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9" r:id="rId1"/>
  </p:sldMasterIdLst>
  <p:notesMasterIdLst>
    <p:notesMasterId r:id="rId8"/>
  </p:notesMasterIdLst>
  <p:handoutMasterIdLst>
    <p:handoutMasterId r:id="rId9"/>
  </p:handoutMasterIdLst>
  <p:sldIdLst>
    <p:sldId id="654" r:id="rId2"/>
    <p:sldId id="466" r:id="rId3"/>
    <p:sldId id="468" r:id="rId4"/>
    <p:sldId id="467" r:id="rId5"/>
    <p:sldId id="464" r:id="rId6"/>
    <p:sldId id="67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6E0F"/>
    <a:srgbClr val="2D287E"/>
    <a:srgbClr val="0098FF"/>
    <a:srgbClr val="256BF7"/>
    <a:srgbClr val="0E3261"/>
    <a:srgbClr val="275079"/>
    <a:srgbClr val="99DBFF"/>
    <a:srgbClr val="FCCA69"/>
    <a:srgbClr val="B95509"/>
    <a:srgbClr val="D52B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627" autoAdjust="0"/>
    <p:restoredTop sz="96404" autoAdjust="0"/>
  </p:normalViewPr>
  <p:slideViewPr>
    <p:cSldViewPr snapToGrid="0">
      <p:cViewPr varScale="1">
        <p:scale>
          <a:sx n="61" d="100"/>
          <a:sy n="61" d="100"/>
        </p:scale>
        <p:origin x="17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6" d="100"/>
        <a:sy n="116" d="100"/>
      </p:scale>
      <p:origin x="0" y="-65670"/>
    </p:cViewPr>
  </p:sorterViewPr>
  <p:notesViewPr>
    <p:cSldViewPr snapToGrid="0">
      <p:cViewPr varScale="1">
        <p:scale>
          <a:sx n="88" d="100"/>
          <a:sy n="88" d="100"/>
        </p:scale>
        <p:origin x="296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Отрасли с наибольшим ростом </a:t>
            </a:r>
            <a:r>
              <a:rPr lang="en-US"/>
              <a:t>DDoS</a:t>
            </a:r>
            <a:r>
              <a:rPr lang="ru-RU"/>
              <a:t> атак в 2024 году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-2.4136312511598465E-2"/>
                  <c:y val="-5.247783444224610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B62-4CFB-9C3D-5F1A932105CB}"/>
                </c:ext>
              </c:extLst>
            </c:dLbl>
            <c:dLbl>
              <c:idx val="1"/>
              <c:layout>
                <c:manualLayout>
                  <c:x val="1.3745792327233107E-2"/>
                  <c:y val="-2.295905256848267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B62-4CFB-9C3D-5F1A932105CB}"/>
                </c:ext>
              </c:extLst>
            </c:dLbl>
            <c:dLbl>
              <c:idx val="2"/>
              <c:layout>
                <c:manualLayout>
                  <c:x val="-1.0431214683939032E-2"/>
                  <c:y val="-1.9679187915842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B62-4CFB-9C3D-5F1A932105CB}"/>
                </c:ext>
              </c:extLst>
            </c:dLbl>
            <c:dLbl>
              <c:idx val="3"/>
              <c:layout>
                <c:manualLayout>
                  <c:x val="1.662743162951216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B62-4CFB-9C3D-5F1A932105CB}"/>
                </c:ext>
              </c:extLst>
            </c:dLbl>
            <c:dLbl>
              <c:idx val="4"/>
              <c:layout>
                <c:manualLayout>
                  <c:x val="1.6627431629512163E-2"/>
                  <c:y val="-6.0130157336365004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B62-4CFB-9C3D-5F1A932105CB}"/>
                </c:ext>
              </c:extLst>
            </c:dLbl>
            <c:dLbl>
              <c:idx val="5"/>
              <c:layout>
                <c:manualLayout>
                  <c:x val="4.5545454371132457E-2"/>
                  <c:y val="-2.295905256848267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B62-4CFB-9C3D-5F1A932105CB}"/>
                </c:ext>
              </c:extLst>
            </c:dLbl>
            <c:dLbl>
              <c:idx val="6"/>
              <c:layout>
                <c:manualLayout>
                  <c:x val="3.1340091176984969E-2"/>
                  <c:y val="-1.96791879158423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B62-4CFB-9C3D-5F1A932105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4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Лист1!$E$6:$E$12</c:f>
              <c:strCache>
                <c:ptCount val="7"/>
                <c:pt idx="0">
                  <c:v>Государственный сектор</c:v>
                </c:pt>
                <c:pt idx="1">
                  <c:v>Финансы</c:v>
                </c:pt>
                <c:pt idx="2">
                  <c:v>Развлечения</c:v>
                </c:pt>
                <c:pt idx="3">
                  <c:v>Телеком</c:v>
                </c:pt>
                <c:pt idx="4">
                  <c:v>Онлайн-ритейл</c:v>
                </c:pt>
                <c:pt idx="5">
                  <c:v>Транспорт</c:v>
                </c:pt>
                <c:pt idx="6">
                  <c:v>Промышленность</c:v>
                </c:pt>
              </c:strCache>
            </c:strRef>
          </c:cat>
          <c:val>
            <c:numRef>
              <c:f>Лист1!$F$6:$F$12</c:f>
              <c:numCache>
                <c:formatCode>0%</c:formatCode>
                <c:ptCount val="7"/>
                <c:pt idx="0">
                  <c:v>1.83</c:v>
                </c:pt>
                <c:pt idx="1">
                  <c:v>1.26</c:v>
                </c:pt>
                <c:pt idx="2">
                  <c:v>0.82</c:v>
                </c:pt>
                <c:pt idx="3">
                  <c:v>0.43</c:v>
                </c:pt>
                <c:pt idx="4">
                  <c:v>0.36</c:v>
                </c:pt>
                <c:pt idx="5">
                  <c:v>0.22</c:v>
                </c:pt>
                <c:pt idx="6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62-4CFB-9C3D-5F1A932105C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25647296"/>
        <c:axId val="325660192"/>
      </c:barChart>
      <c:catAx>
        <c:axId val="3256472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25660192"/>
        <c:crosses val="autoZero"/>
        <c:auto val="1"/>
        <c:lblAlgn val="ctr"/>
        <c:lblOffset val="100"/>
        <c:noMultiLvlLbl val="0"/>
      </c:catAx>
      <c:valAx>
        <c:axId val="325660192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25647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AD8BE-2CF1-4D0A-8B48-D2F7C79A2A04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AC2592-5564-41C2-8ACF-9C111B0ED6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084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CE8187-828B-4AB3-8298-F006D3E0123E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1867E-88D9-4E84-88E9-0A7F203BA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65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Соцсети часть убрать</a:t>
            </a:r>
            <a:endParaRPr lang="x-non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C22672-8948-184D-8B26-E9CAD36439D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285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22672-8948-184D-8B26-E9CAD36439D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844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" y="4900252"/>
            <a:ext cx="11366499" cy="1957748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3" name="Rectangle 2"/>
          <p:cNvSpPr/>
          <p:nvPr userDrawn="1"/>
        </p:nvSpPr>
        <p:spPr>
          <a:xfrm>
            <a:off x="11366501" y="6040877"/>
            <a:ext cx="825500" cy="817123"/>
          </a:xfrm>
          <a:prstGeom prst="rect">
            <a:avLst/>
          </a:prstGeom>
          <a:solidFill>
            <a:schemeClr val="tx1">
              <a:lumMod val="90000"/>
              <a:lumOff val="1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65268" y="6303830"/>
            <a:ext cx="647014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50" charset="0"/>
                <a:cs typeface="Poppins" panose="00000500000000000000" pitchFamily="50" charset="0"/>
              </a:defRPr>
            </a:lvl1pPr>
          </a:lstStyle>
          <a:p>
            <a:fld id="{C1F954F4-1479-4CA3-8C8D-E1AB84E44F6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991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1361874" y="2033081"/>
            <a:ext cx="3686782" cy="3686782"/>
          </a:xfrm>
          <a:custGeom>
            <a:avLst/>
            <a:gdLst>
              <a:gd name="connsiteX0" fmla="*/ 1843391 w 3686782"/>
              <a:gd name="connsiteY0" fmla="*/ 0 h 3686782"/>
              <a:gd name="connsiteX1" fmla="*/ 3686782 w 3686782"/>
              <a:gd name="connsiteY1" fmla="*/ 1843391 h 3686782"/>
              <a:gd name="connsiteX2" fmla="*/ 1843391 w 3686782"/>
              <a:gd name="connsiteY2" fmla="*/ 3686782 h 3686782"/>
              <a:gd name="connsiteX3" fmla="*/ 0 w 3686782"/>
              <a:gd name="connsiteY3" fmla="*/ 1843391 h 3686782"/>
              <a:gd name="connsiteX4" fmla="*/ 1843391 w 3686782"/>
              <a:gd name="connsiteY4" fmla="*/ 0 h 3686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86782" h="3686782">
                <a:moveTo>
                  <a:pt x="1843391" y="0"/>
                </a:moveTo>
                <a:cubicBezTo>
                  <a:pt x="2861468" y="0"/>
                  <a:pt x="3686782" y="825314"/>
                  <a:pt x="3686782" y="1843391"/>
                </a:cubicBezTo>
                <a:cubicBezTo>
                  <a:pt x="3686782" y="2861468"/>
                  <a:pt x="2861468" y="3686782"/>
                  <a:pt x="1843391" y="3686782"/>
                </a:cubicBezTo>
                <a:cubicBezTo>
                  <a:pt x="825314" y="3686782"/>
                  <a:pt x="0" y="2861468"/>
                  <a:pt x="0" y="1843391"/>
                </a:cubicBezTo>
                <a:cubicBezTo>
                  <a:pt x="0" y="825314"/>
                  <a:pt x="825314" y="0"/>
                  <a:pt x="184339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500"/>
            </a:lvl1pPr>
          </a:lstStyle>
          <a:p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11366501" y="6040877"/>
            <a:ext cx="825500" cy="817123"/>
          </a:xfrm>
          <a:prstGeom prst="rect">
            <a:avLst/>
          </a:prstGeom>
          <a:solidFill>
            <a:schemeClr val="tx1">
              <a:lumMod val="90000"/>
              <a:lumOff val="1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11465268" y="6303830"/>
            <a:ext cx="647014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50" charset="0"/>
                <a:cs typeface="Poppins" panose="00000500000000000000" pitchFamily="50" charset="0"/>
              </a:defRPr>
            </a:lvl1pPr>
          </a:lstStyle>
          <a:p>
            <a:fld id="{C1F954F4-1479-4CA3-8C8D-E1AB84E44F6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900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64977" y="2195907"/>
            <a:ext cx="1887538" cy="2032001"/>
          </a:xfrm>
          <a:prstGeom prst="rect">
            <a:avLst/>
          </a:prstGeom>
        </p:spPr>
        <p:txBody>
          <a:bodyPr/>
          <a:lstStyle>
            <a:lvl1pPr>
              <a:defRPr sz="1500"/>
            </a:lvl1pPr>
          </a:lstStyle>
          <a:p>
            <a:endParaRPr lang="en-GB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4314334" y="2195907"/>
            <a:ext cx="1887538" cy="2032001"/>
          </a:xfrm>
          <a:prstGeom prst="rect">
            <a:avLst/>
          </a:prstGeom>
        </p:spPr>
        <p:txBody>
          <a:bodyPr/>
          <a:lstStyle>
            <a:lvl1pPr>
              <a:defRPr sz="1500"/>
            </a:lvl1pPr>
          </a:lstStyle>
          <a:p>
            <a:endParaRPr lang="en-GB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7863690" y="2195907"/>
            <a:ext cx="1887538" cy="2032001"/>
          </a:xfrm>
          <a:prstGeom prst="rect">
            <a:avLst/>
          </a:prstGeom>
        </p:spPr>
        <p:txBody>
          <a:bodyPr/>
          <a:lstStyle>
            <a:lvl1pPr>
              <a:defRPr sz="1500"/>
            </a:lvl1pPr>
          </a:lstStyle>
          <a:p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11366501" y="6040877"/>
            <a:ext cx="825500" cy="817123"/>
          </a:xfrm>
          <a:prstGeom prst="rect">
            <a:avLst/>
          </a:prstGeom>
          <a:solidFill>
            <a:schemeClr val="tx1">
              <a:lumMod val="90000"/>
              <a:lumOff val="1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11465268" y="6303830"/>
            <a:ext cx="647014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50" charset="0"/>
                <a:cs typeface="Poppins" panose="00000500000000000000" pitchFamily="50" charset="0"/>
              </a:defRPr>
            </a:lvl1pPr>
          </a:lstStyle>
          <a:p>
            <a:fld id="{C1F954F4-1479-4CA3-8C8D-E1AB84E44F6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2237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1366501" y="6040877"/>
            <a:ext cx="825500" cy="817123"/>
          </a:xfrm>
          <a:prstGeom prst="rect">
            <a:avLst/>
          </a:prstGeom>
          <a:solidFill>
            <a:schemeClr val="tx1">
              <a:lumMod val="90000"/>
              <a:lumOff val="1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11465268" y="6303830"/>
            <a:ext cx="647014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50" charset="0"/>
                <a:cs typeface="Poppins" panose="00000500000000000000" pitchFamily="50" charset="0"/>
              </a:defRPr>
            </a:lvl1pPr>
          </a:lstStyle>
          <a:p>
            <a:fld id="{C1F954F4-1479-4CA3-8C8D-E1AB84E44F6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5218836" y="824106"/>
            <a:ext cx="1574722" cy="1574722"/>
          </a:xfrm>
          <a:custGeom>
            <a:avLst/>
            <a:gdLst>
              <a:gd name="connsiteX0" fmla="*/ 787361 w 1574722"/>
              <a:gd name="connsiteY0" fmla="*/ 0 h 1574722"/>
              <a:gd name="connsiteX1" fmla="*/ 1574722 w 1574722"/>
              <a:gd name="connsiteY1" fmla="*/ 787361 h 1574722"/>
              <a:gd name="connsiteX2" fmla="*/ 787361 w 1574722"/>
              <a:gd name="connsiteY2" fmla="*/ 1574722 h 1574722"/>
              <a:gd name="connsiteX3" fmla="*/ 0 w 1574722"/>
              <a:gd name="connsiteY3" fmla="*/ 787361 h 1574722"/>
              <a:gd name="connsiteX4" fmla="*/ 787361 w 1574722"/>
              <a:gd name="connsiteY4" fmla="*/ 0 h 1574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4722" h="1574722">
                <a:moveTo>
                  <a:pt x="787361" y="0"/>
                </a:moveTo>
                <a:cubicBezTo>
                  <a:pt x="1222208" y="0"/>
                  <a:pt x="1574722" y="352514"/>
                  <a:pt x="1574722" y="787361"/>
                </a:cubicBezTo>
                <a:cubicBezTo>
                  <a:pt x="1574722" y="1222208"/>
                  <a:pt x="1222208" y="1574722"/>
                  <a:pt x="787361" y="1574722"/>
                </a:cubicBezTo>
                <a:cubicBezTo>
                  <a:pt x="352514" y="1574722"/>
                  <a:pt x="0" y="1222208"/>
                  <a:pt x="0" y="787361"/>
                </a:cubicBezTo>
                <a:cubicBezTo>
                  <a:pt x="0" y="352514"/>
                  <a:pt x="352514" y="0"/>
                  <a:pt x="78736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500"/>
            </a:lvl1pPr>
          </a:lstStyle>
          <a:p>
            <a:endParaRPr lang="en-GB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8391857" y="824106"/>
            <a:ext cx="1574722" cy="1574722"/>
          </a:xfrm>
          <a:custGeom>
            <a:avLst/>
            <a:gdLst>
              <a:gd name="connsiteX0" fmla="*/ 787361 w 1574722"/>
              <a:gd name="connsiteY0" fmla="*/ 0 h 1574722"/>
              <a:gd name="connsiteX1" fmla="*/ 1574722 w 1574722"/>
              <a:gd name="connsiteY1" fmla="*/ 787361 h 1574722"/>
              <a:gd name="connsiteX2" fmla="*/ 787361 w 1574722"/>
              <a:gd name="connsiteY2" fmla="*/ 1574722 h 1574722"/>
              <a:gd name="connsiteX3" fmla="*/ 0 w 1574722"/>
              <a:gd name="connsiteY3" fmla="*/ 787361 h 1574722"/>
              <a:gd name="connsiteX4" fmla="*/ 787361 w 1574722"/>
              <a:gd name="connsiteY4" fmla="*/ 0 h 1574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4722" h="1574722">
                <a:moveTo>
                  <a:pt x="787361" y="0"/>
                </a:moveTo>
                <a:cubicBezTo>
                  <a:pt x="1222208" y="0"/>
                  <a:pt x="1574722" y="352514"/>
                  <a:pt x="1574722" y="787361"/>
                </a:cubicBezTo>
                <a:cubicBezTo>
                  <a:pt x="1574722" y="1222208"/>
                  <a:pt x="1222208" y="1574722"/>
                  <a:pt x="787361" y="1574722"/>
                </a:cubicBezTo>
                <a:cubicBezTo>
                  <a:pt x="352514" y="1574722"/>
                  <a:pt x="0" y="1222208"/>
                  <a:pt x="0" y="787361"/>
                </a:cubicBezTo>
                <a:cubicBezTo>
                  <a:pt x="0" y="352514"/>
                  <a:pt x="352514" y="0"/>
                  <a:pt x="78736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500"/>
            </a:lvl1pPr>
          </a:lstStyle>
          <a:p>
            <a:endParaRPr lang="en-GB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8391857" y="3849408"/>
            <a:ext cx="1574722" cy="1574722"/>
          </a:xfrm>
          <a:custGeom>
            <a:avLst/>
            <a:gdLst>
              <a:gd name="connsiteX0" fmla="*/ 787361 w 1574722"/>
              <a:gd name="connsiteY0" fmla="*/ 0 h 1574722"/>
              <a:gd name="connsiteX1" fmla="*/ 1574722 w 1574722"/>
              <a:gd name="connsiteY1" fmla="*/ 787361 h 1574722"/>
              <a:gd name="connsiteX2" fmla="*/ 787361 w 1574722"/>
              <a:gd name="connsiteY2" fmla="*/ 1574722 h 1574722"/>
              <a:gd name="connsiteX3" fmla="*/ 0 w 1574722"/>
              <a:gd name="connsiteY3" fmla="*/ 787361 h 1574722"/>
              <a:gd name="connsiteX4" fmla="*/ 787361 w 1574722"/>
              <a:gd name="connsiteY4" fmla="*/ 0 h 1574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4722" h="1574722">
                <a:moveTo>
                  <a:pt x="787361" y="0"/>
                </a:moveTo>
                <a:cubicBezTo>
                  <a:pt x="1222208" y="0"/>
                  <a:pt x="1574722" y="352514"/>
                  <a:pt x="1574722" y="787361"/>
                </a:cubicBezTo>
                <a:cubicBezTo>
                  <a:pt x="1574722" y="1222208"/>
                  <a:pt x="1222208" y="1574722"/>
                  <a:pt x="787361" y="1574722"/>
                </a:cubicBezTo>
                <a:cubicBezTo>
                  <a:pt x="352514" y="1574722"/>
                  <a:pt x="0" y="1222208"/>
                  <a:pt x="0" y="787361"/>
                </a:cubicBezTo>
                <a:cubicBezTo>
                  <a:pt x="0" y="352514"/>
                  <a:pt x="352514" y="0"/>
                  <a:pt x="78736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500"/>
            </a:lvl1pPr>
          </a:lstStyle>
          <a:p>
            <a:endParaRPr lang="en-GB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7"/>
          </p:nvPr>
        </p:nvSpPr>
        <p:spPr>
          <a:xfrm>
            <a:off x="5218836" y="3849408"/>
            <a:ext cx="1574722" cy="1574722"/>
          </a:xfrm>
          <a:custGeom>
            <a:avLst/>
            <a:gdLst>
              <a:gd name="connsiteX0" fmla="*/ 787361 w 1574722"/>
              <a:gd name="connsiteY0" fmla="*/ 0 h 1574722"/>
              <a:gd name="connsiteX1" fmla="*/ 1574722 w 1574722"/>
              <a:gd name="connsiteY1" fmla="*/ 787361 h 1574722"/>
              <a:gd name="connsiteX2" fmla="*/ 787361 w 1574722"/>
              <a:gd name="connsiteY2" fmla="*/ 1574722 h 1574722"/>
              <a:gd name="connsiteX3" fmla="*/ 0 w 1574722"/>
              <a:gd name="connsiteY3" fmla="*/ 787361 h 1574722"/>
              <a:gd name="connsiteX4" fmla="*/ 787361 w 1574722"/>
              <a:gd name="connsiteY4" fmla="*/ 0 h 1574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4722" h="1574722">
                <a:moveTo>
                  <a:pt x="787361" y="0"/>
                </a:moveTo>
                <a:cubicBezTo>
                  <a:pt x="1222208" y="0"/>
                  <a:pt x="1574722" y="352514"/>
                  <a:pt x="1574722" y="787361"/>
                </a:cubicBezTo>
                <a:cubicBezTo>
                  <a:pt x="1574722" y="1222208"/>
                  <a:pt x="1222208" y="1574722"/>
                  <a:pt x="787361" y="1574722"/>
                </a:cubicBezTo>
                <a:cubicBezTo>
                  <a:pt x="352514" y="1574722"/>
                  <a:pt x="0" y="1222208"/>
                  <a:pt x="0" y="787361"/>
                </a:cubicBezTo>
                <a:cubicBezTo>
                  <a:pt x="0" y="352514"/>
                  <a:pt x="352514" y="0"/>
                  <a:pt x="78736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500"/>
            </a:lvl1pPr>
          </a:lstStyle>
          <a:p>
            <a:endParaRPr lang="en-GB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8"/>
          </p:nvPr>
        </p:nvSpPr>
        <p:spPr>
          <a:xfrm>
            <a:off x="2045814" y="3849408"/>
            <a:ext cx="1574722" cy="1574722"/>
          </a:xfrm>
          <a:custGeom>
            <a:avLst/>
            <a:gdLst>
              <a:gd name="connsiteX0" fmla="*/ 787361 w 1574722"/>
              <a:gd name="connsiteY0" fmla="*/ 0 h 1574722"/>
              <a:gd name="connsiteX1" fmla="*/ 1574722 w 1574722"/>
              <a:gd name="connsiteY1" fmla="*/ 787361 h 1574722"/>
              <a:gd name="connsiteX2" fmla="*/ 787361 w 1574722"/>
              <a:gd name="connsiteY2" fmla="*/ 1574722 h 1574722"/>
              <a:gd name="connsiteX3" fmla="*/ 0 w 1574722"/>
              <a:gd name="connsiteY3" fmla="*/ 787361 h 1574722"/>
              <a:gd name="connsiteX4" fmla="*/ 787361 w 1574722"/>
              <a:gd name="connsiteY4" fmla="*/ 0 h 1574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74722" h="1574722">
                <a:moveTo>
                  <a:pt x="787361" y="0"/>
                </a:moveTo>
                <a:cubicBezTo>
                  <a:pt x="1222208" y="0"/>
                  <a:pt x="1574722" y="352514"/>
                  <a:pt x="1574722" y="787361"/>
                </a:cubicBezTo>
                <a:cubicBezTo>
                  <a:pt x="1574722" y="1222208"/>
                  <a:pt x="1222208" y="1574722"/>
                  <a:pt x="787361" y="1574722"/>
                </a:cubicBezTo>
                <a:cubicBezTo>
                  <a:pt x="352514" y="1574722"/>
                  <a:pt x="0" y="1222208"/>
                  <a:pt x="0" y="787361"/>
                </a:cubicBezTo>
                <a:cubicBezTo>
                  <a:pt x="0" y="352514"/>
                  <a:pt x="352514" y="0"/>
                  <a:pt x="78736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5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79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929529" y="3038475"/>
            <a:ext cx="1811620" cy="1811620"/>
          </a:xfrm>
          <a:custGeom>
            <a:avLst/>
            <a:gdLst>
              <a:gd name="connsiteX0" fmla="*/ 905810 w 1811620"/>
              <a:gd name="connsiteY0" fmla="*/ 0 h 1811620"/>
              <a:gd name="connsiteX1" fmla="*/ 1811620 w 1811620"/>
              <a:gd name="connsiteY1" fmla="*/ 905810 h 1811620"/>
              <a:gd name="connsiteX2" fmla="*/ 905810 w 1811620"/>
              <a:gd name="connsiteY2" fmla="*/ 1811620 h 1811620"/>
              <a:gd name="connsiteX3" fmla="*/ 0 w 1811620"/>
              <a:gd name="connsiteY3" fmla="*/ 905810 h 1811620"/>
              <a:gd name="connsiteX4" fmla="*/ 905810 w 1811620"/>
              <a:gd name="connsiteY4" fmla="*/ 0 h 1811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1620" h="1811620">
                <a:moveTo>
                  <a:pt x="905810" y="0"/>
                </a:moveTo>
                <a:cubicBezTo>
                  <a:pt x="1406075" y="0"/>
                  <a:pt x="1811620" y="405545"/>
                  <a:pt x="1811620" y="905810"/>
                </a:cubicBezTo>
                <a:cubicBezTo>
                  <a:pt x="1811620" y="1406075"/>
                  <a:pt x="1406075" y="1811620"/>
                  <a:pt x="905810" y="1811620"/>
                </a:cubicBezTo>
                <a:cubicBezTo>
                  <a:pt x="405545" y="1811620"/>
                  <a:pt x="0" y="1406075"/>
                  <a:pt x="0" y="905810"/>
                </a:cubicBezTo>
                <a:cubicBezTo>
                  <a:pt x="0" y="405545"/>
                  <a:pt x="405545" y="0"/>
                  <a:pt x="90581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500"/>
            </a:lvl1pPr>
          </a:lstStyle>
          <a:p>
            <a:endParaRPr lang="en-GB"/>
          </a:p>
        </p:txBody>
      </p:sp>
      <p:sp>
        <p:nvSpPr>
          <p:cNvPr id="4" name="Rectangle 3"/>
          <p:cNvSpPr/>
          <p:nvPr userDrawn="1"/>
        </p:nvSpPr>
        <p:spPr>
          <a:xfrm>
            <a:off x="11366501" y="6040877"/>
            <a:ext cx="825500" cy="817123"/>
          </a:xfrm>
          <a:prstGeom prst="rect">
            <a:avLst/>
          </a:prstGeom>
          <a:solidFill>
            <a:schemeClr val="tx1">
              <a:lumMod val="90000"/>
              <a:lumOff val="1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11465268" y="6303830"/>
            <a:ext cx="647014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50" charset="0"/>
                <a:cs typeface="Poppins" panose="00000500000000000000" pitchFamily="50" charset="0"/>
              </a:defRPr>
            </a:lvl1pPr>
          </a:lstStyle>
          <a:p>
            <a:fld id="{C1F954F4-1479-4CA3-8C8D-E1AB84E44F6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181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5"/>
          </p:nvPr>
        </p:nvSpPr>
        <p:spPr>
          <a:xfrm>
            <a:off x="7942831" y="4356857"/>
            <a:ext cx="1908162" cy="1910510"/>
          </a:xfrm>
          <a:custGeom>
            <a:avLst/>
            <a:gdLst>
              <a:gd name="connsiteX0" fmla="*/ 954081 w 1908162"/>
              <a:gd name="connsiteY0" fmla="*/ 0 h 1910510"/>
              <a:gd name="connsiteX1" fmla="*/ 1908162 w 1908162"/>
              <a:gd name="connsiteY1" fmla="*/ 955255 h 1910510"/>
              <a:gd name="connsiteX2" fmla="*/ 954081 w 1908162"/>
              <a:gd name="connsiteY2" fmla="*/ 1910510 h 1910510"/>
              <a:gd name="connsiteX3" fmla="*/ 0 w 1908162"/>
              <a:gd name="connsiteY3" fmla="*/ 955255 h 1910510"/>
              <a:gd name="connsiteX4" fmla="*/ 954081 w 1908162"/>
              <a:gd name="connsiteY4" fmla="*/ 0 h 1910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08162" h="1910510">
                <a:moveTo>
                  <a:pt x="954081" y="0"/>
                </a:moveTo>
                <a:cubicBezTo>
                  <a:pt x="1481005" y="0"/>
                  <a:pt x="1908162" y="427682"/>
                  <a:pt x="1908162" y="955255"/>
                </a:cubicBezTo>
                <a:cubicBezTo>
                  <a:pt x="1908162" y="1482828"/>
                  <a:pt x="1481005" y="1910510"/>
                  <a:pt x="954081" y="1910510"/>
                </a:cubicBezTo>
                <a:cubicBezTo>
                  <a:pt x="427157" y="1910510"/>
                  <a:pt x="0" y="1482828"/>
                  <a:pt x="0" y="955255"/>
                </a:cubicBezTo>
                <a:cubicBezTo>
                  <a:pt x="0" y="427682"/>
                  <a:pt x="427157" y="0"/>
                  <a:pt x="95408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500"/>
            </a:lvl1pPr>
          </a:lstStyle>
          <a:p>
            <a:endParaRPr lang="en-GB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2144473" y="4356857"/>
            <a:ext cx="1908162" cy="1910510"/>
          </a:xfrm>
          <a:custGeom>
            <a:avLst/>
            <a:gdLst>
              <a:gd name="connsiteX0" fmla="*/ 954081 w 1908162"/>
              <a:gd name="connsiteY0" fmla="*/ 0 h 1910510"/>
              <a:gd name="connsiteX1" fmla="*/ 1908162 w 1908162"/>
              <a:gd name="connsiteY1" fmla="*/ 955255 h 1910510"/>
              <a:gd name="connsiteX2" fmla="*/ 954081 w 1908162"/>
              <a:gd name="connsiteY2" fmla="*/ 1910510 h 1910510"/>
              <a:gd name="connsiteX3" fmla="*/ 0 w 1908162"/>
              <a:gd name="connsiteY3" fmla="*/ 955255 h 1910510"/>
              <a:gd name="connsiteX4" fmla="*/ 954081 w 1908162"/>
              <a:gd name="connsiteY4" fmla="*/ 0 h 1910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08162" h="1910510">
                <a:moveTo>
                  <a:pt x="954081" y="0"/>
                </a:moveTo>
                <a:cubicBezTo>
                  <a:pt x="1481005" y="0"/>
                  <a:pt x="1908162" y="427682"/>
                  <a:pt x="1908162" y="955255"/>
                </a:cubicBezTo>
                <a:cubicBezTo>
                  <a:pt x="1908162" y="1482828"/>
                  <a:pt x="1481005" y="1910510"/>
                  <a:pt x="954081" y="1910510"/>
                </a:cubicBezTo>
                <a:cubicBezTo>
                  <a:pt x="427157" y="1910510"/>
                  <a:pt x="0" y="1482828"/>
                  <a:pt x="0" y="955255"/>
                </a:cubicBezTo>
                <a:cubicBezTo>
                  <a:pt x="0" y="427682"/>
                  <a:pt x="427157" y="0"/>
                  <a:pt x="95408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500"/>
            </a:lvl1pPr>
          </a:lstStyle>
          <a:p>
            <a:endParaRPr lang="en-GB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5177229" y="4356857"/>
            <a:ext cx="1908162" cy="1910510"/>
          </a:xfrm>
          <a:custGeom>
            <a:avLst/>
            <a:gdLst>
              <a:gd name="connsiteX0" fmla="*/ 954081 w 1908162"/>
              <a:gd name="connsiteY0" fmla="*/ 0 h 1910510"/>
              <a:gd name="connsiteX1" fmla="*/ 1908162 w 1908162"/>
              <a:gd name="connsiteY1" fmla="*/ 955255 h 1910510"/>
              <a:gd name="connsiteX2" fmla="*/ 954081 w 1908162"/>
              <a:gd name="connsiteY2" fmla="*/ 1910510 h 1910510"/>
              <a:gd name="connsiteX3" fmla="*/ 0 w 1908162"/>
              <a:gd name="connsiteY3" fmla="*/ 955255 h 1910510"/>
              <a:gd name="connsiteX4" fmla="*/ 954081 w 1908162"/>
              <a:gd name="connsiteY4" fmla="*/ 0 h 1910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08162" h="1910510">
                <a:moveTo>
                  <a:pt x="954081" y="0"/>
                </a:moveTo>
                <a:cubicBezTo>
                  <a:pt x="1481005" y="0"/>
                  <a:pt x="1908162" y="427682"/>
                  <a:pt x="1908162" y="955255"/>
                </a:cubicBezTo>
                <a:cubicBezTo>
                  <a:pt x="1908162" y="1482828"/>
                  <a:pt x="1481005" y="1910510"/>
                  <a:pt x="954081" y="1910510"/>
                </a:cubicBezTo>
                <a:cubicBezTo>
                  <a:pt x="427157" y="1910510"/>
                  <a:pt x="0" y="1482828"/>
                  <a:pt x="0" y="955255"/>
                </a:cubicBezTo>
                <a:cubicBezTo>
                  <a:pt x="0" y="427682"/>
                  <a:pt x="427157" y="0"/>
                  <a:pt x="95408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500"/>
            </a:lvl1pPr>
          </a:lstStyle>
          <a:p>
            <a:endParaRPr lang="en-GB"/>
          </a:p>
        </p:txBody>
      </p:sp>
      <p:sp>
        <p:nvSpPr>
          <p:cNvPr id="4" name="Rectangle 3"/>
          <p:cNvSpPr/>
          <p:nvPr userDrawn="1"/>
        </p:nvSpPr>
        <p:spPr>
          <a:xfrm>
            <a:off x="11366501" y="6040877"/>
            <a:ext cx="825500" cy="817123"/>
          </a:xfrm>
          <a:prstGeom prst="rect">
            <a:avLst/>
          </a:prstGeom>
          <a:solidFill>
            <a:schemeClr val="tx1">
              <a:lumMod val="90000"/>
              <a:lumOff val="1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11465268" y="6303830"/>
            <a:ext cx="647014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50" charset="0"/>
                <a:cs typeface="Poppins" panose="00000500000000000000" pitchFamily="50" charset="0"/>
              </a:defRPr>
            </a:lvl1pPr>
          </a:lstStyle>
          <a:p>
            <a:fld id="{C1F954F4-1479-4CA3-8C8D-E1AB84E44F6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6553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0"/>
          </p:nvPr>
        </p:nvSpPr>
        <p:spPr>
          <a:xfrm>
            <a:off x="1913394" y="1495927"/>
            <a:ext cx="898204" cy="898204"/>
          </a:xfrm>
          <a:custGeom>
            <a:avLst/>
            <a:gdLst>
              <a:gd name="connsiteX0" fmla="*/ 449102 w 898204"/>
              <a:gd name="connsiteY0" fmla="*/ 0 h 898204"/>
              <a:gd name="connsiteX1" fmla="*/ 898204 w 898204"/>
              <a:gd name="connsiteY1" fmla="*/ 449102 h 898204"/>
              <a:gd name="connsiteX2" fmla="*/ 449102 w 898204"/>
              <a:gd name="connsiteY2" fmla="*/ 898204 h 898204"/>
              <a:gd name="connsiteX3" fmla="*/ 0 w 898204"/>
              <a:gd name="connsiteY3" fmla="*/ 449102 h 898204"/>
              <a:gd name="connsiteX4" fmla="*/ 449102 w 898204"/>
              <a:gd name="connsiteY4" fmla="*/ 0 h 89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8204" h="898204">
                <a:moveTo>
                  <a:pt x="449102" y="0"/>
                </a:moveTo>
                <a:cubicBezTo>
                  <a:pt x="697134" y="0"/>
                  <a:pt x="898204" y="201070"/>
                  <a:pt x="898204" y="449102"/>
                </a:cubicBezTo>
                <a:cubicBezTo>
                  <a:pt x="898204" y="697134"/>
                  <a:pt x="697134" y="898204"/>
                  <a:pt x="449102" y="898204"/>
                </a:cubicBezTo>
                <a:cubicBezTo>
                  <a:pt x="201070" y="898204"/>
                  <a:pt x="0" y="697134"/>
                  <a:pt x="0" y="449102"/>
                </a:cubicBezTo>
                <a:cubicBezTo>
                  <a:pt x="0" y="201070"/>
                  <a:pt x="201070" y="0"/>
                  <a:pt x="449102" y="0"/>
                </a:cubicBezTo>
                <a:close/>
              </a:path>
            </a:pathLst>
          </a:custGeom>
        </p:spPr>
        <p:txBody>
          <a:bodyPr wrap="square" lIns="68364" tIns="34289" rIns="68364" bIns="34289">
            <a:noAutofit/>
          </a:bodyPr>
          <a:lstStyle>
            <a:lvl1pPr>
              <a:defRPr sz="1600" b="0" i="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1"/>
          </p:nvPr>
        </p:nvSpPr>
        <p:spPr>
          <a:xfrm>
            <a:off x="5646899" y="1495927"/>
            <a:ext cx="898204" cy="898204"/>
          </a:xfrm>
          <a:custGeom>
            <a:avLst/>
            <a:gdLst>
              <a:gd name="connsiteX0" fmla="*/ 449102 w 898204"/>
              <a:gd name="connsiteY0" fmla="*/ 0 h 898204"/>
              <a:gd name="connsiteX1" fmla="*/ 898204 w 898204"/>
              <a:gd name="connsiteY1" fmla="*/ 449102 h 898204"/>
              <a:gd name="connsiteX2" fmla="*/ 449102 w 898204"/>
              <a:gd name="connsiteY2" fmla="*/ 898204 h 898204"/>
              <a:gd name="connsiteX3" fmla="*/ 0 w 898204"/>
              <a:gd name="connsiteY3" fmla="*/ 449102 h 898204"/>
              <a:gd name="connsiteX4" fmla="*/ 449102 w 898204"/>
              <a:gd name="connsiteY4" fmla="*/ 0 h 89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8204" h="898204">
                <a:moveTo>
                  <a:pt x="449102" y="0"/>
                </a:moveTo>
                <a:cubicBezTo>
                  <a:pt x="697134" y="0"/>
                  <a:pt x="898204" y="201070"/>
                  <a:pt x="898204" y="449102"/>
                </a:cubicBezTo>
                <a:cubicBezTo>
                  <a:pt x="898204" y="697134"/>
                  <a:pt x="697134" y="898204"/>
                  <a:pt x="449102" y="898204"/>
                </a:cubicBezTo>
                <a:cubicBezTo>
                  <a:pt x="201070" y="898204"/>
                  <a:pt x="0" y="697134"/>
                  <a:pt x="0" y="449102"/>
                </a:cubicBezTo>
                <a:cubicBezTo>
                  <a:pt x="0" y="201070"/>
                  <a:pt x="201070" y="0"/>
                  <a:pt x="449102" y="0"/>
                </a:cubicBezTo>
                <a:close/>
              </a:path>
            </a:pathLst>
          </a:custGeom>
        </p:spPr>
        <p:txBody>
          <a:bodyPr wrap="square" lIns="68364" tIns="34289" rIns="68364" bIns="34289">
            <a:noAutofit/>
          </a:bodyPr>
          <a:lstStyle>
            <a:lvl1pPr>
              <a:defRPr sz="1600" b="0" i="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2"/>
          </p:nvPr>
        </p:nvSpPr>
        <p:spPr>
          <a:xfrm>
            <a:off x="9380407" y="1495927"/>
            <a:ext cx="898204" cy="898204"/>
          </a:xfrm>
          <a:custGeom>
            <a:avLst/>
            <a:gdLst>
              <a:gd name="connsiteX0" fmla="*/ 449102 w 898204"/>
              <a:gd name="connsiteY0" fmla="*/ 0 h 898204"/>
              <a:gd name="connsiteX1" fmla="*/ 898204 w 898204"/>
              <a:gd name="connsiteY1" fmla="*/ 449102 h 898204"/>
              <a:gd name="connsiteX2" fmla="*/ 449102 w 898204"/>
              <a:gd name="connsiteY2" fmla="*/ 898204 h 898204"/>
              <a:gd name="connsiteX3" fmla="*/ 0 w 898204"/>
              <a:gd name="connsiteY3" fmla="*/ 449102 h 898204"/>
              <a:gd name="connsiteX4" fmla="*/ 449102 w 898204"/>
              <a:gd name="connsiteY4" fmla="*/ 0 h 89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8204" h="898204">
                <a:moveTo>
                  <a:pt x="449102" y="0"/>
                </a:moveTo>
                <a:cubicBezTo>
                  <a:pt x="697134" y="0"/>
                  <a:pt x="898204" y="201070"/>
                  <a:pt x="898204" y="449102"/>
                </a:cubicBezTo>
                <a:cubicBezTo>
                  <a:pt x="898204" y="697134"/>
                  <a:pt x="697134" y="898204"/>
                  <a:pt x="449102" y="898204"/>
                </a:cubicBezTo>
                <a:cubicBezTo>
                  <a:pt x="201070" y="898204"/>
                  <a:pt x="0" y="697134"/>
                  <a:pt x="0" y="449102"/>
                </a:cubicBezTo>
                <a:cubicBezTo>
                  <a:pt x="0" y="201070"/>
                  <a:pt x="201070" y="0"/>
                  <a:pt x="449102" y="0"/>
                </a:cubicBezTo>
                <a:close/>
              </a:path>
            </a:pathLst>
          </a:custGeom>
        </p:spPr>
        <p:txBody>
          <a:bodyPr wrap="square" lIns="68364" tIns="34289" rIns="68364" bIns="34289">
            <a:noAutofit/>
          </a:bodyPr>
          <a:lstStyle>
            <a:lvl1pPr>
              <a:defRPr sz="1600" b="0" i="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913394" y="4108499"/>
            <a:ext cx="898204" cy="898204"/>
          </a:xfrm>
          <a:custGeom>
            <a:avLst/>
            <a:gdLst>
              <a:gd name="connsiteX0" fmla="*/ 449102 w 898204"/>
              <a:gd name="connsiteY0" fmla="*/ 0 h 898204"/>
              <a:gd name="connsiteX1" fmla="*/ 898204 w 898204"/>
              <a:gd name="connsiteY1" fmla="*/ 449102 h 898204"/>
              <a:gd name="connsiteX2" fmla="*/ 449102 w 898204"/>
              <a:gd name="connsiteY2" fmla="*/ 898204 h 898204"/>
              <a:gd name="connsiteX3" fmla="*/ 0 w 898204"/>
              <a:gd name="connsiteY3" fmla="*/ 449102 h 898204"/>
              <a:gd name="connsiteX4" fmla="*/ 449102 w 898204"/>
              <a:gd name="connsiteY4" fmla="*/ 0 h 89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8204" h="898204">
                <a:moveTo>
                  <a:pt x="449102" y="0"/>
                </a:moveTo>
                <a:cubicBezTo>
                  <a:pt x="697134" y="0"/>
                  <a:pt x="898204" y="201070"/>
                  <a:pt x="898204" y="449102"/>
                </a:cubicBezTo>
                <a:cubicBezTo>
                  <a:pt x="898204" y="697134"/>
                  <a:pt x="697134" y="898204"/>
                  <a:pt x="449102" y="898204"/>
                </a:cubicBezTo>
                <a:cubicBezTo>
                  <a:pt x="201070" y="898204"/>
                  <a:pt x="0" y="697134"/>
                  <a:pt x="0" y="449102"/>
                </a:cubicBezTo>
                <a:cubicBezTo>
                  <a:pt x="0" y="201070"/>
                  <a:pt x="201070" y="0"/>
                  <a:pt x="449102" y="0"/>
                </a:cubicBezTo>
                <a:close/>
              </a:path>
            </a:pathLst>
          </a:custGeom>
        </p:spPr>
        <p:txBody>
          <a:bodyPr wrap="square" lIns="68364" tIns="34289" rIns="68364" bIns="34289">
            <a:noAutofit/>
          </a:bodyPr>
          <a:lstStyle>
            <a:lvl1pPr>
              <a:defRPr sz="1600" b="0" i="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4"/>
          </p:nvPr>
        </p:nvSpPr>
        <p:spPr>
          <a:xfrm>
            <a:off x="5646899" y="4108499"/>
            <a:ext cx="898204" cy="898204"/>
          </a:xfrm>
          <a:custGeom>
            <a:avLst/>
            <a:gdLst>
              <a:gd name="connsiteX0" fmla="*/ 449102 w 898204"/>
              <a:gd name="connsiteY0" fmla="*/ 0 h 898204"/>
              <a:gd name="connsiteX1" fmla="*/ 898204 w 898204"/>
              <a:gd name="connsiteY1" fmla="*/ 449102 h 898204"/>
              <a:gd name="connsiteX2" fmla="*/ 449102 w 898204"/>
              <a:gd name="connsiteY2" fmla="*/ 898204 h 898204"/>
              <a:gd name="connsiteX3" fmla="*/ 0 w 898204"/>
              <a:gd name="connsiteY3" fmla="*/ 449102 h 898204"/>
              <a:gd name="connsiteX4" fmla="*/ 449102 w 898204"/>
              <a:gd name="connsiteY4" fmla="*/ 0 h 89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8204" h="898204">
                <a:moveTo>
                  <a:pt x="449102" y="0"/>
                </a:moveTo>
                <a:cubicBezTo>
                  <a:pt x="697134" y="0"/>
                  <a:pt x="898204" y="201070"/>
                  <a:pt x="898204" y="449102"/>
                </a:cubicBezTo>
                <a:cubicBezTo>
                  <a:pt x="898204" y="697134"/>
                  <a:pt x="697134" y="898204"/>
                  <a:pt x="449102" y="898204"/>
                </a:cubicBezTo>
                <a:cubicBezTo>
                  <a:pt x="201070" y="898204"/>
                  <a:pt x="0" y="697134"/>
                  <a:pt x="0" y="449102"/>
                </a:cubicBezTo>
                <a:cubicBezTo>
                  <a:pt x="0" y="201070"/>
                  <a:pt x="201070" y="0"/>
                  <a:pt x="449102" y="0"/>
                </a:cubicBezTo>
                <a:close/>
              </a:path>
            </a:pathLst>
          </a:custGeom>
        </p:spPr>
        <p:txBody>
          <a:bodyPr wrap="square" lIns="68364" tIns="34289" rIns="68364" bIns="34289">
            <a:noAutofit/>
          </a:bodyPr>
          <a:lstStyle>
            <a:lvl1pPr>
              <a:defRPr sz="1600" b="0" i="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/>
          </p:nvPr>
        </p:nvSpPr>
        <p:spPr>
          <a:xfrm>
            <a:off x="9380407" y="4108499"/>
            <a:ext cx="898204" cy="898204"/>
          </a:xfrm>
          <a:custGeom>
            <a:avLst/>
            <a:gdLst>
              <a:gd name="connsiteX0" fmla="*/ 449102 w 898204"/>
              <a:gd name="connsiteY0" fmla="*/ 0 h 898204"/>
              <a:gd name="connsiteX1" fmla="*/ 898204 w 898204"/>
              <a:gd name="connsiteY1" fmla="*/ 449102 h 898204"/>
              <a:gd name="connsiteX2" fmla="*/ 449102 w 898204"/>
              <a:gd name="connsiteY2" fmla="*/ 898204 h 898204"/>
              <a:gd name="connsiteX3" fmla="*/ 0 w 898204"/>
              <a:gd name="connsiteY3" fmla="*/ 449102 h 898204"/>
              <a:gd name="connsiteX4" fmla="*/ 449102 w 898204"/>
              <a:gd name="connsiteY4" fmla="*/ 0 h 89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8204" h="898204">
                <a:moveTo>
                  <a:pt x="449102" y="0"/>
                </a:moveTo>
                <a:cubicBezTo>
                  <a:pt x="697134" y="0"/>
                  <a:pt x="898204" y="201070"/>
                  <a:pt x="898204" y="449102"/>
                </a:cubicBezTo>
                <a:cubicBezTo>
                  <a:pt x="898204" y="697134"/>
                  <a:pt x="697134" y="898204"/>
                  <a:pt x="449102" y="898204"/>
                </a:cubicBezTo>
                <a:cubicBezTo>
                  <a:pt x="201070" y="898204"/>
                  <a:pt x="0" y="697134"/>
                  <a:pt x="0" y="449102"/>
                </a:cubicBezTo>
                <a:cubicBezTo>
                  <a:pt x="0" y="201070"/>
                  <a:pt x="201070" y="0"/>
                  <a:pt x="449102" y="0"/>
                </a:cubicBezTo>
                <a:close/>
              </a:path>
            </a:pathLst>
          </a:custGeom>
        </p:spPr>
        <p:txBody>
          <a:bodyPr wrap="square" lIns="68364" tIns="34289" rIns="68364" bIns="34289">
            <a:noAutofit/>
          </a:bodyPr>
          <a:lstStyle>
            <a:lvl1pPr>
              <a:defRPr sz="1600" b="0" i="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94135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Pag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2" y="3"/>
            <a:ext cx="12191999" cy="6875636"/>
          </a:xfrm>
          <a:prstGeom prst="rect">
            <a:avLst/>
          </a:prstGeom>
        </p:spPr>
        <p:txBody>
          <a:bodyPr lIns="68228" tIns="34289" rIns="68228" bIns="34289"/>
          <a:lstStyle>
            <a:lvl1pPr>
              <a:defRPr b="0" i="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308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8320372" y="0"/>
            <a:ext cx="3043421" cy="68580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3" name="Rectangle 2"/>
          <p:cNvSpPr/>
          <p:nvPr userDrawn="1"/>
        </p:nvSpPr>
        <p:spPr>
          <a:xfrm>
            <a:off x="11366501" y="6040877"/>
            <a:ext cx="825500" cy="817123"/>
          </a:xfrm>
          <a:prstGeom prst="rect">
            <a:avLst/>
          </a:prstGeom>
          <a:solidFill>
            <a:schemeClr val="tx1">
              <a:lumMod val="90000"/>
              <a:lumOff val="1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65268" y="6303830"/>
            <a:ext cx="647014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50" charset="0"/>
                <a:cs typeface="Poppins" panose="00000500000000000000" pitchFamily="50" charset="0"/>
              </a:defRPr>
            </a:lvl1pPr>
          </a:lstStyle>
          <a:p>
            <a:fld id="{C1F954F4-1479-4CA3-8C8D-E1AB84E44F6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427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e Solution-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11366500" cy="68580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3" name="Rectangle 2"/>
          <p:cNvSpPr/>
          <p:nvPr userDrawn="1"/>
        </p:nvSpPr>
        <p:spPr>
          <a:xfrm>
            <a:off x="11366501" y="6040877"/>
            <a:ext cx="825500" cy="817123"/>
          </a:xfrm>
          <a:prstGeom prst="rect">
            <a:avLst/>
          </a:prstGeom>
          <a:solidFill>
            <a:schemeClr val="tx1">
              <a:lumMod val="90000"/>
              <a:lumOff val="1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65268" y="6303830"/>
            <a:ext cx="647014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50" charset="0"/>
                <a:cs typeface="Poppins" panose="00000500000000000000" pitchFamily="50" charset="0"/>
              </a:defRPr>
            </a:lvl1pPr>
          </a:lstStyle>
          <a:p>
            <a:fld id="{C1F954F4-1479-4CA3-8C8D-E1AB84E44F6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5880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e Solu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" y="4"/>
            <a:ext cx="11366499" cy="6857999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3" name="Rectangle 2"/>
          <p:cNvSpPr/>
          <p:nvPr userDrawn="1"/>
        </p:nvSpPr>
        <p:spPr>
          <a:xfrm>
            <a:off x="11366501" y="6040877"/>
            <a:ext cx="825500" cy="817123"/>
          </a:xfrm>
          <a:prstGeom prst="rect">
            <a:avLst/>
          </a:prstGeom>
          <a:solidFill>
            <a:schemeClr val="tx1">
              <a:lumMod val="90000"/>
              <a:lumOff val="1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65268" y="6303830"/>
            <a:ext cx="647014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50" charset="0"/>
                <a:cs typeface="Poppins" panose="00000500000000000000" pitchFamily="50" charset="0"/>
              </a:defRPr>
            </a:lvl1pPr>
          </a:lstStyle>
          <a:p>
            <a:fld id="{C1F954F4-1479-4CA3-8C8D-E1AB84E44F6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5441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-19516" y="4185980"/>
            <a:ext cx="11379767" cy="2668647"/>
          </a:xfrm>
          <a:custGeom>
            <a:avLst/>
            <a:gdLst>
              <a:gd name="connsiteX0" fmla="*/ 10188881 w 11379766"/>
              <a:gd name="connsiteY0" fmla="*/ 1125 h 2668647"/>
              <a:gd name="connsiteX1" fmla="*/ 11379766 w 11379766"/>
              <a:gd name="connsiteY1" fmla="*/ 281450 h 2668647"/>
              <a:gd name="connsiteX2" fmla="*/ 11379766 w 11379766"/>
              <a:gd name="connsiteY2" fmla="*/ 2668647 h 2668647"/>
              <a:gd name="connsiteX3" fmla="*/ 2931 w 11379766"/>
              <a:gd name="connsiteY3" fmla="*/ 2668647 h 2668647"/>
              <a:gd name="connsiteX4" fmla="*/ 0 w 11379766"/>
              <a:gd name="connsiteY4" fmla="*/ 658209 h 2668647"/>
              <a:gd name="connsiteX5" fmla="*/ 3505074 w 11379766"/>
              <a:gd name="connsiteY5" fmla="*/ 427088 h 2668647"/>
              <a:gd name="connsiteX6" fmla="*/ 8290847 w 11379766"/>
              <a:gd name="connsiteY6" fmla="*/ 585390 h 2668647"/>
              <a:gd name="connsiteX7" fmla="*/ 10188881 w 11379766"/>
              <a:gd name="connsiteY7" fmla="*/ 1125 h 2668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379766" h="2668647">
                <a:moveTo>
                  <a:pt x="10188881" y="1125"/>
                </a:moveTo>
                <a:cubicBezTo>
                  <a:pt x="10574612" y="12089"/>
                  <a:pt x="10968740" y="103360"/>
                  <a:pt x="11379766" y="281450"/>
                </a:cubicBezTo>
                <a:cubicBezTo>
                  <a:pt x="11379766" y="2668647"/>
                  <a:pt x="11379766" y="2668647"/>
                  <a:pt x="11379766" y="2668647"/>
                </a:cubicBezTo>
                <a:cubicBezTo>
                  <a:pt x="2931" y="2668647"/>
                  <a:pt x="2931" y="2668647"/>
                  <a:pt x="2931" y="2668647"/>
                </a:cubicBezTo>
                <a:lnTo>
                  <a:pt x="0" y="658209"/>
                </a:lnTo>
                <a:cubicBezTo>
                  <a:pt x="0" y="658209"/>
                  <a:pt x="1324660" y="-266276"/>
                  <a:pt x="3505074" y="427088"/>
                </a:cubicBezTo>
                <a:cubicBezTo>
                  <a:pt x="5685487" y="1120452"/>
                  <a:pt x="7276837" y="1221765"/>
                  <a:pt x="8290847" y="585390"/>
                </a:cubicBezTo>
                <a:cubicBezTo>
                  <a:pt x="8926435" y="187656"/>
                  <a:pt x="9545995" y="-17148"/>
                  <a:pt x="10188881" y="1125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GB"/>
          </a:p>
        </p:txBody>
      </p:sp>
      <p:sp>
        <p:nvSpPr>
          <p:cNvPr id="3" name="Rectangle 2"/>
          <p:cNvSpPr/>
          <p:nvPr userDrawn="1"/>
        </p:nvSpPr>
        <p:spPr>
          <a:xfrm>
            <a:off x="11366501" y="6040877"/>
            <a:ext cx="825500" cy="817123"/>
          </a:xfrm>
          <a:prstGeom prst="rect">
            <a:avLst/>
          </a:prstGeom>
          <a:solidFill>
            <a:schemeClr val="tx1">
              <a:lumMod val="90000"/>
              <a:lumOff val="1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65268" y="6303830"/>
            <a:ext cx="647014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50" charset="0"/>
                <a:cs typeface="Poppins" panose="00000500000000000000" pitchFamily="50" charset="0"/>
              </a:defRPr>
            </a:lvl1pPr>
          </a:lstStyle>
          <a:p>
            <a:fld id="{C1F954F4-1479-4CA3-8C8D-E1AB84E44F6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3287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9080502" y="0"/>
            <a:ext cx="3111500" cy="68580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074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448325" y="12058"/>
            <a:ext cx="6918177" cy="6845947"/>
          </a:xfrm>
          <a:custGeom>
            <a:avLst/>
            <a:gdLst>
              <a:gd name="connsiteX0" fmla="*/ 3598046 w 6918177"/>
              <a:gd name="connsiteY0" fmla="*/ 0 h 6845947"/>
              <a:gd name="connsiteX1" fmla="*/ 6918177 w 6918177"/>
              <a:gd name="connsiteY1" fmla="*/ 0 h 6845947"/>
              <a:gd name="connsiteX2" fmla="*/ 6918177 w 6918177"/>
              <a:gd name="connsiteY2" fmla="*/ 5227445 h 6845947"/>
              <a:gd name="connsiteX3" fmla="*/ 5218559 w 6918177"/>
              <a:gd name="connsiteY3" fmla="*/ 6845947 h 6845947"/>
              <a:gd name="connsiteX4" fmla="*/ 3188962 w 6918177"/>
              <a:gd name="connsiteY4" fmla="*/ 6845947 h 6845947"/>
              <a:gd name="connsiteX5" fmla="*/ 22520 w 6918177"/>
              <a:gd name="connsiteY5" fmla="*/ 3530047 h 6845947"/>
              <a:gd name="connsiteX6" fmla="*/ 36080 w 6918177"/>
              <a:gd name="connsiteY6" fmla="*/ 3399305 h 6845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18177" h="6845947">
                <a:moveTo>
                  <a:pt x="3598046" y="0"/>
                </a:moveTo>
                <a:cubicBezTo>
                  <a:pt x="6918177" y="0"/>
                  <a:pt x="6918177" y="0"/>
                  <a:pt x="6918177" y="0"/>
                </a:cubicBezTo>
                <a:cubicBezTo>
                  <a:pt x="6918177" y="5227445"/>
                  <a:pt x="6918177" y="5227445"/>
                  <a:pt x="6918177" y="5227445"/>
                </a:cubicBezTo>
                <a:cubicBezTo>
                  <a:pt x="5218559" y="6845947"/>
                  <a:pt x="5218559" y="6845947"/>
                  <a:pt x="5218559" y="6845947"/>
                </a:cubicBezTo>
                <a:cubicBezTo>
                  <a:pt x="3188962" y="6845947"/>
                  <a:pt x="3188962" y="6845947"/>
                  <a:pt x="3188962" y="6845947"/>
                </a:cubicBezTo>
                <a:cubicBezTo>
                  <a:pt x="22520" y="3530047"/>
                  <a:pt x="22520" y="3530047"/>
                  <a:pt x="22520" y="3530047"/>
                </a:cubicBezTo>
                <a:cubicBezTo>
                  <a:pt x="22520" y="3530047"/>
                  <a:pt x="-36244" y="3464676"/>
                  <a:pt x="36080" y="3399305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GB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813025" y="0"/>
            <a:ext cx="4242835" cy="2510782"/>
          </a:xfrm>
          <a:custGeom>
            <a:avLst/>
            <a:gdLst>
              <a:gd name="connsiteX0" fmla="*/ 0 w 4242834"/>
              <a:gd name="connsiteY0" fmla="*/ 0 h 2510782"/>
              <a:gd name="connsiteX1" fmla="*/ 3510083 w 4242834"/>
              <a:gd name="connsiteY1" fmla="*/ 0 h 2510782"/>
              <a:gd name="connsiteX2" fmla="*/ 4142938 w 4242834"/>
              <a:gd name="connsiteY2" fmla="*/ 665120 h 2510782"/>
              <a:gd name="connsiteX3" fmla="*/ 4084173 w 4242834"/>
              <a:gd name="connsiteY3" fmla="*/ 1215253 h 2510782"/>
              <a:gd name="connsiteX4" fmla="*/ 2872708 w 4242834"/>
              <a:gd name="connsiteY4" fmla="*/ 2360612 h 2510782"/>
              <a:gd name="connsiteX5" fmla="*/ 2554021 w 4242834"/>
              <a:gd name="connsiteY5" fmla="*/ 2509419 h 2510782"/>
              <a:gd name="connsiteX6" fmla="*/ 2228552 w 4242834"/>
              <a:gd name="connsiteY6" fmla="*/ 2301992 h 2510782"/>
              <a:gd name="connsiteX7" fmla="*/ 0 w 4242834"/>
              <a:gd name="connsiteY7" fmla="*/ 0 h 2510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42834" h="2510782">
                <a:moveTo>
                  <a:pt x="0" y="0"/>
                </a:moveTo>
                <a:lnTo>
                  <a:pt x="3510083" y="0"/>
                </a:lnTo>
                <a:cubicBezTo>
                  <a:pt x="4142938" y="665120"/>
                  <a:pt x="4142938" y="665120"/>
                  <a:pt x="4142938" y="665120"/>
                </a:cubicBezTo>
                <a:cubicBezTo>
                  <a:pt x="4142938" y="665120"/>
                  <a:pt x="4402860" y="924404"/>
                  <a:pt x="4084173" y="1215253"/>
                </a:cubicBezTo>
                <a:cubicBezTo>
                  <a:pt x="3772266" y="1508357"/>
                  <a:pt x="2872708" y="2360612"/>
                  <a:pt x="2872708" y="2360612"/>
                </a:cubicBezTo>
                <a:cubicBezTo>
                  <a:pt x="2872708" y="2360612"/>
                  <a:pt x="2730316" y="2527456"/>
                  <a:pt x="2554021" y="2509419"/>
                </a:cubicBezTo>
                <a:cubicBezTo>
                  <a:pt x="2379986" y="2491382"/>
                  <a:pt x="2307659" y="2387668"/>
                  <a:pt x="2228552" y="2301992"/>
                </a:cubicBezTo>
                <a:cubicBezTo>
                  <a:pt x="2149446" y="2216315"/>
                  <a:pt x="0" y="0"/>
                  <a:pt x="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GB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52607" y="3917238"/>
            <a:ext cx="5967303" cy="2940762"/>
          </a:xfrm>
          <a:custGeom>
            <a:avLst/>
            <a:gdLst>
              <a:gd name="connsiteX0" fmla="*/ 3115537 w 5967303"/>
              <a:gd name="connsiteY0" fmla="*/ 34 h 2940762"/>
              <a:gd name="connsiteX1" fmla="*/ 3200644 w 5967303"/>
              <a:gd name="connsiteY1" fmla="*/ 43394 h 2940762"/>
              <a:gd name="connsiteX2" fmla="*/ 5967303 w 5967303"/>
              <a:gd name="connsiteY2" fmla="*/ 2940762 h 2940762"/>
              <a:gd name="connsiteX3" fmla="*/ 0 w 5967303"/>
              <a:gd name="connsiteY3" fmla="*/ 2940762 h 2940762"/>
              <a:gd name="connsiteX4" fmla="*/ 2956528 w 5967303"/>
              <a:gd name="connsiteY4" fmla="*/ 106527 h 2940762"/>
              <a:gd name="connsiteX5" fmla="*/ 3044681 w 5967303"/>
              <a:gd name="connsiteY5" fmla="*/ 25356 h 2940762"/>
              <a:gd name="connsiteX6" fmla="*/ 3115537 w 5967303"/>
              <a:gd name="connsiteY6" fmla="*/ 34 h 2940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67303" h="2940762">
                <a:moveTo>
                  <a:pt x="3115537" y="34"/>
                </a:moveTo>
                <a:cubicBezTo>
                  <a:pt x="3140569" y="695"/>
                  <a:pt x="3170130" y="11264"/>
                  <a:pt x="3200644" y="43394"/>
                </a:cubicBezTo>
                <a:cubicBezTo>
                  <a:pt x="3282017" y="131330"/>
                  <a:pt x="5967303" y="2940762"/>
                  <a:pt x="5967303" y="2940762"/>
                </a:cubicBezTo>
                <a:lnTo>
                  <a:pt x="0" y="2940762"/>
                </a:lnTo>
                <a:cubicBezTo>
                  <a:pt x="2956528" y="106527"/>
                  <a:pt x="2956528" y="106527"/>
                  <a:pt x="2956528" y="106527"/>
                </a:cubicBezTo>
                <a:cubicBezTo>
                  <a:pt x="3044681" y="25356"/>
                  <a:pt x="3044681" y="25356"/>
                  <a:pt x="3044681" y="25356"/>
                </a:cubicBezTo>
                <a:cubicBezTo>
                  <a:pt x="3044681" y="25356"/>
                  <a:pt x="3073818" y="-1067"/>
                  <a:pt x="3115537" y="34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11366501" y="6040877"/>
            <a:ext cx="825500" cy="817123"/>
          </a:xfrm>
          <a:prstGeom prst="rect">
            <a:avLst/>
          </a:prstGeom>
          <a:solidFill>
            <a:schemeClr val="tx1">
              <a:lumMod val="90000"/>
              <a:lumOff val="1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11465268" y="6303830"/>
            <a:ext cx="647014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50" charset="0"/>
                <a:cs typeface="Poppins" panose="00000500000000000000" pitchFamily="50" charset="0"/>
              </a:defRPr>
            </a:lvl1pPr>
          </a:lstStyle>
          <a:p>
            <a:fld id="{C1F954F4-1479-4CA3-8C8D-E1AB84E44F6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9070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1366501" y="6040877"/>
            <a:ext cx="825500" cy="817123"/>
          </a:xfrm>
          <a:prstGeom prst="rect">
            <a:avLst/>
          </a:prstGeom>
          <a:solidFill>
            <a:schemeClr val="tx1">
              <a:lumMod val="90000"/>
              <a:lumOff val="1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65268" y="6303830"/>
            <a:ext cx="647014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50" charset="0"/>
                <a:cs typeface="Poppins" panose="00000500000000000000" pitchFamily="50" charset="0"/>
              </a:defRPr>
            </a:lvl1pPr>
          </a:lstStyle>
          <a:p>
            <a:fld id="{C1F954F4-1479-4CA3-8C8D-E1AB84E44F6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14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1366500" cy="6858000"/>
          </a:xfrm>
          <a:prstGeom prst="rect">
            <a:avLst/>
          </a:prstGeom>
        </p:spPr>
        <p:txBody>
          <a:bodyPr/>
          <a:lstStyle>
            <a:lvl1pPr>
              <a:defRPr sz="1500"/>
            </a:lvl1pPr>
          </a:lstStyle>
          <a:p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5470773" y="1424717"/>
            <a:ext cx="1250454" cy="1250454"/>
          </a:xfrm>
          <a:custGeom>
            <a:avLst/>
            <a:gdLst>
              <a:gd name="connsiteX0" fmla="*/ 625227 w 1250454"/>
              <a:gd name="connsiteY0" fmla="*/ 0 h 1250454"/>
              <a:gd name="connsiteX1" fmla="*/ 1250454 w 1250454"/>
              <a:gd name="connsiteY1" fmla="*/ 625227 h 1250454"/>
              <a:gd name="connsiteX2" fmla="*/ 625227 w 1250454"/>
              <a:gd name="connsiteY2" fmla="*/ 1250454 h 1250454"/>
              <a:gd name="connsiteX3" fmla="*/ 0 w 1250454"/>
              <a:gd name="connsiteY3" fmla="*/ 625227 h 1250454"/>
              <a:gd name="connsiteX4" fmla="*/ 625227 w 1250454"/>
              <a:gd name="connsiteY4" fmla="*/ 0 h 125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0454" h="1250454">
                <a:moveTo>
                  <a:pt x="625227" y="0"/>
                </a:moveTo>
                <a:cubicBezTo>
                  <a:pt x="970530" y="0"/>
                  <a:pt x="1250454" y="279924"/>
                  <a:pt x="1250454" y="625227"/>
                </a:cubicBezTo>
                <a:cubicBezTo>
                  <a:pt x="1250454" y="970530"/>
                  <a:pt x="970530" y="1250454"/>
                  <a:pt x="625227" y="1250454"/>
                </a:cubicBezTo>
                <a:cubicBezTo>
                  <a:pt x="279924" y="1250454"/>
                  <a:pt x="0" y="970530"/>
                  <a:pt x="0" y="625227"/>
                </a:cubicBezTo>
                <a:cubicBezTo>
                  <a:pt x="0" y="279924"/>
                  <a:pt x="279924" y="0"/>
                  <a:pt x="62522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500"/>
            </a:lvl1pPr>
          </a:lstStyle>
          <a:p>
            <a:endParaRPr lang="en-GB"/>
          </a:p>
        </p:txBody>
      </p:sp>
      <p:sp>
        <p:nvSpPr>
          <p:cNvPr id="4" name="Rectangle 3"/>
          <p:cNvSpPr/>
          <p:nvPr userDrawn="1"/>
        </p:nvSpPr>
        <p:spPr>
          <a:xfrm>
            <a:off x="11366501" y="6040877"/>
            <a:ext cx="825500" cy="817123"/>
          </a:xfrm>
          <a:prstGeom prst="rect">
            <a:avLst/>
          </a:prstGeom>
          <a:solidFill>
            <a:schemeClr val="tx1">
              <a:lumMod val="90000"/>
              <a:lumOff val="10000"/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11465268" y="6303830"/>
            <a:ext cx="647014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50" charset="0"/>
                <a:cs typeface="Poppins" panose="00000500000000000000" pitchFamily="50" charset="0"/>
              </a:defRPr>
            </a:lvl1pPr>
          </a:lstStyle>
          <a:p>
            <a:fld id="{C1F954F4-1479-4CA3-8C8D-E1AB84E44F6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155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8026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174" r:id="rId2"/>
    <p:sldLayoutId id="2147484175" r:id="rId3"/>
    <p:sldLayoutId id="2147484176" r:id="rId4"/>
    <p:sldLayoutId id="2147484177" r:id="rId5"/>
    <p:sldLayoutId id="2147484178" r:id="rId6"/>
    <p:sldLayoutId id="2147484179" r:id="rId7"/>
    <p:sldLayoutId id="2147484182" r:id="rId8"/>
    <p:sldLayoutId id="2147484185" r:id="rId9"/>
    <p:sldLayoutId id="2147484186" r:id="rId10"/>
    <p:sldLayoutId id="2147484187" r:id="rId11"/>
    <p:sldLayoutId id="2147484188" r:id="rId12"/>
    <p:sldLayoutId id="2147484189" r:id="rId13"/>
    <p:sldLayoutId id="2147484190" r:id="rId14"/>
    <p:sldLayoutId id="2147484191" r:id="rId15"/>
    <p:sldLayoutId id="2147484192" r:id="rId16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rascom.ru/" TargetMode="External"/><Relationship Id="rId3" Type="http://schemas.openxmlformats.org/officeDocument/2006/relationships/image" Target="../media/image1.emf"/><Relationship Id="rId7" Type="http://schemas.openxmlformats.org/officeDocument/2006/relationships/hyperlink" Target="https://twitter.com/RascomZA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6" Type="http://schemas.openxmlformats.org/officeDocument/2006/relationships/hyperlink" Target="https://www.linkedin.com/company/1265587/admin/feed/posts/" TargetMode="External"/><Relationship Id="rId5" Type="http://schemas.openxmlformats.org/officeDocument/2006/relationships/hyperlink" Target="https://rascom.ru/?ysclid=llgdg5uhhm119868259" TargetMode="External"/><Relationship Id="rId4" Type="http://schemas.openxmlformats.org/officeDocument/2006/relationships/hyperlink" Target="https://www.facebook.com/rascom.r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rascom.r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6" Type="http://schemas.openxmlformats.org/officeDocument/2006/relationships/hyperlink" Target="https://www.linkedin.com/company/1265587/admin/feed/posts/" TargetMode="External"/><Relationship Id="rId5" Type="http://schemas.openxmlformats.org/officeDocument/2006/relationships/hyperlink" Target="http://www.rascom.ru/" TargetMode="External"/><Relationship Id="rId4" Type="http://schemas.openxmlformats.org/officeDocument/2006/relationships/hyperlink" Target="https://twitter.com/RascomZ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reeform 5"/>
          <p:cNvSpPr>
            <a:spLocks/>
          </p:cNvSpPr>
          <p:nvPr/>
        </p:nvSpPr>
        <p:spPr bwMode="auto">
          <a:xfrm>
            <a:off x="-38101" y="-25809"/>
            <a:ext cx="9232900" cy="6883809"/>
          </a:xfrm>
          <a:custGeom>
            <a:avLst/>
            <a:gdLst>
              <a:gd name="T0" fmla="*/ 0 w 5537"/>
              <a:gd name="T1" fmla="*/ 0 h 4316"/>
              <a:gd name="T2" fmla="*/ 0 w 5537"/>
              <a:gd name="T3" fmla="*/ 4316 h 4316"/>
              <a:gd name="T4" fmla="*/ 5537 w 5537"/>
              <a:gd name="T5" fmla="*/ 4316 h 4316"/>
              <a:gd name="T6" fmla="*/ 3167 w 5537"/>
              <a:gd name="T7" fmla="*/ 0 h 4316"/>
              <a:gd name="T8" fmla="*/ 0 w 5537"/>
              <a:gd name="T9" fmla="*/ 0 h 43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37" h="4316">
                <a:moveTo>
                  <a:pt x="0" y="0"/>
                </a:moveTo>
                <a:lnTo>
                  <a:pt x="0" y="4316"/>
                </a:lnTo>
                <a:lnTo>
                  <a:pt x="5537" y="4316"/>
                </a:lnTo>
                <a:lnTo>
                  <a:pt x="3167" y="0"/>
                </a:lnTo>
                <a:lnTo>
                  <a:pt x="0" y="0"/>
                </a:lnTo>
                <a:close/>
              </a:path>
            </a:pathLst>
          </a:custGeom>
          <a:solidFill>
            <a:srgbClr val="2D287E"/>
          </a:solidFill>
          <a:ln>
            <a:noFill/>
          </a:ln>
        </p:spPr>
        <p:txBody>
          <a:bodyPr vert="horz" wrap="square" lIns="121293" tIns="60647" rIns="121293" bIns="60647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Freeform 36"/>
          <p:cNvSpPr/>
          <p:nvPr/>
        </p:nvSpPr>
        <p:spPr>
          <a:xfrm>
            <a:off x="4328021" y="-1584"/>
            <a:ext cx="1945027" cy="1181487"/>
          </a:xfrm>
          <a:custGeom>
            <a:avLst/>
            <a:gdLst>
              <a:gd name="connsiteX0" fmla="*/ 0 w 1945027"/>
              <a:gd name="connsiteY0" fmla="*/ 0 h 1181487"/>
              <a:gd name="connsiteX1" fmla="*/ 1288430 w 1945027"/>
              <a:gd name="connsiteY1" fmla="*/ 0 h 1181487"/>
              <a:gd name="connsiteX2" fmla="*/ 1945027 w 1945027"/>
              <a:gd name="connsiteY2" fmla="*/ 1181487 h 1181487"/>
              <a:gd name="connsiteX3" fmla="*/ 657565 w 1945027"/>
              <a:gd name="connsiteY3" fmla="*/ 1181487 h 1181487"/>
              <a:gd name="connsiteX4" fmla="*/ 0 w 1945027"/>
              <a:gd name="connsiteY4" fmla="*/ 0 h 1181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45027" h="1181487">
                <a:moveTo>
                  <a:pt x="0" y="0"/>
                </a:moveTo>
                <a:lnTo>
                  <a:pt x="1288430" y="0"/>
                </a:lnTo>
                <a:lnTo>
                  <a:pt x="1945027" y="1181487"/>
                </a:lnTo>
                <a:lnTo>
                  <a:pt x="657565" y="1181487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accent3">
                  <a:alpha val="90000"/>
                </a:schemeClr>
              </a:gs>
              <a:gs pos="4000">
                <a:schemeClr val="accent2">
                  <a:alpha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968" tIns="45719" rIns="90968" bIns="45719" rtlCol="0" anchor="ctr"/>
          <a:lstStyle/>
          <a:p>
            <a:pPr algn="ctr" defTabSz="909028"/>
            <a:endParaRPr lang="en-GB" sz="1867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7059745" y="4942613"/>
            <a:ext cx="2368551" cy="1936751"/>
          </a:xfrm>
          <a:custGeom>
            <a:avLst/>
            <a:gdLst>
              <a:gd name="T0" fmla="*/ 1492 w 1492"/>
              <a:gd name="T1" fmla="*/ 1220 h 1220"/>
              <a:gd name="T2" fmla="*/ 678 w 1492"/>
              <a:gd name="T3" fmla="*/ 1220 h 1220"/>
              <a:gd name="T4" fmla="*/ 0 w 1492"/>
              <a:gd name="T5" fmla="*/ 0 h 1220"/>
              <a:gd name="T6" fmla="*/ 813 w 1492"/>
              <a:gd name="T7" fmla="*/ 0 h 1220"/>
              <a:gd name="T8" fmla="*/ 1492 w 1492"/>
              <a:gd name="T9" fmla="*/ 1220 h 1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92" h="1220">
                <a:moveTo>
                  <a:pt x="1492" y="1220"/>
                </a:moveTo>
                <a:lnTo>
                  <a:pt x="678" y="1220"/>
                </a:lnTo>
                <a:lnTo>
                  <a:pt x="0" y="0"/>
                </a:lnTo>
                <a:lnTo>
                  <a:pt x="813" y="0"/>
                </a:lnTo>
                <a:lnTo>
                  <a:pt x="1492" y="1220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90000"/>
                </a:schemeClr>
              </a:gs>
              <a:gs pos="92000">
                <a:schemeClr val="accent2">
                  <a:alpha val="70000"/>
                </a:schemeClr>
              </a:gs>
            </a:gsLst>
            <a:lin ang="5400000" scaled="1"/>
          </a:gradFill>
          <a:ln>
            <a:noFill/>
          </a:ln>
        </p:spPr>
        <p:txBody>
          <a:bodyPr vert="horz" wrap="square" lIns="90968" tIns="45719" rIns="90968" bIns="45719" numCol="1" anchor="t" anchorCtr="0" compatLnSpc="1">
            <a:prstTxWarp prst="textNoShape">
              <a:avLst/>
            </a:prstTxWarp>
          </a:bodyPr>
          <a:lstStyle/>
          <a:p>
            <a:pPr defTabSz="909028"/>
            <a:endParaRPr lang="en-GB" sz="1867" dirty="0">
              <a:solidFill>
                <a:srgbClr val="242424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4414839" y="7941"/>
            <a:ext cx="4319588" cy="6851651"/>
            <a:chOff x="4414837" y="7937"/>
            <a:chExt cx="4319588" cy="6851651"/>
          </a:xfrm>
        </p:grpSpPr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4972050" y="7937"/>
              <a:ext cx="3762375" cy="6851651"/>
            </a:xfrm>
            <a:prstGeom prst="line">
              <a:avLst/>
            </a:prstGeom>
            <a:noFill/>
            <a:ln w="12700" cap="flat">
              <a:solidFill>
                <a:srgbClr val="231F20">
                  <a:alpha val="2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909028"/>
              <a:endParaRPr lang="en-GB" sz="1867" dirty="0">
                <a:solidFill>
                  <a:srgbClr val="242424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4892675" y="7937"/>
              <a:ext cx="3762375" cy="6851651"/>
            </a:xfrm>
            <a:prstGeom prst="line">
              <a:avLst/>
            </a:prstGeom>
            <a:noFill/>
            <a:ln w="12700" cap="flat">
              <a:solidFill>
                <a:srgbClr val="231F20">
                  <a:alpha val="2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909028"/>
              <a:endParaRPr lang="en-GB" sz="1867" dirty="0">
                <a:solidFill>
                  <a:srgbClr val="242424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4814887" y="7937"/>
              <a:ext cx="3759200" cy="6851651"/>
            </a:xfrm>
            <a:prstGeom prst="line">
              <a:avLst/>
            </a:prstGeom>
            <a:noFill/>
            <a:ln w="12700" cap="flat">
              <a:solidFill>
                <a:srgbClr val="231F20">
                  <a:alpha val="2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909028"/>
              <a:endParaRPr lang="en-GB" sz="1867" dirty="0">
                <a:solidFill>
                  <a:srgbClr val="242424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>
              <a:off x="4733925" y="7937"/>
              <a:ext cx="3762375" cy="6851651"/>
            </a:xfrm>
            <a:prstGeom prst="line">
              <a:avLst/>
            </a:prstGeom>
            <a:noFill/>
            <a:ln w="12700" cap="flat">
              <a:solidFill>
                <a:srgbClr val="231F20">
                  <a:alpha val="2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909028"/>
              <a:endParaRPr lang="en-GB" sz="1867" dirty="0">
                <a:solidFill>
                  <a:srgbClr val="242424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4654550" y="7937"/>
              <a:ext cx="3762375" cy="6851651"/>
            </a:xfrm>
            <a:prstGeom prst="line">
              <a:avLst/>
            </a:prstGeom>
            <a:noFill/>
            <a:ln w="12700" cap="flat">
              <a:solidFill>
                <a:srgbClr val="231F20">
                  <a:alpha val="2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909028"/>
              <a:endParaRPr lang="en-GB" sz="1867" dirty="0">
                <a:solidFill>
                  <a:srgbClr val="242424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4576762" y="7937"/>
              <a:ext cx="3759200" cy="6851651"/>
            </a:xfrm>
            <a:prstGeom prst="line">
              <a:avLst/>
            </a:prstGeom>
            <a:noFill/>
            <a:ln w="12700" cap="flat">
              <a:solidFill>
                <a:srgbClr val="231F20">
                  <a:alpha val="2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909028"/>
              <a:endParaRPr lang="en-GB" sz="1867" dirty="0">
                <a:solidFill>
                  <a:srgbClr val="242424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4495800" y="7937"/>
              <a:ext cx="3762375" cy="6851651"/>
            </a:xfrm>
            <a:prstGeom prst="line">
              <a:avLst/>
            </a:prstGeom>
            <a:noFill/>
            <a:ln w="12700" cap="flat">
              <a:solidFill>
                <a:srgbClr val="231F20">
                  <a:alpha val="2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909028"/>
              <a:endParaRPr lang="en-GB" sz="1867" dirty="0">
                <a:solidFill>
                  <a:srgbClr val="242424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4414837" y="7937"/>
              <a:ext cx="3763963" cy="6851651"/>
            </a:xfrm>
            <a:prstGeom prst="line">
              <a:avLst/>
            </a:prstGeom>
            <a:noFill/>
            <a:ln w="12700" cap="flat">
              <a:solidFill>
                <a:srgbClr val="231F20">
                  <a:alpha val="2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909028"/>
              <a:endParaRPr lang="en-GB" sz="1867" dirty="0">
                <a:solidFill>
                  <a:srgbClr val="242424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6" name="TextBox 43"/>
          <p:cNvSpPr txBox="1"/>
          <p:nvPr/>
        </p:nvSpPr>
        <p:spPr>
          <a:xfrm>
            <a:off x="804041" y="3529857"/>
            <a:ext cx="4863399" cy="696931"/>
          </a:xfrm>
          <a:prstGeom prst="rect">
            <a:avLst/>
          </a:prstGeom>
          <a:noFill/>
        </p:spPr>
        <p:txBody>
          <a:bodyPr wrap="none" lIns="121293" tIns="60647" rIns="121293" bIns="60647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733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УСЛУГА </a:t>
            </a:r>
            <a:r>
              <a:rPr lang="en-US" sz="3733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FLOWSPEC</a:t>
            </a:r>
            <a:endParaRPr lang="en-GB" sz="3733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8372" y="1459617"/>
            <a:ext cx="2920245" cy="2874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Oval 23">
            <a:hlinkClick r:id="rId4"/>
            <a:extLst>
              <a:ext uri="{FF2B5EF4-FFF2-40B4-BE49-F238E27FC236}">
                <a16:creationId xmlns:a16="http://schemas.microsoft.com/office/drawing/2014/main" id="{BB63D3AA-FABB-1D09-BAF0-B7EA71C20029}"/>
              </a:ext>
            </a:extLst>
          </p:cNvPr>
          <p:cNvSpPr/>
          <p:nvPr/>
        </p:nvSpPr>
        <p:spPr>
          <a:xfrm>
            <a:off x="3040894" y="5154484"/>
            <a:ext cx="413217" cy="413217"/>
          </a:xfrm>
          <a:prstGeom prst="ellipse">
            <a:avLst/>
          </a:prstGeom>
          <a:gradFill>
            <a:gsLst>
              <a:gs pos="0">
                <a:schemeClr val="accent3"/>
              </a:gs>
              <a:gs pos="92000">
                <a:schemeClr val="accent1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173" tIns="60587" rIns="121173" bIns="60587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7F4DA8AF-82DF-A944-27FF-6214EA69818D}"/>
              </a:ext>
            </a:extLst>
          </p:cNvPr>
          <p:cNvSpPr>
            <a:spLocks/>
          </p:cNvSpPr>
          <p:nvPr/>
        </p:nvSpPr>
        <p:spPr bwMode="auto">
          <a:xfrm>
            <a:off x="3578143" y="5276397"/>
            <a:ext cx="190084" cy="154441"/>
          </a:xfrm>
          <a:custGeom>
            <a:avLst/>
            <a:gdLst>
              <a:gd name="T0" fmla="*/ 43 w 48"/>
              <a:gd name="T1" fmla="*/ 7 h 39"/>
              <a:gd name="T2" fmla="*/ 46 w 48"/>
              <a:gd name="T3" fmla="*/ 1 h 39"/>
              <a:gd name="T4" fmla="*/ 41 w 48"/>
              <a:gd name="T5" fmla="*/ 4 h 39"/>
              <a:gd name="T6" fmla="*/ 33 w 48"/>
              <a:gd name="T7" fmla="*/ 0 h 39"/>
              <a:gd name="T8" fmla="*/ 23 w 48"/>
              <a:gd name="T9" fmla="*/ 10 h 39"/>
              <a:gd name="T10" fmla="*/ 24 w 48"/>
              <a:gd name="T11" fmla="*/ 12 h 39"/>
              <a:gd name="T12" fmla="*/ 3 w 48"/>
              <a:gd name="T13" fmla="*/ 2 h 39"/>
              <a:gd name="T14" fmla="*/ 2 w 48"/>
              <a:gd name="T15" fmla="*/ 8 h 39"/>
              <a:gd name="T16" fmla="*/ 6 w 48"/>
              <a:gd name="T17" fmla="*/ 16 h 39"/>
              <a:gd name="T18" fmla="*/ 2 w 48"/>
              <a:gd name="T19" fmla="*/ 14 h 39"/>
              <a:gd name="T20" fmla="*/ 10 w 48"/>
              <a:gd name="T21" fmla="*/ 24 h 39"/>
              <a:gd name="T22" fmla="*/ 7 w 48"/>
              <a:gd name="T23" fmla="*/ 24 h 39"/>
              <a:gd name="T24" fmla="*/ 5 w 48"/>
              <a:gd name="T25" fmla="*/ 24 h 39"/>
              <a:gd name="T26" fmla="*/ 15 w 48"/>
              <a:gd name="T27" fmla="*/ 31 h 39"/>
              <a:gd name="T28" fmla="*/ 2 w 48"/>
              <a:gd name="T29" fmla="*/ 36 h 39"/>
              <a:gd name="T30" fmla="*/ 0 w 48"/>
              <a:gd name="T31" fmla="*/ 36 h 39"/>
              <a:gd name="T32" fmla="*/ 15 w 48"/>
              <a:gd name="T33" fmla="*/ 39 h 39"/>
              <a:gd name="T34" fmla="*/ 43 w 48"/>
              <a:gd name="T35" fmla="*/ 11 h 39"/>
              <a:gd name="T36" fmla="*/ 43 w 48"/>
              <a:gd name="T37" fmla="*/ 10 h 39"/>
              <a:gd name="T38" fmla="*/ 48 w 48"/>
              <a:gd name="T39" fmla="*/ 5 h 39"/>
              <a:gd name="T40" fmla="*/ 43 w 48"/>
              <a:gd name="T41" fmla="*/ 7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8" h="39">
                <a:moveTo>
                  <a:pt x="43" y="7"/>
                </a:moveTo>
                <a:cubicBezTo>
                  <a:pt x="45" y="6"/>
                  <a:pt x="46" y="4"/>
                  <a:pt x="46" y="1"/>
                </a:cubicBezTo>
                <a:cubicBezTo>
                  <a:pt x="45" y="2"/>
                  <a:pt x="43" y="3"/>
                  <a:pt x="41" y="4"/>
                </a:cubicBezTo>
                <a:cubicBezTo>
                  <a:pt x="39" y="2"/>
                  <a:pt x="36" y="0"/>
                  <a:pt x="33" y="0"/>
                </a:cubicBezTo>
                <a:cubicBezTo>
                  <a:pt x="28" y="0"/>
                  <a:pt x="23" y="5"/>
                  <a:pt x="23" y="10"/>
                </a:cubicBezTo>
                <a:cubicBezTo>
                  <a:pt x="23" y="11"/>
                  <a:pt x="23" y="12"/>
                  <a:pt x="24" y="12"/>
                </a:cubicBezTo>
                <a:cubicBezTo>
                  <a:pt x="16" y="12"/>
                  <a:pt x="8" y="8"/>
                  <a:pt x="3" y="2"/>
                </a:cubicBezTo>
                <a:cubicBezTo>
                  <a:pt x="2" y="4"/>
                  <a:pt x="2" y="6"/>
                  <a:pt x="2" y="8"/>
                </a:cubicBezTo>
                <a:cubicBezTo>
                  <a:pt x="2" y="10"/>
                  <a:pt x="3" y="14"/>
                  <a:pt x="6" y="16"/>
                </a:cubicBezTo>
                <a:cubicBezTo>
                  <a:pt x="4" y="15"/>
                  <a:pt x="3" y="15"/>
                  <a:pt x="2" y="14"/>
                </a:cubicBezTo>
                <a:cubicBezTo>
                  <a:pt x="2" y="19"/>
                  <a:pt x="5" y="23"/>
                  <a:pt x="10" y="24"/>
                </a:cubicBezTo>
                <a:cubicBezTo>
                  <a:pt x="7" y="24"/>
                  <a:pt x="7" y="24"/>
                  <a:pt x="7" y="24"/>
                </a:cubicBezTo>
                <a:cubicBezTo>
                  <a:pt x="6" y="24"/>
                  <a:pt x="6" y="24"/>
                  <a:pt x="5" y="24"/>
                </a:cubicBezTo>
                <a:cubicBezTo>
                  <a:pt x="6" y="28"/>
                  <a:pt x="10" y="31"/>
                  <a:pt x="15" y="31"/>
                </a:cubicBezTo>
                <a:cubicBezTo>
                  <a:pt x="11" y="34"/>
                  <a:pt x="7" y="36"/>
                  <a:pt x="2" y="36"/>
                </a:cubicBezTo>
                <a:cubicBezTo>
                  <a:pt x="0" y="36"/>
                  <a:pt x="0" y="36"/>
                  <a:pt x="0" y="36"/>
                </a:cubicBezTo>
                <a:cubicBezTo>
                  <a:pt x="4" y="38"/>
                  <a:pt x="9" y="39"/>
                  <a:pt x="15" y="39"/>
                </a:cubicBezTo>
                <a:cubicBezTo>
                  <a:pt x="33" y="39"/>
                  <a:pt x="43" y="24"/>
                  <a:pt x="43" y="11"/>
                </a:cubicBezTo>
                <a:cubicBezTo>
                  <a:pt x="43" y="10"/>
                  <a:pt x="43" y="10"/>
                  <a:pt x="43" y="10"/>
                </a:cubicBezTo>
                <a:cubicBezTo>
                  <a:pt x="45" y="8"/>
                  <a:pt x="46" y="8"/>
                  <a:pt x="48" y="5"/>
                </a:cubicBezTo>
                <a:cubicBezTo>
                  <a:pt x="46" y="6"/>
                  <a:pt x="45" y="7"/>
                  <a:pt x="43" y="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173" tIns="60587" rIns="121173" bIns="60587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>
              <a:solidFill>
                <a:srgbClr val="24242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Freeform 30">
            <a:hlinkClick r:id="rId5"/>
            <a:extLst>
              <a:ext uri="{FF2B5EF4-FFF2-40B4-BE49-F238E27FC236}">
                <a16:creationId xmlns:a16="http://schemas.microsoft.com/office/drawing/2014/main" id="{CF00D3A9-88A7-47B7-8FB6-F350EBDC8D96}"/>
              </a:ext>
            </a:extLst>
          </p:cNvPr>
          <p:cNvSpPr>
            <a:spLocks noEditPoints="1"/>
          </p:cNvSpPr>
          <p:nvPr/>
        </p:nvSpPr>
        <p:spPr bwMode="auto">
          <a:xfrm>
            <a:off x="3978105" y="5260177"/>
            <a:ext cx="194043" cy="186123"/>
          </a:xfrm>
          <a:custGeom>
            <a:avLst/>
            <a:gdLst>
              <a:gd name="T0" fmla="*/ 25 w 49"/>
              <a:gd name="T1" fmla="*/ 0 h 47"/>
              <a:gd name="T2" fmla="*/ 0 w 49"/>
              <a:gd name="T3" fmla="*/ 23 h 47"/>
              <a:gd name="T4" fmla="*/ 25 w 49"/>
              <a:gd name="T5" fmla="*/ 47 h 47"/>
              <a:gd name="T6" fmla="*/ 49 w 49"/>
              <a:gd name="T7" fmla="*/ 23 h 47"/>
              <a:gd name="T8" fmla="*/ 25 w 49"/>
              <a:gd name="T9" fmla="*/ 0 h 47"/>
              <a:gd name="T10" fmla="*/ 40 w 49"/>
              <a:gd name="T11" fmla="*/ 10 h 47"/>
              <a:gd name="T12" fmla="*/ 45 w 49"/>
              <a:gd name="T13" fmla="*/ 23 h 47"/>
              <a:gd name="T14" fmla="*/ 31 w 49"/>
              <a:gd name="T15" fmla="*/ 22 h 47"/>
              <a:gd name="T16" fmla="*/ 30 w 49"/>
              <a:gd name="T17" fmla="*/ 21 h 47"/>
              <a:gd name="T18" fmla="*/ 29 w 49"/>
              <a:gd name="T19" fmla="*/ 19 h 47"/>
              <a:gd name="T20" fmla="*/ 40 w 49"/>
              <a:gd name="T21" fmla="*/ 10 h 47"/>
              <a:gd name="T22" fmla="*/ 25 w 49"/>
              <a:gd name="T23" fmla="*/ 3 h 47"/>
              <a:gd name="T24" fmla="*/ 38 w 49"/>
              <a:gd name="T25" fmla="*/ 9 h 47"/>
              <a:gd name="T26" fmla="*/ 27 w 49"/>
              <a:gd name="T27" fmla="*/ 16 h 47"/>
              <a:gd name="T28" fmla="*/ 20 w 49"/>
              <a:gd name="T29" fmla="*/ 4 h 47"/>
              <a:gd name="T30" fmla="*/ 25 w 49"/>
              <a:gd name="T31" fmla="*/ 3 h 47"/>
              <a:gd name="T32" fmla="*/ 16 w 49"/>
              <a:gd name="T33" fmla="*/ 6 h 47"/>
              <a:gd name="T34" fmla="*/ 24 w 49"/>
              <a:gd name="T35" fmla="*/ 17 h 47"/>
              <a:gd name="T36" fmla="*/ 4 w 49"/>
              <a:gd name="T37" fmla="*/ 20 h 47"/>
              <a:gd name="T38" fmla="*/ 16 w 49"/>
              <a:gd name="T39" fmla="*/ 6 h 47"/>
              <a:gd name="T40" fmla="*/ 4 w 49"/>
              <a:gd name="T41" fmla="*/ 23 h 47"/>
              <a:gd name="T42" fmla="*/ 25 w 49"/>
              <a:gd name="T43" fmla="*/ 20 h 47"/>
              <a:gd name="T44" fmla="*/ 26 w 49"/>
              <a:gd name="T45" fmla="*/ 23 h 47"/>
              <a:gd name="T46" fmla="*/ 25 w 49"/>
              <a:gd name="T47" fmla="*/ 24 h 47"/>
              <a:gd name="T48" fmla="*/ 10 w 49"/>
              <a:gd name="T49" fmla="*/ 37 h 47"/>
              <a:gd name="T50" fmla="*/ 4 w 49"/>
              <a:gd name="T51" fmla="*/ 23 h 47"/>
              <a:gd name="T52" fmla="*/ 25 w 49"/>
              <a:gd name="T53" fmla="*/ 43 h 47"/>
              <a:gd name="T54" fmla="*/ 11 w 49"/>
              <a:gd name="T55" fmla="*/ 40 h 47"/>
              <a:gd name="T56" fmla="*/ 28 w 49"/>
              <a:gd name="T57" fmla="*/ 27 h 47"/>
              <a:gd name="T58" fmla="*/ 33 w 49"/>
              <a:gd name="T59" fmla="*/ 42 h 47"/>
              <a:gd name="T60" fmla="*/ 25 w 49"/>
              <a:gd name="T61" fmla="*/ 43 h 47"/>
              <a:gd name="T62" fmla="*/ 36 w 49"/>
              <a:gd name="T63" fmla="*/ 41 h 47"/>
              <a:gd name="T64" fmla="*/ 32 w 49"/>
              <a:gd name="T65" fmla="*/ 26 h 47"/>
              <a:gd name="T66" fmla="*/ 45 w 49"/>
              <a:gd name="T67" fmla="*/ 27 h 47"/>
              <a:gd name="T68" fmla="*/ 36 w 49"/>
              <a:gd name="T69" fmla="*/ 41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9" h="47">
                <a:moveTo>
                  <a:pt x="25" y="0"/>
                </a:moveTo>
                <a:cubicBezTo>
                  <a:pt x="11" y="0"/>
                  <a:pt x="0" y="10"/>
                  <a:pt x="0" y="23"/>
                </a:cubicBezTo>
                <a:cubicBezTo>
                  <a:pt x="0" y="37"/>
                  <a:pt x="11" y="47"/>
                  <a:pt x="25" y="47"/>
                </a:cubicBezTo>
                <a:cubicBezTo>
                  <a:pt x="38" y="47"/>
                  <a:pt x="49" y="37"/>
                  <a:pt x="49" y="23"/>
                </a:cubicBezTo>
                <a:cubicBezTo>
                  <a:pt x="49" y="10"/>
                  <a:pt x="38" y="0"/>
                  <a:pt x="25" y="0"/>
                </a:cubicBezTo>
                <a:close/>
                <a:moveTo>
                  <a:pt x="40" y="10"/>
                </a:moveTo>
                <a:cubicBezTo>
                  <a:pt x="43" y="14"/>
                  <a:pt x="45" y="19"/>
                  <a:pt x="45" y="23"/>
                </a:cubicBezTo>
                <a:cubicBezTo>
                  <a:pt x="45" y="23"/>
                  <a:pt x="38" y="22"/>
                  <a:pt x="31" y="22"/>
                </a:cubicBezTo>
                <a:cubicBezTo>
                  <a:pt x="30" y="22"/>
                  <a:pt x="30" y="22"/>
                  <a:pt x="30" y="21"/>
                </a:cubicBezTo>
                <a:cubicBezTo>
                  <a:pt x="30" y="20"/>
                  <a:pt x="29" y="20"/>
                  <a:pt x="29" y="19"/>
                </a:cubicBezTo>
                <a:cubicBezTo>
                  <a:pt x="37" y="16"/>
                  <a:pt x="40" y="11"/>
                  <a:pt x="40" y="10"/>
                </a:cubicBezTo>
                <a:close/>
                <a:moveTo>
                  <a:pt x="25" y="3"/>
                </a:moveTo>
                <a:cubicBezTo>
                  <a:pt x="30" y="3"/>
                  <a:pt x="35" y="5"/>
                  <a:pt x="38" y="9"/>
                </a:cubicBezTo>
                <a:cubicBezTo>
                  <a:pt x="38" y="9"/>
                  <a:pt x="35" y="13"/>
                  <a:pt x="27" y="16"/>
                </a:cubicBezTo>
                <a:cubicBezTo>
                  <a:pt x="24" y="9"/>
                  <a:pt x="20" y="4"/>
                  <a:pt x="20" y="4"/>
                </a:cubicBezTo>
                <a:cubicBezTo>
                  <a:pt x="21" y="4"/>
                  <a:pt x="23" y="3"/>
                  <a:pt x="25" y="3"/>
                </a:cubicBezTo>
                <a:close/>
                <a:moveTo>
                  <a:pt x="16" y="6"/>
                </a:moveTo>
                <a:cubicBezTo>
                  <a:pt x="16" y="6"/>
                  <a:pt x="20" y="10"/>
                  <a:pt x="24" y="17"/>
                </a:cubicBezTo>
                <a:cubicBezTo>
                  <a:pt x="13" y="20"/>
                  <a:pt x="5" y="20"/>
                  <a:pt x="4" y="20"/>
                </a:cubicBezTo>
                <a:cubicBezTo>
                  <a:pt x="6" y="13"/>
                  <a:pt x="10" y="8"/>
                  <a:pt x="16" y="6"/>
                </a:cubicBezTo>
                <a:close/>
                <a:moveTo>
                  <a:pt x="4" y="23"/>
                </a:moveTo>
                <a:cubicBezTo>
                  <a:pt x="4" y="23"/>
                  <a:pt x="14" y="23"/>
                  <a:pt x="25" y="20"/>
                </a:cubicBezTo>
                <a:cubicBezTo>
                  <a:pt x="25" y="21"/>
                  <a:pt x="26" y="22"/>
                  <a:pt x="26" y="23"/>
                </a:cubicBezTo>
                <a:cubicBezTo>
                  <a:pt x="26" y="23"/>
                  <a:pt x="26" y="23"/>
                  <a:pt x="25" y="24"/>
                </a:cubicBezTo>
                <a:cubicBezTo>
                  <a:pt x="15" y="27"/>
                  <a:pt x="10" y="37"/>
                  <a:pt x="10" y="37"/>
                </a:cubicBezTo>
                <a:cubicBezTo>
                  <a:pt x="6" y="33"/>
                  <a:pt x="4" y="29"/>
                  <a:pt x="4" y="23"/>
                </a:cubicBezTo>
                <a:close/>
                <a:moveTo>
                  <a:pt x="25" y="43"/>
                </a:moveTo>
                <a:cubicBezTo>
                  <a:pt x="20" y="43"/>
                  <a:pt x="15" y="42"/>
                  <a:pt x="11" y="40"/>
                </a:cubicBezTo>
                <a:cubicBezTo>
                  <a:pt x="12" y="40"/>
                  <a:pt x="16" y="31"/>
                  <a:pt x="28" y="27"/>
                </a:cubicBezTo>
                <a:cubicBezTo>
                  <a:pt x="31" y="34"/>
                  <a:pt x="32" y="41"/>
                  <a:pt x="33" y="42"/>
                </a:cubicBezTo>
                <a:cubicBezTo>
                  <a:pt x="30" y="43"/>
                  <a:pt x="27" y="43"/>
                  <a:pt x="25" y="43"/>
                </a:cubicBezTo>
                <a:close/>
                <a:moveTo>
                  <a:pt x="36" y="41"/>
                </a:moveTo>
                <a:cubicBezTo>
                  <a:pt x="36" y="39"/>
                  <a:pt x="35" y="33"/>
                  <a:pt x="32" y="26"/>
                </a:cubicBezTo>
                <a:cubicBezTo>
                  <a:pt x="39" y="25"/>
                  <a:pt x="44" y="27"/>
                  <a:pt x="45" y="27"/>
                </a:cubicBezTo>
                <a:cubicBezTo>
                  <a:pt x="44" y="32"/>
                  <a:pt x="40" y="37"/>
                  <a:pt x="36" y="4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173" tIns="60587" rIns="121173" bIns="60587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>
              <a:solidFill>
                <a:srgbClr val="24242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Freeform 31">
            <a:hlinkClick r:id="rId6"/>
            <a:extLst>
              <a:ext uri="{FF2B5EF4-FFF2-40B4-BE49-F238E27FC236}">
                <a16:creationId xmlns:a16="http://schemas.microsoft.com/office/drawing/2014/main" id="{2B389F41-1215-3662-00B1-DDEE6A8606E1}"/>
              </a:ext>
            </a:extLst>
          </p:cNvPr>
          <p:cNvSpPr>
            <a:spLocks noEditPoints="1"/>
          </p:cNvSpPr>
          <p:nvPr/>
        </p:nvSpPr>
        <p:spPr bwMode="auto">
          <a:xfrm>
            <a:off x="4397869" y="5264137"/>
            <a:ext cx="178203" cy="178203"/>
          </a:xfrm>
          <a:custGeom>
            <a:avLst/>
            <a:gdLst>
              <a:gd name="T0" fmla="*/ 5 w 45"/>
              <a:gd name="T1" fmla="*/ 0 h 45"/>
              <a:gd name="T2" fmla="*/ 0 w 45"/>
              <a:gd name="T3" fmla="*/ 5 h 45"/>
              <a:gd name="T4" fmla="*/ 5 w 45"/>
              <a:gd name="T5" fmla="*/ 9 h 45"/>
              <a:gd name="T6" fmla="*/ 11 w 45"/>
              <a:gd name="T7" fmla="*/ 5 h 45"/>
              <a:gd name="T8" fmla="*/ 5 w 45"/>
              <a:gd name="T9" fmla="*/ 0 h 45"/>
              <a:gd name="T10" fmla="*/ 0 w 45"/>
              <a:gd name="T11" fmla="*/ 45 h 45"/>
              <a:gd name="T12" fmla="*/ 11 w 45"/>
              <a:gd name="T13" fmla="*/ 45 h 45"/>
              <a:gd name="T14" fmla="*/ 11 w 45"/>
              <a:gd name="T15" fmla="*/ 14 h 45"/>
              <a:gd name="T16" fmla="*/ 0 w 45"/>
              <a:gd name="T17" fmla="*/ 14 h 45"/>
              <a:gd name="T18" fmla="*/ 0 w 45"/>
              <a:gd name="T19" fmla="*/ 45 h 45"/>
              <a:gd name="T20" fmla="*/ 35 w 45"/>
              <a:gd name="T21" fmla="*/ 15 h 45"/>
              <a:gd name="T22" fmla="*/ 25 w 45"/>
              <a:gd name="T23" fmla="*/ 19 h 45"/>
              <a:gd name="T24" fmla="*/ 24 w 45"/>
              <a:gd name="T25" fmla="*/ 15 h 45"/>
              <a:gd name="T26" fmla="*/ 16 w 45"/>
              <a:gd name="T27" fmla="*/ 15 h 45"/>
              <a:gd name="T28" fmla="*/ 16 w 45"/>
              <a:gd name="T29" fmla="*/ 45 h 45"/>
              <a:gd name="T30" fmla="*/ 26 w 45"/>
              <a:gd name="T31" fmla="*/ 45 h 45"/>
              <a:gd name="T32" fmla="*/ 26 w 45"/>
              <a:gd name="T33" fmla="*/ 28 h 45"/>
              <a:gd name="T34" fmla="*/ 26 w 45"/>
              <a:gd name="T35" fmla="*/ 26 h 45"/>
              <a:gd name="T36" fmla="*/ 31 w 45"/>
              <a:gd name="T37" fmla="*/ 22 h 45"/>
              <a:gd name="T38" fmla="*/ 36 w 45"/>
              <a:gd name="T39" fmla="*/ 28 h 45"/>
              <a:gd name="T40" fmla="*/ 36 w 45"/>
              <a:gd name="T41" fmla="*/ 45 h 45"/>
              <a:gd name="T42" fmla="*/ 45 w 45"/>
              <a:gd name="T43" fmla="*/ 45 h 45"/>
              <a:gd name="T44" fmla="*/ 45 w 45"/>
              <a:gd name="T45" fmla="*/ 28 h 45"/>
              <a:gd name="T46" fmla="*/ 35 w 45"/>
              <a:gd name="T47" fmla="*/ 1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5" h="45">
                <a:moveTo>
                  <a:pt x="5" y="0"/>
                </a:moveTo>
                <a:cubicBezTo>
                  <a:pt x="2" y="0"/>
                  <a:pt x="0" y="2"/>
                  <a:pt x="0" y="5"/>
                </a:cubicBezTo>
                <a:cubicBezTo>
                  <a:pt x="0" y="8"/>
                  <a:pt x="2" y="9"/>
                  <a:pt x="5" y="9"/>
                </a:cubicBezTo>
                <a:cubicBezTo>
                  <a:pt x="9" y="9"/>
                  <a:pt x="11" y="8"/>
                  <a:pt x="11" y="5"/>
                </a:cubicBezTo>
                <a:cubicBezTo>
                  <a:pt x="11" y="2"/>
                  <a:pt x="9" y="0"/>
                  <a:pt x="5" y="0"/>
                </a:cubicBezTo>
                <a:close/>
                <a:moveTo>
                  <a:pt x="0" y="45"/>
                </a:moveTo>
                <a:cubicBezTo>
                  <a:pt x="11" y="45"/>
                  <a:pt x="11" y="45"/>
                  <a:pt x="11" y="45"/>
                </a:cubicBezTo>
                <a:cubicBezTo>
                  <a:pt x="11" y="45"/>
                  <a:pt x="11" y="45"/>
                  <a:pt x="11" y="14"/>
                </a:cubicBezTo>
                <a:cubicBezTo>
                  <a:pt x="11" y="14"/>
                  <a:pt x="11" y="14"/>
                  <a:pt x="0" y="14"/>
                </a:cubicBezTo>
                <a:cubicBezTo>
                  <a:pt x="0" y="14"/>
                  <a:pt x="0" y="14"/>
                  <a:pt x="0" y="45"/>
                </a:cubicBezTo>
                <a:close/>
                <a:moveTo>
                  <a:pt x="35" y="15"/>
                </a:moveTo>
                <a:cubicBezTo>
                  <a:pt x="29" y="15"/>
                  <a:pt x="26" y="17"/>
                  <a:pt x="25" y="19"/>
                </a:cubicBezTo>
                <a:cubicBezTo>
                  <a:pt x="25" y="19"/>
                  <a:pt x="25" y="19"/>
                  <a:pt x="24" y="15"/>
                </a:cubicBezTo>
                <a:cubicBezTo>
                  <a:pt x="24" y="15"/>
                  <a:pt x="24" y="15"/>
                  <a:pt x="16" y="15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45"/>
                  <a:pt x="16" y="45"/>
                  <a:pt x="26" y="45"/>
                </a:cubicBezTo>
                <a:cubicBezTo>
                  <a:pt x="26" y="45"/>
                  <a:pt x="26" y="45"/>
                  <a:pt x="26" y="28"/>
                </a:cubicBezTo>
                <a:cubicBezTo>
                  <a:pt x="26" y="27"/>
                  <a:pt x="26" y="26"/>
                  <a:pt x="26" y="26"/>
                </a:cubicBezTo>
                <a:cubicBezTo>
                  <a:pt x="27" y="24"/>
                  <a:pt x="29" y="22"/>
                  <a:pt x="31" y="22"/>
                </a:cubicBezTo>
                <a:cubicBezTo>
                  <a:pt x="35" y="22"/>
                  <a:pt x="36" y="25"/>
                  <a:pt x="36" y="28"/>
                </a:cubicBezTo>
                <a:cubicBezTo>
                  <a:pt x="36" y="28"/>
                  <a:pt x="36" y="28"/>
                  <a:pt x="36" y="45"/>
                </a:cubicBezTo>
                <a:cubicBezTo>
                  <a:pt x="36" y="45"/>
                  <a:pt x="36" y="45"/>
                  <a:pt x="45" y="45"/>
                </a:cubicBezTo>
                <a:cubicBezTo>
                  <a:pt x="45" y="45"/>
                  <a:pt x="45" y="45"/>
                  <a:pt x="45" y="28"/>
                </a:cubicBezTo>
                <a:cubicBezTo>
                  <a:pt x="45" y="19"/>
                  <a:pt x="41" y="15"/>
                  <a:pt x="35" y="1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173" tIns="60587" rIns="121173" bIns="60587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>
              <a:solidFill>
                <a:srgbClr val="24242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Freeform 28">
            <a:hlinkClick r:id="rId4"/>
            <a:extLst>
              <a:ext uri="{FF2B5EF4-FFF2-40B4-BE49-F238E27FC236}">
                <a16:creationId xmlns:a16="http://schemas.microsoft.com/office/drawing/2014/main" id="{0FC2C7AC-D405-A31A-241A-FA7FE00DBB72}"/>
              </a:ext>
            </a:extLst>
          </p:cNvPr>
          <p:cNvSpPr>
            <a:spLocks/>
          </p:cNvSpPr>
          <p:nvPr/>
        </p:nvSpPr>
        <p:spPr bwMode="auto">
          <a:xfrm>
            <a:off x="3198004" y="5260177"/>
            <a:ext cx="99001" cy="186123"/>
          </a:xfrm>
          <a:custGeom>
            <a:avLst/>
            <a:gdLst>
              <a:gd name="T0" fmla="*/ 18 w 25"/>
              <a:gd name="T1" fmla="*/ 9 h 47"/>
              <a:gd name="T2" fmla="*/ 25 w 25"/>
              <a:gd name="T3" fmla="*/ 9 h 47"/>
              <a:gd name="T4" fmla="*/ 25 w 25"/>
              <a:gd name="T5" fmla="*/ 0 h 47"/>
              <a:gd name="T6" fmla="*/ 18 w 25"/>
              <a:gd name="T7" fmla="*/ 0 h 47"/>
              <a:gd name="T8" fmla="*/ 8 w 25"/>
              <a:gd name="T9" fmla="*/ 12 h 47"/>
              <a:gd name="T10" fmla="*/ 8 w 25"/>
              <a:gd name="T11" fmla="*/ 17 h 47"/>
              <a:gd name="T12" fmla="*/ 0 w 25"/>
              <a:gd name="T13" fmla="*/ 17 h 47"/>
              <a:gd name="T14" fmla="*/ 0 w 25"/>
              <a:gd name="T15" fmla="*/ 24 h 47"/>
              <a:gd name="T16" fmla="*/ 8 w 25"/>
              <a:gd name="T17" fmla="*/ 24 h 47"/>
              <a:gd name="T18" fmla="*/ 8 w 25"/>
              <a:gd name="T19" fmla="*/ 47 h 47"/>
              <a:gd name="T20" fmla="*/ 16 w 25"/>
              <a:gd name="T21" fmla="*/ 47 h 47"/>
              <a:gd name="T22" fmla="*/ 16 w 25"/>
              <a:gd name="T23" fmla="*/ 24 h 47"/>
              <a:gd name="T24" fmla="*/ 25 w 25"/>
              <a:gd name="T25" fmla="*/ 24 h 47"/>
              <a:gd name="T26" fmla="*/ 25 w 25"/>
              <a:gd name="T27" fmla="*/ 17 h 47"/>
              <a:gd name="T28" fmla="*/ 16 w 25"/>
              <a:gd name="T29" fmla="*/ 17 h 47"/>
              <a:gd name="T30" fmla="*/ 16 w 25"/>
              <a:gd name="T31" fmla="*/ 11 h 47"/>
              <a:gd name="T32" fmla="*/ 18 w 25"/>
              <a:gd name="T33" fmla="*/ 9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5" h="47">
                <a:moveTo>
                  <a:pt x="18" y="9"/>
                </a:moveTo>
                <a:cubicBezTo>
                  <a:pt x="18" y="9"/>
                  <a:pt x="18" y="9"/>
                  <a:pt x="25" y="9"/>
                </a:cubicBezTo>
                <a:cubicBezTo>
                  <a:pt x="25" y="0"/>
                  <a:pt x="25" y="0"/>
                  <a:pt x="25" y="0"/>
                </a:cubicBezTo>
                <a:cubicBezTo>
                  <a:pt x="25" y="0"/>
                  <a:pt x="25" y="0"/>
                  <a:pt x="18" y="0"/>
                </a:cubicBezTo>
                <a:cubicBezTo>
                  <a:pt x="11" y="0"/>
                  <a:pt x="8" y="6"/>
                  <a:pt x="8" y="12"/>
                </a:cubicBezTo>
                <a:cubicBezTo>
                  <a:pt x="8" y="12"/>
                  <a:pt x="8" y="12"/>
                  <a:pt x="8" y="17"/>
                </a:cubicBezTo>
                <a:cubicBezTo>
                  <a:pt x="8" y="17"/>
                  <a:pt x="8" y="17"/>
                  <a:pt x="0" y="17"/>
                </a:cubicBezTo>
                <a:cubicBezTo>
                  <a:pt x="0" y="17"/>
                  <a:pt x="0" y="17"/>
                  <a:pt x="0" y="24"/>
                </a:cubicBezTo>
                <a:cubicBezTo>
                  <a:pt x="0" y="24"/>
                  <a:pt x="0" y="24"/>
                  <a:pt x="8" y="24"/>
                </a:cubicBezTo>
                <a:cubicBezTo>
                  <a:pt x="8" y="24"/>
                  <a:pt x="8" y="24"/>
                  <a:pt x="8" y="47"/>
                </a:cubicBezTo>
                <a:cubicBezTo>
                  <a:pt x="8" y="47"/>
                  <a:pt x="8" y="47"/>
                  <a:pt x="16" y="47"/>
                </a:cubicBezTo>
                <a:cubicBezTo>
                  <a:pt x="16" y="47"/>
                  <a:pt x="16" y="47"/>
                  <a:pt x="16" y="24"/>
                </a:cubicBezTo>
                <a:cubicBezTo>
                  <a:pt x="16" y="24"/>
                  <a:pt x="16" y="24"/>
                  <a:pt x="25" y="24"/>
                </a:cubicBezTo>
                <a:cubicBezTo>
                  <a:pt x="25" y="24"/>
                  <a:pt x="25" y="24"/>
                  <a:pt x="25" y="17"/>
                </a:cubicBezTo>
                <a:cubicBezTo>
                  <a:pt x="25" y="17"/>
                  <a:pt x="25" y="17"/>
                  <a:pt x="16" y="17"/>
                </a:cubicBezTo>
                <a:cubicBezTo>
                  <a:pt x="16" y="17"/>
                  <a:pt x="16" y="17"/>
                  <a:pt x="16" y="11"/>
                </a:cubicBezTo>
                <a:cubicBezTo>
                  <a:pt x="16" y="9"/>
                  <a:pt x="17" y="9"/>
                  <a:pt x="18" y="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173" tIns="60587" rIns="121173" bIns="60587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>
              <a:solidFill>
                <a:srgbClr val="24242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F33DD31B-EA5C-3957-513A-12FB915F1651}"/>
              </a:ext>
            </a:extLst>
          </p:cNvPr>
          <p:cNvSpPr/>
          <p:nvPr/>
        </p:nvSpPr>
        <p:spPr>
          <a:xfrm>
            <a:off x="3046336" y="5143784"/>
            <a:ext cx="413217" cy="4132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latin typeface="Arial" panose="020B0604020202020204" pitchFamily="34" charset="0"/>
            </a:endParaRPr>
          </a:p>
        </p:txBody>
      </p:sp>
      <p:sp>
        <p:nvSpPr>
          <p:cNvPr id="35" name="Прямоугольник 34">
            <a:hlinkClick r:id="rId7"/>
            <a:extLst>
              <a:ext uri="{FF2B5EF4-FFF2-40B4-BE49-F238E27FC236}">
                <a16:creationId xmlns:a16="http://schemas.microsoft.com/office/drawing/2014/main" id="{D6170172-7BE9-D6B9-6522-6967DEEF3B60}"/>
              </a:ext>
            </a:extLst>
          </p:cNvPr>
          <p:cNvSpPr/>
          <p:nvPr/>
        </p:nvSpPr>
        <p:spPr>
          <a:xfrm>
            <a:off x="3487869" y="5154484"/>
            <a:ext cx="413217" cy="4132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latin typeface="Arial" panose="020B0604020202020204" pitchFamily="34" charset="0"/>
            </a:endParaRPr>
          </a:p>
        </p:txBody>
      </p:sp>
      <p:sp>
        <p:nvSpPr>
          <p:cNvPr id="36" name="Прямоугольник 35">
            <a:hlinkClick r:id="rId8"/>
            <a:extLst>
              <a:ext uri="{FF2B5EF4-FFF2-40B4-BE49-F238E27FC236}">
                <a16:creationId xmlns:a16="http://schemas.microsoft.com/office/drawing/2014/main" id="{91F5530C-5D96-08C3-B3D5-B11405323B08}"/>
              </a:ext>
            </a:extLst>
          </p:cNvPr>
          <p:cNvSpPr/>
          <p:nvPr/>
        </p:nvSpPr>
        <p:spPr>
          <a:xfrm>
            <a:off x="3868869" y="5154484"/>
            <a:ext cx="413217" cy="4132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55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" y="1424717"/>
            <a:ext cx="11366499" cy="54332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502335" y="627063"/>
            <a:ext cx="7155870" cy="14882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5500"/>
              </a:lnSpc>
            </a:pPr>
            <a:r>
              <a:rPr lang="ru-RU" sz="4800" b="1" dirty="0">
                <a:solidFill>
                  <a:srgbClr val="2D287E"/>
                </a:solidFill>
                <a:latin typeface="Arial" pitchFamily="34" charset="0"/>
                <a:cs typeface="Arial" pitchFamily="34" charset="0"/>
              </a:rPr>
              <a:t>Что такое </a:t>
            </a:r>
            <a:r>
              <a:rPr lang="en-US" sz="4800" b="1" dirty="0">
                <a:solidFill>
                  <a:srgbClr val="FA6E0F"/>
                </a:solidFill>
                <a:latin typeface="Arial" pitchFamily="34" charset="0"/>
                <a:cs typeface="Arial" pitchFamily="34" charset="0"/>
              </a:rPr>
              <a:t>DDoS </a:t>
            </a:r>
            <a:r>
              <a:rPr lang="ru-RU" sz="4800" b="1" dirty="0">
                <a:solidFill>
                  <a:srgbClr val="FA6E0F"/>
                </a:solidFill>
                <a:latin typeface="Arial" pitchFamily="34" charset="0"/>
                <a:cs typeface="Arial" pitchFamily="34" charset="0"/>
              </a:rPr>
              <a:t>атака</a:t>
            </a:r>
            <a:r>
              <a:rPr lang="ru-RU" sz="4800" b="1" dirty="0">
                <a:solidFill>
                  <a:srgbClr val="2D287E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lnSpc>
                <a:spcPts val="5500"/>
              </a:lnSpc>
            </a:pPr>
            <a:endParaRPr lang="en-GB" sz="4500" b="1" dirty="0">
              <a:solidFill>
                <a:schemeClr val="accent4"/>
              </a:solidFill>
              <a:latin typeface="Poppins" panose="00000500000000000000" pitchFamily="50" charset="0"/>
              <a:cs typeface="Poppins" panose="00000500000000000000" pitchFamily="50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366501" y="2"/>
            <a:ext cx="825500" cy="60389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366500" y="-29184"/>
            <a:ext cx="0" cy="6945549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 rot="16200000">
            <a:off x="10866624" y="3305894"/>
            <a:ext cx="18309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spc="400" dirty="0">
                <a:solidFill>
                  <a:schemeClr val="bg1">
                    <a:lumMod val="65000"/>
                  </a:schemeClr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www.</a:t>
            </a:r>
            <a:r>
              <a:rPr lang="en-US" sz="1000" spc="400" dirty="0">
                <a:solidFill>
                  <a:schemeClr val="bg1">
                    <a:lumMod val="65000"/>
                  </a:schemeClr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rascom.ru</a:t>
            </a:r>
            <a:endParaRPr lang="en-GB" sz="1000" spc="400" dirty="0">
              <a:solidFill>
                <a:schemeClr val="bg1">
                  <a:lumMod val="65000"/>
                </a:schemeClr>
              </a:solidFill>
              <a:latin typeface="Poppins Light" panose="00000400000000000000" pitchFamily="50" charset="0"/>
              <a:cs typeface="Poppins Light" panose="00000400000000000000" pitchFamily="50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54F4-1479-4CA3-8C8D-E1AB84E44F6B}" type="slidenum">
              <a:rPr lang="en-GB" smtClean="0"/>
              <a:pPr/>
              <a:t>2</a:t>
            </a:fld>
            <a:endParaRPr lang="en-GB" dirty="0"/>
          </a:p>
        </p:txBody>
      </p:sp>
      <p:cxnSp>
        <p:nvCxnSpPr>
          <p:cNvPr id="48" name="Straight Connector 47"/>
          <p:cNvCxnSpPr/>
          <p:nvPr/>
        </p:nvCxnSpPr>
        <p:spPr>
          <a:xfrm>
            <a:off x="609335" y="1423391"/>
            <a:ext cx="566688" cy="0"/>
          </a:xfrm>
          <a:prstGeom prst="line">
            <a:avLst/>
          </a:prstGeom>
          <a:ln w="38100" cap="rnd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8F4E0D42-545A-4331-965A-2CA8BFFF967E}"/>
              </a:ext>
            </a:extLst>
          </p:cNvPr>
          <p:cNvSpPr txBox="1"/>
          <p:nvPr/>
        </p:nvSpPr>
        <p:spPr>
          <a:xfrm>
            <a:off x="683164" y="2166874"/>
            <a:ext cx="525434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rgbClr val="FA6E0F"/>
                </a:solidFill>
                <a:cs typeface="Poppins" panose="00000500000000000000" pitchFamily="50" charset="0"/>
              </a:rPr>
              <a:t>DDoS</a:t>
            </a:r>
            <a:r>
              <a:rPr lang="ru-RU" dirty="0">
                <a:solidFill>
                  <a:srgbClr val="FA6E0F"/>
                </a:solidFill>
                <a:cs typeface="Poppins" panose="00000500000000000000" pitchFamily="50" charset="0"/>
              </a:rPr>
              <a:t> атака </a:t>
            </a:r>
            <a:r>
              <a:rPr lang="ru-RU" dirty="0">
                <a:solidFill>
                  <a:schemeClr val="bg1"/>
                </a:solidFill>
                <a:cs typeface="Poppins" panose="00000500000000000000" pitchFamily="50" charset="0"/>
              </a:rPr>
              <a:t>— это действия злоумышленников, направленные на нарушение работоспособности инфраструктуры компании и клиентских сервисов. Злоумышленники искусственно создают лавинообразный рост запросов к онлайн-ресурсу, чтобы увеличить на него нагрузку и вывести его из строя.</a:t>
            </a:r>
            <a:br>
              <a:rPr lang="ru-RU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</a:br>
            <a:endParaRPr lang="ru-RU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FE99946-012E-483F-B2FD-CD1D29D6DD54}"/>
              </a:ext>
            </a:extLst>
          </p:cNvPr>
          <p:cNvSpPr txBox="1"/>
          <p:nvPr/>
        </p:nvSpPr>
        <p:spPr>
          <a:xfrm>
            <a:off x="683164" y="4425718"/>
            <a:ext cx="525434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A6E0F"/>
                </a:solidFill>
                <a:cs typeface="Arial" pitchFamily="34" charset="0"/>
              </a:rPr>
              <a:t>Для сравнения – </a:t>
            </a:r>
            <a:r>
              <a:rPr lang="ru-RU" dirty="0">
                <a:solidFill>
                  <a:schemeClr val="bg1"/>
                </a:solidFill>
                <a:cs typeface="Poppins" panose="00000500000000000000" pitchFamily="50" charset="0"/>
              </a:rPr>
              <a:t>естественное образование </a:t>
            </a:r>
            <a:r>
              <a:rPr lang="ru-RU" dirty="0" err="1">
                <a:solidFill>
                  <a:schemeClr val="bg1"/>
                </a:solidFill>
                <a:cs typeface="Poppins" panose="00000500000000000000" pitchFamily="50" charset="0"/>
              </a:rPr>
              <a:t>DDoS</a:t>
            </a:r>
            <a:r>
              <a:rPr lang="ru-RU" dirty="0">
                <a:solidFill>
                  <a:schemeClr val="bg1"/>
                </a:solidFill>
                <a:cs typeface="Poppins" panose="00000500000000000000" pitchFamily="50" charset="0"/>
              </a:rPr>
              <a:t> атак может происходить во время сезонных распродаж, когда онлайн-магазины сталкиваются с наплывом покупателей, не справляются с нагрузкой, и в итоге сервис работает с перебоями или становится полностью недоступным.</a:t>
            </a:r>
          </a:p>
        </p:txBody>
      </p:sp>
      <p:pic>
        <p:nvPicPr>
          <p:cNvPr id="56" name="Picture 2">
            <a:extLst>
              <a:ext uri="{FF2B5EF4-FFF2-40B4-BE49-F238E27FC236}">
                <a16:creationId xmlns:a16="http://schemas.microsoft.com/office/drawing/2014/main" id="{800304C4-0035-4497-A09D-6467FE2120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3263" y="281960"/>
            <a:ext cx="351975" cy="345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7" name="Диаграмма 56">
            <a:extLst>
              <a:ext uri="{FF2B5EF4-FFF2-40B4-BE49-F238E27FC236}">
                <a16:creationId xmlns:a16="http://schemas.microsoft.com/office/drawing/2014/main" id="{93C1B373-49A3-452E-AF27-63D81E174A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8575399"/>
              </p:ext>
            </p:extLst>
          </p:nvPr>
        </p:nvGraphicFramePr>
        <p:xfrm>
          <a:off x="6011067" y="2166874"/>
          <a:ext cx="4693509" cy="3872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8193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accel="60000" fill="hold" grpId="0" nodeType="after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2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2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accel="60000" fill="hold" nodeType="with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11" dur="2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12" dur="2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4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" dur="10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7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10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2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 animBg="1"/>
          <p:bldP spid="4" grpId="0"/>
          <p:bldP spid="55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accel="6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accel="6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2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2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4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" dur="10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7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10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2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10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 animBg="1"/>
          <p:bldP spid="4" grpId="0"/>
          <p:bldP spid="55" grpId="0"/>
        </p:bld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18">
            <a:extLst>
              <a:ext uri="{FF2B5EF4-FFF2-40B4-BE49-F238E27FC236}">
                <a16:creationId xmlns:a16="http://schemas.microsoft.com/office/drawing/2014/main" id="{234CBC34-04B8-47FB-867D-6568C738E1ED}"/>
              </a:ext>
            </a:extLst>
          </p:cNvPr>
          <p:cNvSpPr/>
          <p:nvPr/>
        </p:nvSpPr>
        <p:spPr>
          <a:xfrm>
            <a:off x="-2" y="0"/>
            <a:ext cx="11366499" cy="68706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54F4-1479-4CA3-8C8D-E1AB84E44F6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02333" y="627063"/>
            <a:ext cx="2988319" cy="7829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5500"/>
              </a:lnSpc>
            </a:pPr>
            <a:r>
              <a:rPr lang="ru-RU" sz="4500" b="1" dirty="0" err="1">
                <a:solidFill>
                  <a:schemeClr val="bg1"/>
                </a:solidFill>
                <a:latin typeface="Poppins" panose="00000500000000000000" pitchFamily="50" charset="0"/>
                <a:cs typeface="Poppins" panose="00000500000000000000" pitchFamily="50" charset="0"/>
              </a:rPr>
              <a:t>FlowSpec</a:t>
            </a:r>
            <a:endParaRPr lang="en-GB" sz="4500" b="1" dirty="0">
              <a:solidFill>
                <a:schemeClr val="bg1"/>
              </a:solidFill>
              <a:latin typeface="Poppins" panose="00000500000000000000" pitchFamily="50" charset="0"/>
              <a:cs typeface="Poppins" panose="00000500000000000000" pitchFamily="50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366501" y="2"/>
            <a:ext cx="825500" cy="60389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11366500" y="-29184"/>
            <a:ext cx="0" cy="6945549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02335" y="1591047"/>
            <a:ext cx="3006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FA6E0F"/>
                </a:solidFill>
                <a:cs typeface="Poppins" panose="00000500000000000000" pitchFamily="50" charset="0"/>
              </a:rPr>
              <a:t>Решение для защиты от атак</a:t>
            </a:r>
            <a:endParaRPr lang="en-US" dirty="0">
              <a:solidFill>
                <a:srgbClr val="FA6E0F"/>
              </a:solidFill>
              <a:cs typeface="Poppins" panose="00000500000000000000" pitchFamily="50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0" y="6034738"/>
            <a:ext cx="3962400" cy="45719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7404099" y="6034740"/>
            <a:ext cx="3962400" cy="45719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3962400" y="6034740"/>
            <a:ext cx="3441696" cy="4571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" name="Straight Connector 26"/>
          <p:cNvCxnSpPr/>
          <p:nvPr/>
        </p:nvCxnSpPr>
        <p:spPr>
          <a:xfrm>
            <a:off x="609335" y="1411485"/>
            <a:ext cx="566688" cy="0"/>
          </a:xfrm>
          <a:prstGeom prst="line">
            <a:avLst/>
          </a:prstGeom>
          <a:ln w="3810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736B8CD3-BE5D-400F-9EE8-D10F97305169}"/>
              </a:ext>
            </a:extLst>
          </p:cNvPr>
          <p:cNvSpPr txBox="1"/>
          <p:nvPr/>
        </p:nvSpPr>
        <p:spPr>
          <a:xfrm>
            <a:off x="502915" y="2123853"/>
            <a:ext cx="612038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chemeClr val="bg1"/>
                </a:solidFill>
                <a:cs typeface="Poppins" panose="00000500000000000000" pitchFamily="50" charset="0"/>
              </a:rPr>
              <a:t>FlowSpec</a:t>
            </a:r>
            <a:r>
              <a:rPr lang="ru-RU" dirty="0">
                <a:solidFill>
                  <a:schemeClr val="bg1"/>
                </a:solidFill>
                <a:cs typeface="Poppins" panose="00000500000000000000" pitchFamily="50" charset="0"/>
              </a:rPr>
              <a:t> позволяет клиентам РАСКОМ бороться с </a:t>
            </a:r>
            <a:r>
              <a:rPr lang="ru-RU" dirty="0" err="1">
                <a:solidFill>
                  <a:schemeClr val="bg1"/>
                </a:solidFill>
                <a:cs typeface="Poppins" panose="00000500000000000000" pitchFamily="50" charset="0"/>
              </a:rPr>
              <a:t>DDoS</a:t>
            </a:r>
            <a:r>
              <a:rPr lang="ru-RU" dirty="0">
                <a:solidFill>
                  <a:schemeClr val="bg1"/>
                </a:solidFill>
                <a:cs typeface="Poppins" panose="00000500000000000000" pitchFamily="50" charset="0"/>
              </a:rPr>
              <a:t> атаками на их сеть.</a:t>
            </a:r>
          </a:p>
          <a:p>
            <a:endParaRPr lang="ru-RU" dirty="0">
              <a:solidFill>
                <a:schemeClr val="bg1"/>
              </a:solidFill>
              <a:cs typeface="Poppins" panose="00000500000000000000" pitchFamily="50" charset="0"/>
            </a:endParaRPr>
          </a:p>
          <a:p>
            <a:r>
              <a:rPr lang="ru-RU" dirty="0">
                <a:solidFill>
                  <a:schemeClr val="bg1"/>
                </a:solidFill>
                <a:cs typeface="Poppins" panose="00000500000000000000" pitchFamily="50" charset="0"/>
              </a:rPr>
              <a:t>Благодаря этой опции клиент может отсечь трафик тех протоколов и/или типов пакетов, которые не используются в его сети, но используются в атаке </a:t>
            </a:r>
            <a:r>
              <a:rPr lang="ru-RU" dirty="0" err="1">
                <a:solidFill>
                  <a:schemeClr val="bg1"/>
                </a:solidFill>
                <a:cs typeface="Poppins" panose="00000500000000000000" pitchFamily="50" charset="0"/>
              </a:rPr>
              <a:t>DDoS</a:t>
            </a:r>
            <a:endParaRPr lang="ru-RU" dirty="0">
              <a:solidFill>
                <a:schemeClr val="bg1"/>
              </a:solidFill>
              <a:cs typeface="Poppins" panose="00000500000000000000" pitchFamily="50" charset="0"/>
            </a:endParaRPr>
          </a:p>
        </p:txBody>
      </p:sp>
      <p:pic>
        <p:nvPicPr>
          <p:cNvPr id="38" name="Рисунок 37">
            <a:extLst>
              <a:ext uri="{FF2B5EF4-FFF2-40B4-BE49-F238E27FC236}">
                <a16:creationId xmlns:a16="http://schemas.microsoft.com/office/drawing/2014/main" id="{190B8D81-1105-4E12-970C-D3B481C633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45" t="7320"/>
          <a:stretch/>
        </p:blipFill>
        <p:spPr bwMode="auto">
          <a:xfrm>
            <a:off x="6915783" y="2309552"/>
            <a:ext cx="3177063" cy="3137253"/>
          </a:xfrm>
          <a:prstGeom prst="rect">
            <a:avLst/>
          </a:prstGeom>
        </p:spPr>
      </p:pic>
      <p:pic>
        <p:nvPicPr>
          <p:cNvPr id="39" name="Picture 2">
            <a:extLst>
              <a:ext uri="{FF2B5EF4-FFF2-40B4-BE49-F238E27FC236}">
                <a16:creationId xmlns:a16="http://schemas.microsoft.com/office/drawing/2014/main" id="{D9D8A20A-FA26-4A08-87CB-E20075684E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3259" y="281960"/>
            <a:ext cx="351975" cy="345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F1B23EAC-FE6F-4CC6-9257-67746234DA6C}"/>
              </a:ext>
            </a:extLst>
          </p:cNvPr>
          <p:cNvSpPr txBox="1"/>
          <p:nvPr/>
        </p:nvSpPr>
        <p:spPr>
          <a:xfrm rot="16200000">
            <a:off x="10866624" y="3305894"/>
            <a:ext cx="18309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spc="400" dirty="0">
                <a:solidFill>
                  <a:schemeClr val="bg1">
                    <a:lumMod val="65000"/>
                  </a:schemeClr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www.</a:t>
            </a:r>
            <a:r>
              <a:rPr lang="en-US" sz="1000" spc="400" dirty="0">
                <a:solidFill>
                  <a:schemeClr val="bg1">
                    <a:lumMod val="65000"/>
                  </a:schemeClr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rascom.ru</a:t>
            </a:r>
            <a:endParaRPr lang="en-GB" sz="1000" spc="400" dirty="0">
              <a:solidFill>
                <a:schemeClr val="bg1">
                  <a:lumMod val="65000"/>
                </a:schemeClr>
              </a:solidFill>
              <a:latin typeface="Poppins Light" panose="00000400000000000000" pitchFamily="50" charset="0"/>
              <a:cs typeface="Poppins Light" panose="000004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818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10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" dur="10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3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10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8" dur="10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10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2" dur="10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3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10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8" dur="10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10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8" accel="60000" fill="hold" grpId="0" nodeType="with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32" dur="2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33" dur="2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35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7" dur="10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8" dur="10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10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2" dur="10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3" dur="10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10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7" grpId="0" animBg="1"/>
          <p:bldP spid="3" grpId="0"/>
          <p:bldP spid="20" grpId="0"/>
          <p:bldP spid="34" grpId="0" animBg="1"/>
          <p:bldP spid="35" grpId="0" animBg="1"/>
          <p:bldP spid="36" grpId="0" animBg="1"/>
          <p:bldP spid="41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10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" dur="10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3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10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8" dur="10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10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2" dur="10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3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10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8" dur="10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9" dur="10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8" accel="6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2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2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35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7" dur="10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8" dur="10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10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2" dur="1000"/>
                                            <p:tgtEl>
                                              <p:spTgt spid="4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3" dur="10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10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7" grpId="0" animBg="1"/>
          <p:bldP spid="3" grpId="0"/>
          <p:bldP spid="20" grpId="0"/>
          <p:bldP spid="34" grpId="0" animBg="1"/>
          <p:bldP spid="35" grpId="0" animBg="1"/>
          <p:bldP spid="36" grpId="0" animBg="1"/>
          <p:bldP spid="41" grpId="0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Rectangle 112"/>
          <p:cNvSpPr/>
          <p:nvPr/>
        </p:nvSpPr>
        <p:spPr>
          <a:xfrm>
            <a:off x="1" y="4895990"/>
            <a:ext cx="11366499" cy="19577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502335" y="627063"/>
            <a:ext cx="5077031" cy="797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5500"/>
              </a:lnSpc>
            </a:pPr>
            <a:r>
              <a:rPr lang="ru-RU" sz="4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Опция</a:t>
            </a:r>
            <a:r>
              <a:rPr lang="ru-RU" sz="45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500" b="1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FlowSpec</a:t>
            </a:r>
            <a:endParaRPr lang="en-GB" sz="45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54F4-1479-4CA3-8C8D-E1AB84E44F6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1" name="Rectangle 50"/>
          <p:cNvSpPr/>
          <p:nvPr/>
        </p:nvSpPr>
        <p:spPr>
          <a:xfrm>
            <a:off x="11366501" y="2"/>
            <a:ext cx="825500" cy="60389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6" name="Straight Connector 55"/>
          <p:cNvCxnSpPr/>
          <p:nvPr/>
        </p:nvCxnSpPr>
        <p:spPr>
          <a:xfrm>
            <a:off x="11366500" y="-29184"/>
            <a:ext cx="0" cy="6945549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Freeform 14"/>
          <p:cNvSpPr>
            <a:spLocks noEditPoints="1"/>
          </p:cNvSpPr>
          <p:nvPr/>
        </p:nvSpPr>
        <p:spPr bwMode="auto">
          <a:xfrm>
            <a:off x="6204696" y="2375699"/>
            <a:ext cx="798006" cy="864986"/>
          </a:xfrm>
          <a:custGeom>
            <a:avLst/>
            <a:gdLst>
              <a:gd name="T0" fmla="*/ 65 w 194"/>
              <a:gd name="T1" fmla="*/ 208 h 247"/>
              <a:gd name="T2" fmla="*/ 66 w 194"/>
              <a:gd name="T3" fmla="*/ 202 h 247"/>
              <a:gd name="T4" fmla="*/ 25 w 194"/>
              <a:gd name="T5" fmla="*/ 48 h 247"/>
              <a:gd name="T6" fmla="*/ 30 w 194"/>
              <a:gd name="T7" fmla="*/ 49 h 247"/>
              <a:gd name="T8" fmla="*/ 91 w 194"/>
              <a:gd name="T9" fmla="*/ 33 h 247"/>
              <a:gd name="T10" fmla="*/ 87 w 194"/>
              <a:gd name="T11" fmla="*/ 29 h 247"/>
              <a:gd name="T12" fmla="*/ 30 w 194"/>
              <a:gd name="T13" fmla="*/ 43 h 247"/>
              <a:gd name="T14" fmla="*/ 21 w 194"/>
              <a:gd name="T15" fmla="*/ 40 h 247"/>
              <a:gd name="T16" fmla="*/ 19 w 194"/>
              <a:gd name="T17" fmla="*/ 146 h 247"/>
              <a:gd name="T18" fmla="*/ 133 w 194"/>
              <a:gd name="T19" fmla="*/ 221 h 247"/>
              <a:gd name="T20" fmla="*/ 80 w 194"/>
              <a:gd name="T21" fmla="*/ 233 h 247"/>
              <a:gd name="T22" fmla="*/ 8 w 194"/>
              <a:gd name="T23" fmla="*/ 150 h 247"/>
              <a:gd name="T24" fmla="*/ 91 w 194"/>
              <a:gd name="T25" fmla="*/ 7 h 247"/>
              <a:gd name="T26" fmla="*/ 174 w 194"/>
              <a:gd name="T27" fmla="*/ 148 h 247"/>
              <a:gd name="T28" fmla="*/ 180 w 194"/>
              <a:gd name="T29" fmla="*/ 148 h 247"/>
              <a:gd name="T30" fmla="*/ 179 w 194"/>
              <a:gd name="T31" fmla="*/ 20 h 247"/>
              <a:gd name="T32" fmla="*/ 93 w 194"/>
              <a:gd name="T33" fmla="*/ 1 h 247"/>
              <a:gd name="T34" fmla="*/ 89 w 194"/>
              <a:gd name="T35" fmla="*/ 1 h 247"/>
              <a:gd name="T36" fmla="*/ 3 w 194"/>
              <a:gd name="T37" fmla="*/ 19 h 247"/>
              <a:gd name="T38" fmla="*/ 2 w 194"/>
              <a:gd name="T39" fmla="*/ 150 h 247"/>
              <a:gd name="T40" fmla="*/ 77 w 194"/>
              <a:gd name="T41" fmla="*/ 239 h 247"/>
              <a:gd name="T42" fmla="*/ 92 w 194"/>
              <a:gd name="T43" fmla="*/ 247 h 247"/>
              <a:gd name="T44" fmla="*/ 94 w 194"/>
              <a:gd name="T45" fmla="*/ 246 h 247"/>
              <a:gd name="T46" fmla="*/ 136 w 194"/>
              <a:gd name="T47" fmla="*/ 222 h 247"/>
              <a:gd name="T48" fmla="*/ 85 w 194"/>
              <a:gd name="T49" fmla="*/ 167 h 247"/>
              <a:gd name="T50" fmla="*/ 87 w 194"/>
              <a:gd name="T51" fmla="*/ 166 h 247"/>
              <a:gd name="T52" fmla="*/ 155 w 194"/>
              <a:gd name="T53" fmla="*/ 93 h 247"/>
              <a:gd name="T54" fmla="*/ 138 w 194"/>
              <a:gd name="T55" fmla="*/ 76 h 247"/>
              <a:gd name="T56" fmla="*/ 83 w 194"/>
              <a:gd name="T57" fmla="*/ 126 h 247"/>
              <a:gd name="T58" fmla="*/ 65 w 194"/>
              <a:gd name="T59" fmla="*/ 113 h 247"/>
              <a:gd name="T60" fmla="*/ 48 w 194"/>
              <a:gd name="T61" fmla="*/ 130 h 247"/>
              <a:gd name="T62" fmla="*/ 82 w 194"/>
              <a:gd name="T63" fmla="*/ 166 h 247"/>
              <a:gd name="T64" fmla="*/ 67 w 194"/>
              <a:gd name="T65" fmla="*/ 119 h 247"/>
              <a:gd name="T66" fmla="*/ 85 w 194"/>
              <a:gd name="T67" fmla="*/ 133 h 247"/>
              <a:gd name="T68" fmla="*/ 148 w 194"/>
              <a:gd name="T69" fmla="*/ 94 h 247"/>
              <a:gd name="T70" fmla="*/ 56 w 194"/>
              <a:gd name="T71" fmla="*/ 131 h 247"/>
              <a:gd name="T72" fmla="*/ 193 w 194"/>
              <a:gd name="T73" fmla="*/ 206 h 247"/>
              <a:gd name="T74" fmla="*/ 168 w 194"/>
              <a:gd name="T75" fmla="*/ 226 h 247"/>
              <a:gd name="T76" fmla="*/ 161 w 194"/>
              <a:gd name="T77" fmla="*/ 226 h 247"/>
              <a:gd name="T78" fmla="*/ 121 w 194"/>
              <a:gd name="T79" fmla="*/ 190 h 247"/>
              <a:gd name="T80" fmla="*/ 157 w 194"/>
              <a:gd name="T81" fmla="*/ 231 h 247"/>
              <a:gd name="T82" fmla="*/ 164 w 194"/>
              <a:gd name="T83" fmla="*/ 242 h 247"/>
              <a:gd name="T84" fmla="*/ 172 w 194"/>
              <a:gd name="T85" fmla="*/ 231 h 247"/>
              <a:gd name="T86" fmla="*/ 193 w 194"/>
              <a:gd name="T87" fmla="*/ 206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94" h="247">
                <a:moveTo>
                  <a:pt x="63" y="208"/>
                </a:moveTo>
                <a:cubicBezTo>
                  <a:pt x="64" y="208"/>
                  <a:pt x="64" y="208"/>
                  <a:pt x="65" y="208"/>
                </a:cubicBezTo>
                <a:cubicBezTo>
                  <a:pt x="66" y="208"/>
                  <a:pt x="67" y="207"/>
                  <a:pt x="67" y="206"/>
                </a:cubicBezTo>
                <a:cubicBezTo>
                  <a:pt x="68" y="205"/>
                  <a:pt x="68" y="203"/>
                  <a:pt x="66" y="202"/>
                </a:cubicBezTo>
                <a:cubicBezTo>
                  <a:pt x="24" y="179"/>
                  <a:pt x="25" y="147"/>
                  <a:pt x="25" y="146"/>
                </a:cubicBezTo>
                <a:cubicBezTo>
                  <a:pt x="25" y="48"/>
                  <a:pt x="25" y="48"/>
                  <a:pt x="25" y="48"/>
                </a:cubicBezTo>
                <a:cubicBezTo>
                  <a:pt x="27" y="49"/>
                  <a:pt x="29" y="49"/>
                  <a:pt x="30" y="49"/>
                </a:cubicBezTo>
                <a:cubicBezTo>
                  <a:pt x="30" y="49"/>
                  <a:pt x="30" y="49"/>
                  <a:pt x="30" y="49"/>
                </a:cubicBezTo>
                <a:cubicBezTo>
                  <a:pt x="53" y="49"/>
                  <a:pt x="53" y="49"/>
                  <a:pt x="53" y="49"/>
                </a:cubicBezTo>
                <a:cubicBezTo>
                  <a:pt x="76" y="47"/>
                  <a:pt x="91" y="33"/>
                  <a:pt x="91" y="33"/>
                </a:cubicBezTo>
                <a:cubicBezTo>
                  <a:pt x="92" y="32"/>
                  <a:pt x="92" y="30"/>
                  <a:pt x="91" y="29"/>
                </a:cubicBezTo>
                <a:cubicBezTo>
                  <a:pt x="90" y="27"/>
                  <a:pt x="88" y="27"/>
                  <a:pt x="87" y="29"/>
                </a:cubicBezTo>
                <a:cubicBezTo>
                  <a:pt x="87" y="29"/>
                  <a:pt x="74" y="41"/>
                  <a:pt x="53" y="43"/>
                </a:cubicBezTo>
                <a:cubicBezTo>
                  <a:pt x="30" y="43"/>
                  <a:pt x="30" y="43"/>
                  <a:pt x="30" y="43"/>
                </a:cubicBezTo>
                <a:cubicBezTo>
                  <a:pt x="28" y="43"/>
                  <a:pt x="25" y="42"/>
                  <a:pt x="25" y="41"/>
                </a:cubicBezTo>
                <a:cubicBezTo>
                  <a:pt x="24" y="40"/>
                  <a:pt x="23" y="39"/>
                  <a:pt x="21" y="40"/>
                </a:cubicBezTo>
                <a:cubicBezTo>
                  <a:pt x="20" y="40"/>
                  <a:pt x="19" y="41"/>
                  <a:pt x="19" y="43"/>
                </a:cubicBezTo>
                <a:cubicBezTo>
                  <a:pt x="19" y="146"/>
                  <a:pt x="19" y="146"/>
                  <a:pt x="19" y="146"/>
                </a:cubicBezTo>
                <a:cubicBezTo>
                  <a:pt x="19" y="147"/>
                  <a:pt x="18" y="183"/>
                  <a:pt x="63" y="208"/>
                </a:cubicBezTo>
                <a:close/>
                <a:moveTo>
                  <a:pt x="133" y="221"/>
                </a:moveTo>
                <a:cubicBezTo>
                  <a:pt x="129" y="222"/>
                  <a:pt x="101" y="234"/>
                  <a:pt x="92" y="240"/>
                </a:cubicBezTo>
                <a:cubicBezTo>
                  <a:pt x="90" y="238"/>
                  <a:pt x="86" y="237"/>
                  <a:pt x="80" y="233"/>
                </a:cubicBezTo>
                <a:cubicBezTo>
                  <a:pt x="70" y="229"/>
                  <a:pt x="56" y="222"/>
                  <a:pt x="38" y="212"/>
                </a:cubicBezTo>
                <a:cubicBezTo>
                  <a:pt x="7" y="194"/>
                  <a:pt x="8" y="150"/>
                  <a:pt x="8" y="150"/>
                </a:cubicBezTo>
                <a:cubicBezTo>
                  <a:pt x="8" y="25"/>
                  <a:pt x="8" y="25"/>
                  <a:pt x="8" y="25"/>
                </a:cubicBezTo>
                <a:cubicBezTo>
                  <a:pt x="21" y="27"/>
                  <a:pt x="64" y="31"/>
                  <a:pt x="91" y="7"/>
                </a:cubicBezTo>
                <a:cubicBezTo>
                  <a:pt x="117" y="32"/>
                  <a:pt x="161" y="28"/>
                  <a:pt x="174" y="26"/>
                </a:cubicBezTo>
                <a:cubicBezTo>
                  <a:pt x="174" y="148"/>
                  <a:pt x="174" y="148"/>
                  <a:pt x="174" y="148"/>
                </a:cubicBezTo>
                <a:cubicBezTo>
                  <a:pt x="174" y="150"/>
                  <a:pt x="176" y="151"/>
                  <a:pt x="177" y="151"/>
                </a:cubicBezTo>
                <a:cubicBezTo>
                  <a:pt x="179" y="151"/>
                  <a:pt x="180" y="150"/>
                  <a:pt x="180" y="148"/>
                </a:cubicBezTo>
                <a:cubicBezTo>
                  <a:pt x="180" y="22"/>
                  <a:pt x="180" y="22"/>
                  <a:pt x="180" y="22"/>
                </a:cubicBezTo>
                <a:cubicBezTo>
                  <a:pt x="180" y="21"/>
                  <a:pt x="180" y="21"/>
                  <a:pt x="179" y="20"/>
                </a:cubicBezTo>
                <a:cubicBezTo>
                  <a:pt x="178" y="19"/>
                  <a:pt x="177" y="19"/>
                  <a:pt x="177" y="19"/>
                </a:cubicBezTo>
                <a:cubicBezTo>
                  <a:pt x="162" y="23"/>
                  <a:pt x="116" y="26"/>
                  <a:pt x="93" y="1"/>
                </a:cubicBezTo>
                <a:cubicBezTo>
                  <a:pt x="93" y="0"/>
                  <a:pt x="92" y="0"/>
                  <a:pt x="91" y="0"/>
                </a:cubicBezTo>
                <a:cubicBezTo>
                  <a:pt x="91" y="0"/>
                  <a:pt x="90" y="0"/>
                  <a:pt x="89" y="1"/>
                </a:cubicBezTo>
                <a:cubicBezTo>
                  <a:pt x="60" y="29"/>
                  <a:pt x="6" y="19"/>
                  <a:pt x="6" y="19"/>
                </a:cubicBezTo>
                <a:cubicBezTo>
                  <a:pt x="5" y="18"/>
                  <a:pt x="4" y="19"/>
                  <a:pt x="3" y="19"/>
                </a:cubicBezTo>
                <a:cubicBezTo>
                  <a:pt x="3" y="20"/>
                  <a:pt x="2" y="21"/>
                  <a:pt x="2" y="21"/>
                </a:cubicBezTo>
                <a:cubicBezTo>
                  <a:pt x="2" y="150"/>
                  <a:pt x="2" y="150"/>
                  <a:pt x="2" y="150"/>
                </a:cubicBezTo>
                <a:cubicBezTo>
                  <a:pt x="2" y="151"/>
                  <a:pt x="0" y="197"/>
                  <a:pt x="36" y="217"/>
                </a:cubicBezTo>
                <a:cubicBezTo>
                  <a:pt x="54" y="228"/>
                  <a:pt x="68" y="234"/>
                  <a:pt x="77" y="239"/>
                </a:cubicBezTo>
                <a:cubicBezTo>
                  <a:pt x="83" y="242"/>
                  <a:pt x="89" y="244"/>
                  <a:pt x="89" y="245"/>
                </a:cubicBezTo>
                <a:cubicBezTo>
                  <a:pt x="90" y="246"/>
                  <a:pt x="91" y="247"/>
                  <a:pt x="92" y="247"/>
                </a:cubicBezTo>
                <a:cubicBezTo>
                  <a:pt x="92" y="247"/>
                  <a:pt x="92" y="247"/>
                  <a:pt x="92" y="247"/>
                </a:cubicBezTo>
                <a:cubicBezTo>
                  <a:pt x="93" y="247"/>
                  <a:pt x="93" y="247"/>
                  <a:pt x="94" y="246"/>
                </a:cubicBezTo>
                <a:cubicBezTo>
                  <a:pt x="97" y="243"/>
                  <a:pt x="121" y="232"/>
                  <a:pt x="135" y="226"/>
                </a:cubicBezTo>
                <a:cubicBezTo>
                  <a:pt x="136" y="225"/>
                  <a:pt x="137" y="224"/>
                  <a:pt x="136" y="222"/>
                </a:cubicBezTo>
                <a:cubicBezTo>
                  <a:pt x="136" y="221"/>
                  <a:pt x="134" y="220"/>
                  <a:pt x="133" y="221"/>
                </a:cubicBezTo>
                <a:close/>
                <a:moveTo>
                  <a:pt x="85" y="167"/>
                </a:moveTo>
                <a:cubicBezTo>
                  <a:pt x="85" y="167"/>
                  <a:pt x="85" y="167"/>
                  <a:pt x="85" y="167"/>
                </a:cubicBezTo>
                <a:cubicBezTo>
                  <a:pt x="85" y="167"/>
                  <a:pt x="86" y="166"/>
                  <a:pt x="87" y="166"/>
                </a:cubicBezTo>
                <a:cubicBezTo>
                  <a:pt x="154" y="96"/>
                  <a:pt x="154" y="96"/>
                  <a:pt x="154" y="96"/>
                </a:cubicBezTo>
                <a:cubicBezTo>
                  <a:pt x="155" y="95"/>
                  <a:pt x="155" y="94"/>
                  <a:pt x="155" y="93"/>
                </a:cubicBezTo>
                <a:cubicBezTo>
                  <a:pt x="155" y="93"/>
                  <a:pt x="155" y="92"/>
                  <a:pt x="154" y="91"/>
                </a:cubicBezTo>
                <a:cubicBezTo>
                  <a:pt x="138" y="76"/>
                  <a:pt x="138" y="76"/>
                  <a:pt x="138" y="76"/>
                </a:cubicBezTo>
                <a:cubicBezTo>
                  <a:pt x="137" y="75"/>
                  <a:pt x="135" y="75"/>
                  <a:pt x="134" y="76"/>
                </a:cubicBezTo>
                <a:cubicBezTo>
                  <a:pt x="83" y="126"/>
                  <a:pt x="83" y="126"/>
                  <a:pt x="83" y="126"/>
                </a:cubicBezTo>
                <a:cubicBezTo>
                  <a:pt x="69" y="113"/>
                  <a:pt x="69" y="113"/>
                  <a:pt x="69" y="113"/>
                </a:cubicBezTo>
                <a:cubicBezTo>
                  <a:pt x="68" y="112"/>
                  <a:pt x="66" y="112"/>
                  <a:pt x="65" y="113"/>
                </a:cubicBezTo>
                <a:cubicBezTo>
                  <a:pt x="49" y="128"/>
                  <a:pt x="49" y="128"/>
                  <a:pt x="49" y="128"/>
                </a:cubicBezTo>
                <a:cubicBezTo>
                  <a:pt x="49" y="129"/>
                  <a:pt x="48" y="130"/>
                  <a:pt x="48" y="130"/>
                </a:cubicBezTo>
                <a:cubicBezTo>
                  <a:pt x="48" y="131"/>
                  <a:pt x="49" y="132"/>
                  <a:pt x="49" y="133"/>
                </a:cubicBezTo>
                <a:cubicBezTo>
                  <a:pt x="82" y="166"/>
                  <a:pt x="82" y="166"/>
                  <a:pt x="82" y="166"/>
                </a:cubicBezTo>
                <a:cubicBezTo>
                  <a:pt x="83" y="166"/>
                  <a:pt x="84" y="167"/>
                  <a:pt x="85" y="167"/>
                </a:cubicBezTo>
                <a:close/>
                <a:moveTo>
                  <a:pt x="67" y="119"/>
                </a:moveTo>
                <a:cubicBezTo>
                  <a:pt x="81" y="133"/>
                  <a:pt x="81" y="133"/>
                  <a:pt x="81" y="133"/>
                </a:cubicBezTo>
                <a:cubicBezTo>
                  <a:pt x="82" y="134"/>
                  <a:pt x="84" y="134"/>
                  <a:pt x="85" y="133"/>
                </a:cubicBezTo>
                <a:cubicBezTo>
                  <a:pt x="136" y="83"/>
                  <a:pt x="136" y="83"/>
                  <a:pt x="136" y="83"/>
                </a:cubicBezTo>
                <a:cubicBezTo>
                  <a:pt x="148" y="94"/>
                  <a:pt x="148" y="94"/>
                  <a:pt x="148" y="94"/>
                </a:cubicBezTo>
                <a:cubicBezTo>
                  <a:pt x="84" y="159"/>
                  <a:pt x="84" y="159"/>
                  <a:pt x="84" y="159"/>
                </a:cubicBezTo>
                <a:cubicBezTo>
                  <a:pt x="56" y="131"/>
                  <a:pt x="56" y="131"/>
                  <a:pt x="56" y="131"/>
                </a:cubicBezTo>
                <a:lnTo>
                  <a:pt x="67" y="119"/>
                </a:lnTo>
                <a:close/>
                <a:moveTo>
                  <a:pt x="193" y="206"/>
                </a:moveTo>
                <a:cubicBezTo>
                  <a:pt x="192" y="204"/>
                  <a:pt x="190" y="204"/>
                  <a:pt x="189" y="206"/>
                </a:cubicBezTo>
                <a:cubicBezTo>
                  <a:pt x="168" y="226"/>
                  <a:pt x="168" y="226"/>
                  <a:pt x="168" y="226"/>
                </a:cubicBezTo>
                <a:cubicBezTo>
                  <a:pt x="167" y="226"/>
                  <a:pt x="165" y="226"/>
                  <a:pt x="164" y="226"/>
                </a:cubicBezTo>
                <a:cubicBezTo>
                  <a:pt x="163" y="226"/>
                  <a:pt x="162" y="226"/>
                  <a:pt x="161" y="226"/>
                </a:cubicBezTo>
                <a:cubicBezTo>
                  <a:pt x="125" y="190"/>
                  <a:pt x="125" y="190"/>
                  <a:pt x="125" y="190"/>
                </a:cubicBezTo>
                <a:cubicBezTo>
                  <a:pt x="124" y="188"/>
                  <a:pt x="122" y="188"/>
                  <a:pt x="121" y="190"/>
                </a:cubicBezTo>
                <a:cubicBezTo>
                  <a:pt x="120" y="191"/>
                  <a:pt x="120" y="193"/>
                  <a:pt x="121" y="194"/>
                </a:cubicBezTo>
                <a:cubicBezTo>
                  <a:pt x="157" y="231"/>
                  <a:pt x="157" y="231"/>
                  <a:pt x="157" y="231"/>
                </a:cubicBezTo>
                <a:cubicBezTo>
                  <a:pt x="156" y="232"/>
                  <a:pt x="156" y="233"/>
                  <a:pt x="156" y="234"/>
                </a:cubicBezTo>
                <a:cubicBezTo>
                  <a:pt x="156" y="239"/>
                  <a:pt x="160" y="242"/>
                  <a:pt x="164" y="242"/>
                </a:cubicBezTo>
                <a:cubicBezTo>
                  <a:pt x="169" y="242"/>
                  <a:pt x="173" y="239"/>
                  <a:pt x="173" y="234"/>
                </a:cubicBezTo>
                <a:cubicBezTo>
                  <a:pt x="173" y="233"/>
                  <a:pt x="172" y="232"/>
                  <a:pt x="172" y="231"/>
                </a:cubicBezTo>
                <a:cubicBezTo>
                  <a:pt x="193" y="210"/>
                  <a:pt x="193" y="210"/>
                  <a:pt x="193" y="210"/>
                </a:cubicBezTo>
                <a:cubicBezTo>
                  <a:pt x="194" y="209"/>
                  <a:pt x="194" y="207"/>
                  <a:pt x="193" y="20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7" name="Freeform 15"/>
          <p:cNvSpPr>
            <a:spLocks noEditPoints="1"/>
          </p:cNvSpPr>
          <p:nvPr/>
        </p:nvSpPr>
        <p:spPr bwMode="auto">
          <a:xfrm>
            <a:off x="762568" y="2361863"/>
            <a:ext cx="798008" cy="895386"/>
          </a:xfrm>
          <a:custGeom>
            <a:avLst/>
            <a:gdLst>
              <a:gd name="T0" fmla="*/ 232 w 242"/>
              <a:gd name="T1" fmla="*/ 145 h 247"/>
              <a:gd name="T2" fmla="*/ 224 w 242"/>
              <a:gd name="T3" fmla="*/ 93 h 247"/>
              <a:gd name="T4" fmla="*/ 209 w 242"/>
              <a:gd name="T5" fmla="*/ 82 h 247"/>
              <a:gd name="T6" fmla="*/ 215 w 242"/>
              <a:gd name="T7" fmla="*/ 51 h 247"/>
              <a:gd name="T8" fmla="*/ 128 w 242"/>
              <a:gd name="T9" fmla="*/ 7 h 247"/>
              <a:gd name="T10" fmla="*/ 52 w 242"/>
              <a:gd name="T11" fmla="*/ 53 h 247"/>
              <a:gd name="T12" fmla="*/ 101 w 242"/>
              <a:gd name="T13" fmla="*/ 40 h 247"/>
              <a:gd name="T14" fmla="*/ 47 w 242"/>
              <a:gd name="T15" fmla="*/ 50 h 247"/>
              <a:gd name="T16" fmla="*/ 43 w 242"/>
              <a:gd name="T17" fmla="*/ 29 h 247"/>
              <a:gd name="T18" fmla="*/ 105 w 242"/>
              <a:gd name="T19" fmla="*/ 30 h 247"/>
              <a:gd name="T20" fmla="*/ 50 w 242"/>
              <a:gd name="T21" fmla="*/ 19 h 247"/>
              <a:gd name="T22" fmla="*/ 33 w 242"/>
              <a:gd name="T23" fmla="*/ 82 h 247"/>
              <a:gd name="T24" fmla="*/ 11 w 242"/>
              <a:gd name="T25" fmla="*/ 93 h 247"/>
              <a:gd name="T26" fmla="*/ 0 w 242"/>
              <a:gd name="T27" fmla="*/ 232 h 247"/>
              <a:gd name="T28" fmla="*/ 232 w 242"/>
              <a:gd name="T29" fmla="*/ 232 h 247"/>
              <a:gd name="T30" fmla="*/ 232 w 242"/>
              <a:gd name="T31" fmla="*/ 218 h 247"/>
              <a:gd name="T32" fmla="*/ 232 w 242"/>
              <a:gd name="T33" fmla="*/ 150 h 247"/>
              <a:gd name="T34" fmla="*/ 232 w 242"/>
              <a:gd name="T35" fmla="*/ 194 h 247"/>
              <a:gd name="T36" fmla="*/ 217 w 242"/>
              <a:gd name="T37" fmla="*/ 88 h 247"/>
              <a:gd name="T38" fmla="*/ 217 w 242"/>
              <a:gd name="T39" fmla="*/ 98 h 247"/>
              <a:gd name="T40" fmla="*/ 214 w 242"/>
              <a:gd name="T41" fmla="*/ 87 h 247"/>
              <a:gd name="T42" fmla="*/ 144 w 242"/>
              <a:gd name="T43" fmla="*/ 8 h 247"/>
              <a:gd name="T44" fmla="*/ 214 w 242"/>
              <a:gd name="T45" fmla="*/ 66 h 247"/>
              <a:gd name="T46" fmla="*/ 200 w 242"/>
              <a:gd name="T47" fmla="*/ 76 h 247"/>
              <a:gd name="T48" fmla="*/ 194 w 242"/>
              <a:gd name="T49" fmla="*/ 54 h 247"/>
              <a:gd name="T50" fmla="*/ 130 w 242"/>
              <a:gd name="T51" fmla="*/ 28 h 247"/>
              <a:gd name="T52" fmla="*/ 72 w 242"/>
              <a:gd name="T53" fmla="*/ 98 h 247"/>
              <a:gd name="T54" fmla="*/ 107 w 242"/>
              <a:gd name="T55" fmla="*/ 98 h 247"/>
              <a:gd name="T56" fmla="*/ 151 w 242"/>
              <a:gd name="T57" fmla="*/ 30 h 247"/>
              <a:gd name="T58" fmla="*/ 176 w 242"/>
              <a:gd name="T59" fmla="*/ 98 h 247"/>
              <a:gd name="T60" fmla="*/ 161 w 242"/>
              <a:gd name="T61" fmla="*/ 98 h 247"/>
              <a:gd name="T62" fmla="*/ 161 w 242"/>
              <a:gd name="T63" fmla="*/ 98 h 247"/>
              <a:gd name="T64" fmla="*/ 21 w 242"/>
              <a:gd name="T65" fmla="*/ 87 h 247"/>
              <a:gd name="T66" fmla="*/ 17 w 242"/>
              <a:gd name="T67" fmla="*/ 98 h 247"/>
              <a:gd name="T68" fmla="*/ 191 w 242"/>
              <a:gd name="T69" fmla="*/ 194 h 247"/>
              <a:gd name="T70" fmla="*/ 191 w 242"/>
              <a:gd name="T71" fmla="*/ 150 h 247"/>
              <a:gd name="T72" fmla="*/ 226 w 242"/>
              <a:gd name="T73" fmla="*/ 145 h 247"/>
              <a:gd name="T74" fmla="*/ 164 w 242"/>
              <a:gd name="T75" fmla="*/ 173 h 247"/>
              <a:gd name="T76" fmla="*/ 226 w 242"/>
              <a:gd name="T77" fmla="*/ 216 h 247"/>
              <a:gd name="T78" fmla="*/ 48 w 242"/>
              <a:gd name="T79" fmla="*/ 222 h 247"/>
              <a:gd name="T80" fmla="*/ 217 w 242"/>
              <a:gd name="T81" fmla="*/ 242 h 247"/>
              <a:gd name="T82" fmla="*/ 6 w 242"/>
              <a:gd name="T83" fmla="*/ 223 h 247"/>
              <a:gd name="T84" fmla="*/ 31 w 242"/>
              <a:gd name="T85" fmla="*/ 217 h 247"/>
              <a:gd name="T86" fmla="*/ 226 w 242"/>
              <a:gd name="T87" fmla="*/ 128 h 247"/>
              <a:gd name="T88" fmla="*/ 6 w 242"/>
              <a:gd name="T89" fmla="*/ 123 h 247"/>
              <a:gd name="T90" fmla="*/ 14 w 242"/>
              <a:gd name="T91" fmla="*/ 104 h 247"/>
              <a:gd name="T92" fmla="*/ 226 w 242"/>
              <a:gd name="T93" fmla="*/ 113 h 247"/>
              <a:gd name="T94" fmla="*/ 193 w 242"/>
              <a:gd name="T95" fmla="*/ 189 h 247"/>
              <a:gd name="T96" fmla="*/ 176 w 242"/>
              <a:gd name="T97" fmla="*/ 172 h 247"/>
              <a:gd name="T98" fmla="*/ 193 w 242"/>
              <a:gd name="T99" fmla="*/ 184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42" h="247">
                <a:moveTo>
                  <a:pt x="242" y="200"/>
                </a:moveTo>
                <a:cubicBezTo>
                  <a:pt x="242" y="145"/>
                  <a:pt x="242" y="145"/>
                  <a:pt x="242" y="145"/>
                </a:cubicBezTo>
                <a:cubicBezTo>
                  <a:pt x="232" y="145"/>
                  <a:pt x="232" y="145"/>
                  <a:pt x="232" y="145"/>
                </a:cubicBezTo>
                <a:cubicBezTo>
                  <a:pt x="232" y="113"/>
                  <a:pt x="232" y="113"/>
                  <a:pt x="232" y="113"/>
                </a:cubicBezTo>
                <a:cubicBezTo>
                  <a:pt x="232" y="107"/>
                  <a:pt x="228" y="102"/>
                  <a:pt x="224" y="100"/>
                </a:cubicBezTo>
                <a:cubicBezTo>
                  <a:pt x="224" y="93"/>
                  <a:pt x="224" y="93"/>
                  <a:pt x="224" y="93"/>
                </a:cubicBezTo>
                <a:cubicBezTo>
                  <a:pt x="224" y="89"/>
                  <a:pt x="222" y="86"/>
                  <a:pt x="220" y="84"/>
                </a:cubicBezTo>
                <a:cubicBezTo>
                  <a:pt x="217" y="82"/>
                  <a:pt x="214" y="82"/>
                  <a:pt x="213" y="82"/>
                </a:cubicBezTo>
                <a:cubicBezTo>
                  <a:pt x="209" y="82"/>
                  <a:pt x="209" y="82"/>
                  <a:pt x="209" y="82"/>
                </a:cubicBezTo>
                <a:cubicBezTo>
                  <a:pt x="213" y="77"/>
                  <a:pt x="216" y="72"/>
                  <a:pt x="218" y="70"/>
                </a:cubicBezTo>
                <a:cubicBezTo>
                  <a:pt x="221" y="66"/>
                  <a:pt x="222" y="63"/>
                  <a:pt x="221" y="59"/>
                </a:cubicBezTo>
                <a:cubicBezTo>
                  <a:pt x="220" y="54"/>
                  <a:pt x="216" y="51"/>
                  <a:pt x="215" y="51"/>
                </a:cubicBezTo>
                <a:cubicBezTo>
                  <a:pt x="215" y="51"/>
                  <a:pt x="156" y="10"/>
                  <a:pt x="148" y="4"/>
                </a:cubicBezTo>
                <a:cubicBezTo>
                  <a:pt x="145" y="1"/>
                  <a:pt x="142" y="0"/>
                  <a:pt x="138" y="1"/>
                </a:cubicBezTo>
                <a:cubicBezTo>
                  <a:pt x="132" y="1"/>
                  <a:pt x="128" y="7"/>
                  <a:pt x="128" y="7"/>
                </a:cubicBezTo>
                <a:cubicBezTo>
                  <a:pt x="66" y="98"/>
                  <a:pt x="66" y="98"/>
                  <a:pt x="66" y="98"/>
                </a:cubicBezTo>
                <a:cubicBezTo>
                  <a:pt x="48" y="98"/>
                  <a:pt x="48" y="98"/>
                  <a:pt x="48" y="98"/>
                </a:cubicBezTo>
                <a:cubicBezTo>
                  <a:pt x="52" y="53"/>
                  <a:pt x="52" y="53"/>
                  <a:pt x="52" y="53"/>
                </a:cubicBezTo>
                <a:cubicBezTo>
                  <a:pt x="68" y="41"/>
                  <a:pt x="68" y="41"/>
                  <a:pt x="68" y="41"/>
                </a:cubicBezTo>
                <a:cubicBezTo>
                  <a:pt x="98" y="43"/>
                  <a:pt x="98" y="43"/>
                  <a:pt x="98" y="43"/>
                </a:cubicBezTo>
                <a:cubicBezTo>
                  <a:pt x="99" y="43"/>
                  <a:pt x="101" y="42"/>
                  <a:pt x="101" y="40"/>
                </a:cubicBezTo>
                <a:cubicBezTo>
                  <a:pt x="101" y="39"/>
                  <a:pt x="100" y="38"/>
                  <a:pt x="98" y="37"/>
                </a:cubicBezTo>
                <a:cubicBezTo>
                  <a:pt x="66" y="35"/>
                  <a:pt x="66" y="35"/>
                  <a:pt x="66" y="35"/>
                </a:cubicBezTo>
                <a:cubicBezTo>
                  <a:pt x="47" y="50"/>
                  <a:pt x="47" y="50"/>
                  <a:pt x="47" y="50"/>
                </a:cubicBezTo>
                <a:cubicBezTo>
                  <a:pt x="42" y="98"/>
                  <a:pt x="42" y="98"/>
                  <a:pt x="42" y="98"/>
                </a:cubicBezTo>
                <a:cubicBezTo>
                  <a:pt x="37" y="98"/>
                  <a:pt x="37" y="98"/>
                  <a:pt x="37" y="98"/>
                </a:cubicBezTo>
                <a:cubicBezTo>
                  <a:pt x="43" y="29"/>
                  <a:pt x="43" y="29"/>
                  <a:pt x="43" y="29"/>
                </a:cubicBezTo>
                <a:cubicBezTo>
                  <a:pt x="43" y="29"/>
                  <a:pt x="44" y="27"/>
                  <a:pt x="45" y="25"/>
                </a:cubicBezTo>
                <a:cubicBezTo>
                  <a:pt x="46" y="25"/>
                  <a:pt x="47" y="24"/>
                  <a:pt x="50" y="24"/>
                </a:cubicBezTo>
                <a:cubicBezTo>
                  <a:pt x="58" y="25"/>
                  <a:pt x="104" y="30"/>
                  <a:pt x="105" y="30"/>
                </a:cubicBezTo>
                <a:cubicBezTo>
                  <a:pt x="106" y="30"/>
                  <a:pt x="108" y="29"/>
                  <a:pt x="108" y="27"/>
                </a:cubicBezTo>
                <a:cubicBezTo>
                  <a:pt x="108" y="26"/>
                  <a:pt x="107" y="24"/>
                  <a:pt x="105" y="24"/>
                </a:cubicBezTo>
                <a:cubicBezTo>
                  <a:pt x="105" y="24"/>
                  <a:pt x="59" y="20"/>
                  <a:pt x="50" y="19"/>
                </a:cubicBezTo>
                <a:cubicBezTo>
                  <a:pt x="46" y="19"/>
                  <a:pt x="43" y="19"/>
                  <a:pt x="41" y="21"/>
                </a:cubicBezTo>
                <a:cubicBezTo>
                  <a:pt x="38" y="24"/>
                  <a:pt x="38" y="28"/>
                  <a:pt x="38" y="28"/>
                </a:cubicBezTo>
                <a:cubicBezTo>
                  <a:pt x="33" y="82"/>
                  <a:pt x="33" y="82"/>
                  <a:pt x="33" y="82"/>
                </a:cubicBezTo>
                <a:cubicBezTo>
                  <a:pt x="22" y="82"/>
                  <a:pt x="22" y="82"/>
                  <a:pt x="22" y="82"/>
                </a:cubicBezTo>
                <a:cubicBezTo>
                  <a:pt x="21" y="82"/>
                  <a:pt x="17" y="82"/>
                  <a:pt x="14" y="84"/>
                </a:cubicBezTo>
                <a:cubicBezTo>
                  <a:pt x="12" y="86"/>
                  <a:pt x="11" y="89"/>
                  <a:pt x="11" y="93"/>
                </a:cubicBezTo>
                <a:cubicBezTo>
                  <a:pt x="11" y="98"/>
                  <a:pt x="11" y="98"/>
                  <a:pt x="11" y="98"/>
                </a:cubicBezTo>
                <a:cubicBezTo>
                  <a:pt x="5" y="100"/>
                  <a:pt x="0" y="106"/>
                  <a:pt x="0" y="113"/>
                </a:cubicBezTo>
                <a:cubicBezTo>
                  <a:pt x="0" y="232"/>
                  <a:pt x="0" y="232"/>
                  <a:pt x="0" y="232"/>
                </a:cubicBezTo>
                <a:cubicBezTo>
                  <a:pt x="0" y="241"/>
                  <a:pt x="7" y="247"/>
                  <a:pt x="15" y="247"/>
                </a:cubicBezTo>
                <a:cubicBezTo>
                  <a:pt x="217" y="247"/>
                  <a:pt x="217" y="247"/>
                  <a:pt x="217" y="247"/>
                </a:cubicBezTo>
                <a:cubicBezTo>
                  <a:pt x="225" y="247"/>
                  <a:pt x="232" y="241"/>
                  <a:pt x="232" y="232"/>
                </a:cubicBezTo>
                <a:cubicBezTo>
                  <a:pt x="232" y="221"/>
                  <a:pt x="232" y="221"/>
                  <a:pt x="232" y="221"/>
                </a:cubicBezTo>
                <a:cubicBezTo>
                  <a:pt x="232" y="220"/>
                  <a:pt x="232" y="220"/>
                  <a:pt x="232" y="219"/>
                </a:cubicBezTo>
                <a:cubicBezTo>
                  <a:pt x="232" y="219"/>
                  <a:pt x="232" y="218"/>
                  <a:pt x="232" y="218"/>
                </a:cubicBezTo>
                <a:cubicBezTo>
                  <a:pt x="232" y="200"/>
                  <a:pt x="232" y="200"/>
                  <a:pt x="232" y="200"/>
                </a:cubicBezTo>
                <a:lnTo>
                  <a:pt x="242" y="200"/>
                </a:lnTo>
                <a:close/>
                <a:moveTo>
                  <a:pt x="232" y="150"/>
                </a:moveTo>
                <a:cubicBezTo>
                  <a:pt x="236" y="150"/>
                  <a:pt x="236" y="150"/>
                  <a:pt x="236" y="150"/>
                </a:cubicBezTo>
                <a:cubicBezTo>
                  <a:pt x="236" y="194"/>
                  <a:pt x="236" y="194"/>
                  <a:pt x="236" y="194"/>
                </a:cubicBezTo>
                <a:cubicBezTo>
                  <a:pt x="232" y="194"/>
                  <a:pt x="232" y="194"/>
                  <a:pt x="232" y="194"/>
                </a:cubicBezTo>
                <a:lnTo>
                  <a:pt x="232" y="150"/>
                </a:lnTo>
                <a:close/>
                <a:moveTo>
                  <a:pt x="214" y="87"/>
                </a:moveTo>
                <a:cubicBezTo>
                  <a:pt x="214" y="87"/>
                  <a:pt x="215" y="87"/>
                  <a:pt x="217" y="88"/>
                </a:cubicBezTo>
                <a:cubicBezTo>
                  <a:pt x="218" y="89"/>
                  <a:pt x="218" y="91"/>
                  <a:pt x="218" y="93"/>
                </a:cubicBezTo>
                <a:cubicBezTo>
                  <a:pt x="218" y="98"/>
                  <a:pt x="218" y="98"/>
                  <a:pt x="218" y="98"/>
                </a:cubicBezTo>
                <a:cubicBezTo>
                  <a:pt x="218" y="98"/>
                  <a:pt x="217" y="98"/>
                  <a:pt x="217" y="98"/>
                </a:cubicBezTo>
                <a:cubicBezTo>
                  <a:pt x="196" y="98"/>
                  <a:pt x="196" y="98"/>
                  <a:pt x="196" y="98"/>
                </a:cubicBezTo>
                <a:cubicBezTo>
                  <a:pt x="198" y="95"/>
                  <a:pt x="201" y="91"/>
                  <a:pt x="205" y="87"/>
                </a:cubicBezTo>
                <a:lnTo>
                  <a:pt x="214" y="87"/>
                </a:lnTo>
                <a:close/>
                <a:moveTo>
                  <a:pt x="133" y="10"/>
                </a:moveTo>
                <a:cubicBezTo>
                  <a:pt x="133" y="10"/>
                  <a:pt x="136" y="7"/>
                  <a:pt x="139" y="6"/>
                </a:cubicBezTo>
                <a:cubicBezTo>
                  <a:pt x="141" y="6"/>
                  <a:pt x="142" y="6"/>
                  <a:pt x="144" y="8"/>
                </a:cubicBezTo>
                <a:cubicBezTo>
                  <a:pt x="153" y="15"/>
                  <a:pt x="210" y="54"/>
                  <a:pt x="212" y="56"/>
                </a:cubicBezTo>
                <a:cubicBezTo>
                  <a:pt x="212" y="56"/>
                  <a:pt x="215" y="57"/>
                  <a:pt x="216" y="60"/>
                </a:cubicBezTo>
                <a:cubicBezTo>
                  <a:pt x="216" y="62"/>
                  <a:pt x="215" y="64"/>
                  <a:pt x="214" y="66"/>
                </a:cubicBezTo>
                <a:cubicBezTo>
                  <a:pt x="208" y="74"/>
                  <a:pt x="193" y="93"/>
                  <a:pt x="189" y="98"/>
                </a:cubicBezTo>
                <a:cubicBezTo>
                  <a:pt x="183" y="98"/>
                  <a:pt x="183" y="98"/>
                  <a:pt x="183" y="98"/>
                </a:cubicBezTo>
                <a:cubicBezTo>
                  <a:pt x="200" y="76"/>
                  <a:pt x="200" y="76"/>
                  <a:pt x="200" y="76"/>
                </a:cubicBezTo>
                <a:cubicBezTo>
                  <a:pt x="199" y="74"/>
                  <a:pt x="199" y="74"/>
                  <a:pt x="199" y="74"/>
                </a:cubicBezTo>
                <a:cubicBezTo>
                  <a:pt x="199" y="74"/>
                  <a:pt x="192" y="66"/>
                  <a:pt x="194" y="56"/>
                </a:cubicBezTo>
                <a:cubicBezTo>
                  <a:pt x="194" y="54"/>
                  <a:pt x="194" y="54"/>
                  <a:pt x="194" y="54"/>
                </a:cubicBezTo>
                <a:cubicBezTo>
                  <a:pt x="151" y="23"/>
                  <a:pt x="151" y="23"/>
                  <a:pt x="151" y="23"/>
                </a:cubicBezTo>
                <a:cubicBezTo>
                  <a:pt x="149" y="25"/>
                  <a:pt x="149" y="25"/>
                  <a:pt x="149" y="25"/>
                </a:cubicBezTo>
                <a:cubicBezTo>
                  <a:pt x="149" y="25"/>
                  <a:pt x="143" y="30"/>
                  <a:pt x="130" y="28"/>
                </a:cubicBezTo>
                <a:cubicBezTo>
                  <a:pt x="128" y="28"/>
                  <a:pt x="128" y="28"/>
                  <a:pt x="128" y="28"/>
                </a:cubicBezTo>
                <a:cubicBezTo>
                  <a:pt x="80" y="98"/>
                  <a:pt x="80" y="98"/>
                  <a:pt x="80" y="98"/>
                </a:cubicBezTo>
                <a:cubicBezTo>
                  <a:pt x="72" y="98"/>
                  <a:pt x="72" y="98"/>
                  <a:pt x="72" y="98"/>
                </a:cubicBezTo>
                <a:lnTo>
                  <a:pt x="133" y="10"/>
                </a:lnTo>
                <a:close/>
                <a:moveTo>
                  <a:pt x="137" y="70"/>
                </a:moveTo>
                <a:cubicBezTo>
                  <a:pt x="121" y="70"/>
                  <a:pt x="108" y="82"/>
                  <a:pt x="107" y="98"/>
                </a:cubicBezTo>
                <a:cubicBezTo>
                  <a:pt x="86" y="98"/>
                  <a:pt x="86" y="98"/>
                  <a:pt x="86" y="98"/>
                </a:cubicBezTo>
                <a:cubicBezTo>
                  <a:pt x="131" y="34"/>
                  <a:pt x="131" y="34"/>
                  <a:pt x="131" y="34"/>
                </a:cubicBezTo>
                <a:cubicBezTo>
                  <a:pt x="141" y="35"/>
                  <a:pt x="148" y="32"/>
                  <a:pt x="151" y="30"/>
                </a:cubicBezTo>
                <a:cubicBezTo>
                  <a:pt x="188" y="56"/>
                  <a:pt x="188" y="56"/>
                  <a:pt x="188" y="56"/>
                </a:cubicBezTo>
                <a:cubicBezTo>
                  <a:pt x="187" y="65"/>
                  <a:pt x="191" y="73"/>
                  <a:pt x="193" y="76"/>
                </a:cubicBezTo>
                <a:cubicBezTo>
                  <a:pt x="176" y="98"/>
                  <a:pt x="176" y="98"/>
                  <a:pt x="176" y="98"/>
                </a:cubicBezTo>
                <a:cubicBezTo>
                  <a:pt x="167" y="98"/>
                  <a:pt x="167" y="98"/>
                  <a:pt x="167" y="98"/>
                </a:cubicBezTo>
                <a:cubicBezTo>
                  <a:pt x="166" y="82"/>
                  <a:pt x="153" y="70"/>
                  <a:pt x="137" y="70"/>
                </a:cubicBezTo>
                <a:close/>
                <a:moveTo>
                  <a:pt x="161" y="98"/>
                </a:moveTo>
                <a:cubicBezTo>
                  <a:pt x="112" y="98"/>
                  <a:pt x="112" y="98"/>
                  <a:pt x="112" y="98"/>
                </a:cubicBezTo>
                <a:cubicBezTo>
                  <a:pt x="113" y="85"/>
                  <a:pt x="124" y="76"/>
                  <a:pt x="137" y="76"/>
                </a:cubicBezTo>
                <a:cubicBezTo>
                  <a:pt x="150" y="76"/>
                  <a:pt x="160" y="85"/>
                  <a:pt x="161" y="98"/>
                </a:cubicBezTo>
                <a:close/>
                <a:moveTo>
                  <a:pt x="17" y="93"/>
                </a:moveTo>
                <a:cubicBezTo>
                  <a:pt x="17" y="91"/>
                  <a:pt x="17" y="89"/>
                  <a:pt x="18" y="89"/>
                </a:cubicBezTo>
                <a:cubicBezTo>
                  <a:pt x="19" y="87"/>
                  <a:pt x="21" y="87"/>
                  <a:pt x="21" y="87"/>
                </a:cubicBezTo>
                <a:cubicBezTo>
                  <a:pt x="33" y="87"/>
                  <a:pt x="33" y="87"/>
                  <a:pt x="33" y="87"/>
                </a:cubicBezTo>
                <a:cubicBezTo>
                  <a:pt x="32" y="98"/>
                  <a:pt x="32" y="98"/>
                  <a:pt x="32" y="98"/>
                </a:cubicBezTo>
                <a:cubicBezTo>
                  <a:pt x="17" y="98"/>
                  <a:pt x="17" y="98"/>
                  <a:pt x="17" y="98"/>
                </a:cubicBezTo>
                <a:lnTo>
                  <a:pt x="17" y="93"/>
                </a:lnTo>
                <a:close/>
                <a:moveTo>
                  <a:pt x="226" y="194"/>
                </a:moveTo>
                <a:cubicBezTo>
                  <a:pt x="191" y="194"/>
                  <a:pt x="191" y="194"/>
                  <a:pt x="191" y="194"/>
                </a:cubicBezTo>
                <a:cubicBezTo>
                  <a:pt x="180" y="194"/>
                  <a:pt x="170" y="185"/>
                  <a:pt x="170" y="173"/>
                </a:cubicBezTo>
                <a:cubicBezTo>
                  <a:pt x="170" y="172"/>
                  <a:pt x="170" y="172"/>
                  <a:pt x="170" y="172"/>
                </a:cubicBezTo>
                <a:cubicBezTo>
                  <a:pt x="170" y="160"/>
                  <a:pt x="180" y="150"/>
                  <a:pt x="191" y="150"/>
                </a:cubicBezTo>
                <a:cubicBezTo>
                  <a:pt x="226" y="150"/>
                  <a:pt x="226" y="150"/>
                  <a:pt x="226" y="150"/>
                </a:cubicBezTo>
                <a:lnTo>
                  <a:pt x="226" y="194"/>
                </a:lnTo>
                <a:close/>
                <a:moveTo>
                  <a:pt x="226" y="145"/>
                </a:moveTo>
                <a:cubicBezTo>
                  <a:pt x="191" y="145"/>
                  <a:pt x="191" y="145"/>
                  <a:pt x="191" y="145"/>
                </a:cubicBezTo>
                <a:cubicBezTo>
                  <a:pt x="176" y="145"/>
                  <a:pt x="164" y="157"/>
                  <a:pt x="164" y="172"/>
                </a:cubicBezTo>
                <a:cubicBezTo>
                  <a:pt x="164" y="173"/>
                  <a:pt x="164" y="173"/>
                  <a:pt x="164" y="173"/>
                </a:cubicBezTo>
                <a:cubicBezTo>
                  <a:pt x="164" y="188"/>
                  <a:pt x="176" y="200"/>
                  <a:pt x="191" y="200"/>
                </a:cubicBezTo>
                <a:cubicBezTo>
                  <a:pt x="226" y="200"/>
                  <a:pt x="226" y="200"/>
                  <a:pt x="226" y="200"/>
                </a:cubicBezTo>
                <a:cubicBezTo>
                  <a:pt x="226" y="216"/>
                  <a:pt x="226" y="216"/>
                  <a:pt x="226" y="216"/>
                </a:cubicBezTo>
                <a:cubicBezTo>
                  <a:pt x="48" y="216"/>
                  <a:pt x="48" y="216"/>
                  <a:pt x="48" y="216"/>
                </a:cubicBezTo>
                <a:cubicBezTo>
                  <a:pt x="47" y="216"/>
                  <a:pt x="46" y="218"/>
                  <a:pt x="46" y="219"/>
                </a:cubicBezTo>
                <a:cubicBezTo>
                  <a:pt x="46" y="221"/>
                  <a:pt x="47" y="222"/>
                  <a:pt x="48" y="222"/>
                </a:cubicBezTo>
                <a:cubicBezTo>
                  <a:pt x="226" y="222"/>
                  <a:pt x="226" y="222"/>
                  <a:pt x="226" y="222"/>
                </a:cubicBezTo>
                <a:cubicBezTo>
                  <a:pt x="226" y="232"/>
                  <a:pt x="226" y="232"/>
                  <a:pt x="226" y="232"/>
                </a:cubicBezTo>
                <a:cubicBezTo>
                  <a:pt x="226" y="238"/>
                  <a:pt x="222" y="242"/>
                  <a:pt x="217" y="242"/>
                </a:cubicBezTo>
                <a:cubicBezTo>
                  <a:pt x="15" y="242"/>
                  <a:pt x="15" y="242"/>
                  <a:pt x="15" y="242"/>
                </a:cubicBezTo>
                <a:cubicBezTo>
                  <a:pt x="10" y="242"/>
                  <a:pt x="6" y="238"/>
                  <a:pt x="6" y="232"/>
                </a:cubicBezTo>
                <a:cubicBezTo>
                  <a:pt x="6" y="223"/>
                  <a:pt x="6" y="223"/>
                  <a:pt x="6" y="223"/>
                </a:cubicBezTo>
                <a:cubicBezTo>
                  <a:pt x="31" y="223"/>
                  <a:pt x="31" y="223"/>
                  <a:pt x="31" y="223"/>
                </a:cubicBezTo>
                <a:cubicBezTo>
                  <a:pt x="32" y="223"/>
                  <a:pt x="33" y="222"/>
                  <a:pt x="33" y="220"/>
                </a:cubicBezTo>
                <a:cubicBezTo>
                  <a:pt x="33" y="218"/>
                  <a:pt x="32" y="217"/>
                  <a:pt x="31" y="217"/>
                </a:cubicBezTo>
                <a:cubicBezTo>
                  <a:pt x="6" y="217"/>
                  <a:pt x="6" y="217"/>
                  <a:pt x="6" y="217"/>
                </a:cubicBezTo>
                <a:cubicBezTo>
                  <a:pt x="6" y="128"/>
                  <a:pt x="6" y="128"/>
                  <a:pt x="6" y="128"/>
                </a:cubicBezTo>
                <a:cubicBezTo>
                  <a:pt x="226" y="128"/>
                  <a:pt x="226" y="128"/>
                  <a:pt x="226" y="128"/>
                </a:cubicBezTo>
                <a:lnTo>
                  <a:pt x="226" y="145"/>
                </a:lnTo>
                <a:close/>
                <a:moveTo>
                  <a:pt x="226" y="123"/>
                </a:moveTo>
                <a:cubicBezTo>
                  <a:pt x="6" y="123"/>
                  <a:pt x="6" y="123"/>
                  <a:pt x="6" y="123"/>
                </a:cubicBezTo>
                <a:cubicBezTo>
                  <a:pt x="6" y="113"/>
                  <a:pt x="6" y="113"/>
                  <a:pt x="6" y="113"/>
                </a:cubicBezTo>
                <a:cubicBezTo>
                  <a:pt x="6" y="108"/>
                  <a:pt x="9" y="105"/>
                  <a:pt x="13" y="104"/>
                </a:cubicBezTo>
                <a:cubicBezTo>
                  <a:pt x="13" y="104"/>
                  <a:pt x="14" y="104"/>
                  <a:pt x="14" y="104"/>
                </a:cubicBezTo>
                <a:cubicBezTo>
                  <a:pt x="15" y="104"/>
                  <a:pt x="15" y="104"/>
                  <a:pt x="16" y="103"/>
                </a:cubicBezTo>
                <a:cubicBezTo>
                  <a:pt x="217" y="103"/>
                  <a:pt x="217" y="103"/>
                  <a:pt x="217" y="103"/>
                </a:cubicBezTo>
                <a:cubicBezTo>
                  <a:pt x="222" y="103"/>
                  <a:pt x="226" y="108"/>
                  <a:pt x="226" y="113"/>
                </a:cubicBezTo>
                <a:lnTo>
                  <a:pt x="226" y="123"/>
                </a:lnTo>
                <a:close/>
                <a:moveTo>
                  <a:pt x="176" y="172"/>
                </a:moveTo>
                <a:cubicBezTo>
                  <a:pt x="176" y="182"/>
                  <a:pt x="184" y="189"/>
                  <a:pt x="193" y="189"/>
                </a:cubicBezTo>
                <a:cubicBezTo>
                  <a:pt x="202" y="189"/>
                  <a:pt x="210" y="182"/>
                  <a:pt x="210" y="172"/>
                </a:cubicBezTo>
                <a:cubicBezTo>
                  <a:pt x="210" y="163"/>
                  <a:pt x="202" y="156"/>
                  <a:pt x="193" y="156"/>
                </a:cubicBezTo>
                <a:cubicBezTo>
                  <a:pt x="184" y="156"/>
                  <a:pt x="176" y="163"/>
                  <a:pt x="176" y="172"/>
                </a:cubicBezTo>
                <a:close/>
                <a:moveTo>
                  <a:pt x="193" y="161"/>
                </a:moveTo>
                <a:cubicBezTo>
                  <a:pt x="199" y="161"/>
                  <a:pt x="204" y="166"/>
                  <a:pt x="204" y="172"/>
                </a:cubicBezTo>
                <a:cubicBezTo>
                  <a:pt x="204" y="179"/>
                  <a:pt x="199" y="184"/>
                  <a:pt x="193" y="184"/>
                </a:cubicBezTo>
                <a:cubicBezTo>
                  <a:pt x="187" y="184"/>
                  <a:pt x="182" y="179"/>
                  <a:pt x="182" y="172"/>
                </a:cubicBezTo>
                <a:cubicBezTo>
                  <a:pt x="182" y="166"/>
                  <a:pt x="187" y="161"/>
                  <a:pt x="193" y="16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6" name="Subtitle 2"/>
          <p:cNvSpPr txBox="1">
            <a:spLocks/>
          </p:cNvSpPr>
          <p:nvPr/>
        </p:nvSpPr>
        <p:spPr>
          <a:xfrm>
            <a:off x="1137809" y="5481841"/>
            <a:ext cx="9115663" cy="8723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dirty="0">
                <a:solidFill>
                  <a:schemeClr val="bg1"/>
                </a:solidFill>
                <a:cs typeface="Poppins" panose="00000500000000000000" pitchFamily="50" charset="0"/>
              </a:rPr>
              <a:t>РАСКОМ предлагает своим клиентам услугу по защите ИТ-инфраструктуры любой сложности и размера от </a:t>
            </a:r>
            <a:r>
              <a:rPr lang="ru-RU" sz="1800" dirty="0" err="1">
                <a:solidFill>
                  <a:schemeClr val="bg1"/>
                </a:solidFill>
                <a:cs typeface="Poppins" panose="00000500000000000000" pitchFamily="50" charset="0"/>
              </a:rPr>
              <a:t>DDoS</a:t>
            </a:r>
            <a:r>
              <a:rPr lang="ru-RU" sz="1800" dirty="0">
                <a:solidFill>
                  <a:schemeClr val="bg1"/>
                </a:solidFill>
                <a:cs typeface="Poppins" panose="00000500000000000000" pitchFamily="50" charset="0"/>
              </a:rPr>
              <a:t> атак. Защита ИТ-инфраструктуры осуществляется за счет фильтрации всех существующих на данный момент разновидностей </a:t>
            </a:r>
            <a:r>
              <a:rPr lang="ru-RU" sz="1800" dirty="0" err="1">
                <a:solidFill>
                  <a:schemeClr val="bg1"/>
                </a:solidFill>
                <a:cs typeface="Poppins" panose="00000500000000000000" pitchFamily="50" charset="0"/>
              </a:rPr>
              <a:t>DDoS</a:t>
            </a:r>
            <a:r>
              <a:rPr lang="ru-RU" sz="1800" dirty="0">
                <a:solidFill>
                  <a:schemeClr val="bg1"/>
                </a:solidFill>
                <a:cs typeface="Poppins" panose="00000500000000000000" pitchFamily="50" charset="0"/>
              </a:rPr>
              <a:t>-атак на сетевом, транспортном и сеансовом уровнях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626473" y="5354117"/>
            <a:ext cx="497252" cy="797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5500"/>
              </a:lnSpc>
            </a:pPr>
            <a:r>
              <a:rPr lang="en-GB" sz="4500" b="1" dirty="0">
                <a:solidFill>
                  <a:schemeClr val="accent3"/>
                </a:solidFill>
                <a:latin typeface="Poppins" panose="00000500000000000000" pitchFamily="50" charset="0"/>
                <a:cs typeface="Poppins" panose="00000500000000000000" pitchFamily="50" charset="0"/>
              </a:rPr>
              <a:t>“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609335" y="1411485"/>
            <a:ext cx="566688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E82164BE-0037-4289-BA91-47BF7EC238C2}"/>
              </a:ext>
            </a:extLst>
          </p:cNvPr>
          <p:cNvSpPr txBox="1"/>
          <p:nvPr/>
        </p:nvSpPr>
        <p:spPr>
          <a:xfrm>
            <a:off x="626473" y="184861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D287E"/>
                </a:solidFill>
                <a:cs typeface="Poppins" panose="00000500000000000000" pitchFamily="50" charset="0"/>
                <a:sym typeface="Montserrat"/>
              </a:rPr>
              <a:t>РАСКОМ обеспечивает клиенту: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74171B9-8E15-497D-9CAE-339AF6081D54}"/>
              </a:ext>
            </a:extLst>
          </p:cNvPr>
          <p:cNvSpPr txBox="1"/>
          <p:nvPr/>
        </p:nvSpPr>
        <p:spPr>
          <a:xfrm>
            <a:off x="663801" y="3756833"/>
            <a:ext cx="5017671" cy="6918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>
              <a:lnSpc>
                <a:spcPts val="2400"/>
              </a:lnSpc>
            </a:pPr>
            <a:r>
              <a:rPr lang="ru-RU" dirty="0">
                <a:solidFill>
                  <a:srgbClr val="2D287E"/>
                </a:solidFill>
                <a:cs typeface="Poppins" panose="00000500000000000000" pitchFamily="50" charset="0"/>
                <a:sym typeface="Arial"/>
              </a:rPr>
              <a:t>Возможность самостоятельного управления</a:t>
            </a:r>
            <a:r>
              <a:rPr lang="en-US" dirty="0">
                <a:solidFill>
                  <a:srgbClr val="2D287E"/>
                </a:solidFill>
                <a:cs typeface="Poppins" panose="00000500000000000000" pitchFamily="50" charset="0"/>
                <a:sym typeface="Arial"/>
              </a:rPr>
              <a:t> </a:t>
            </a:r>
            <a:r>
              <a:rPr lang="ru-RU" dirty="0">
                <a:solidFill>
                  <a:srgbClr val="2D287E"/>
                </a:solidFill>
                <a:cs typeface="Poppins" panose="00000500000000000000" pitchFamily="50" charset="0"/>
                <a:sym typeface="Arial"/>
              </a:rPr>
              <a:t>правилами фильтрации через личный кабинет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D39E592-1F3F-4235-A6F1-D9E336F31FF3}"/>
              </a:ext>
            </a:extLst>
          </p:cNvPr>
          <p:cNvSpPr txBox="1"/>
          <p:nvPr/>
        </p:nvSpPr>
        <p:spPr>
          <a:xfrm>
            <a:off x="663801" y="3383855"/>
            <a:ext cx="17068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A6E0F"/>
                </a:solidFill>
                <a:cs typeface="Poppins" panose="00000500000000000000" pitchFamily="50" charset="0"/>
              </a:rPr>
              <a:t>ГИБКОСТЬ</a:t>
            </a:r>
            <a:endParaRPr lang="ru-RU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9B1044A-4D3D-4F7A-B9FB-23456A2B6EE5}"/>
              </a:ext>
            </a:extLst>
          </p:cNvPr>
          <p:cNvSpPr txBox="1"/>
          <p:nvPr/>
        </p:nvSpPr>
        <p:spPr>
          <a:xfrm>
            <a:off x="6103177" y="3753187"/>
            <a:ext cx="4852416" cy="9996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ru-RU" dirty="0">
                <a:solidFill>
                  <a:srgbClr val="2D287E"/>
                </a:solidFill>
                <a:cs typeface="Poppins" panose="00000500000000000000" pitchFamily="50" charset="0"/>
                <a:sym typeface="Montserrat"/>
              </a:rPr>
              <a:t>Защита сети не только от вредоносного, но и нежелательного для конкретного клиента трафика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B2C170E-29C4-4D41-9206-2E3418CCE113}"/>
              </a:ext>
            </a:extLst>
          </p:cNvPr>
          <p:cNvSpPr txBox="1"/>
          <p:nvPr/>
        </p:nvSpPr>
        <p:spPr>
          <a:xfrm>
            <a:off x="6096651" y="3383855"/>
            <a:ext cx="24262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A6E0F"/>
                </a:solidFill>
                <a:cs typeface="Poppins" panose="00000500000000000000" pitchFamily="50" charset="0"/>
              </a:rPr>
              <a:t>БЕЗОПАСНОСТЬ</a:t>
            </a:r>
            <a:endParaRPr lang="ru-RU" dirty="0"/>
          </a:p>
        </p:txBody>
      </p:sp>
      <p:pic>
        <p:nvPicPr>
          <p:cNvPr id="34" name="Picture 2">
            <a:extLst>
              <a:ext uri="{FF2B5EF4-FFF2-40B4-BE49-F238E27FC236}">
                <a16:creationId xmlns:a16="http://schemas.microsoft.com/office/drawing/2014/main" id="{93EFF4A4-E305-4EA8-AF2F-DAD412480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12787" y="281960"/>
            <a:ext cx="351975" cy="345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CF1B817D-9A8F-4542-9551-B9F2C675D48F}"/>
              </a:ext>
            </a:extLst>
          </p:cNvPr>
          <p:cNvSpPr txBox="1"/>
          <p:nvPr/>
        </p:nvSpPr>
        <p:spPr>
          <a:xfrm rot="16200000">
            <a:off x="10866624" y="3305894"/>
            <a:ext cx="18309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spc="400" dirty="0">
                <a:solidFill>
                  <a:schemeClr val="bg1">
                    <a:lumMod val="65000"/>
                  </a:schemeClr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www.</a:t>
            </a:r>
            <a:r>
              <a:rPr lang="en-US" sz="1000" spc="400" dirty="0">
                <a:solidFill>
                  <a:schemeClr val="bg1">
                    <a:lumMod val="65000"/>
                  </a:schemeClr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rascom.ru</a:t>
            </a:r>
            <a:endParaRPr lang="en-GB" sz="1000" spc="400" dirty="0">
              <a:solidFill>
                <a:schemeClr val="bg1">
                  <a:lumMod val="65000"/>
                </a:schemeClr>
              </a:solidFill>
              <a:latin typeface="Poppins Light" panose="00000400000000000000" pitchFamily="50" charset="0"/>
              <a:cs typeface="Poppins Light" panose="000004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429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accel="60000" fill="hold" grpId="0" nodeType="with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2000" fill="hold"/>
                                            <p:tgtEl>
                                              <p:spTgt spid="1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2000" fill="hold"/>
                                            <p:tgtEl>
                                              <p:spTgt spid="1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1000"/>
                                            <p:tgtEl>
                                              <p:spTgt spid="12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2" dur="1000" fill="hold"/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1000" fill="hold"/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2" presetClass="entr" presetSubtype="8" accel="60000" fill="hold" grpId="0" nodeType="with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16" dur="2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17" dur="2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" presetID="2" presetClass="entr" presetSubtype="8" accel="60000" fill="hold" nodeType="with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20" dur="2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21" dur="2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6" dur="500"/>
                                            <p:tgtEl>
                                              <p:spTgt spid="10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9" dur="5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5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1" dur="500"/>
                                            <p:tgtEl>
                                              <p:spTgt spid="10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2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4" dur="1000"/>
                                            <p:tgtEl>
                                              <p:spTgt spid="12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5" dur="10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9" dur="10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0" dur="10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3" grpId="0" animBg="1"/>
          <p:bldP spid="50" grpId="0"/>
          <p:bldP spid="106" grpId="0" animBg="1"/>
          <p:bldP spid="107" grpId="0" animBg="1"/>
          <p:bldP spid="126" grpId="0"/>
          <p:bldP spid="127" grpId="0"/>
          <p:bldP spid="35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accel="6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000" fill="hold"/>
                                            <p:tgtEl>
                                              <p:spTgt spid="1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000" fill="hold"/>
                                            <p:tgtEl>
                                              <p:spTgt spid="1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1000"/>
                                            <p:tgtEl>
                                              <p:spTgt spid="12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2" dur="1000" fill="hold"/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1000" fill="hold"/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2" presetClass="entr" presetSubtype="8" accel="6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" dur="2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" dur="2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" presetID="2" presetClass="entr" presetSubtype="8" accel="6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2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" dur="2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4" dur="500" fill="hold"/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10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6" dur="500"/>
                                            <p:tgtEl>
                                              <p:spTgt spid="10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9" dur="5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5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1" dur="500"/>
                                            <p:tgtEl>
                                              <p:spTgt spid="10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2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4" dur="1000"/>
                                            <p:tgtEl>
                                              <p:spTgt spid="12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5" dur="10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9" dur="10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0" dur="10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3" grpId="0" animBg="1"/>
          <p:bldP spid="50" grpId="0"/>
          <p:bldP spid="106" grpId="0" animBg="1"/>
          <p:bldP spid="107" grpId="0" animBg="1"/>
          <p:bldP spid="126" grpId="0"/>
          <p:bldP spid="127" grpId="0"/>
          <p:bldP spid="35" grpId="0"/>
        </p:bld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112">
            <a:extLst>
              <a:ext uri="{FF2B5EF4-FFF2-40B4-BE49-F238E27FC236}">
                <a16:creationId xmlns:a16="http://schemas.microsoft.com/office/drawing/2014/main" id="{C216D2A0-EB30-46F1-A9B4-04C1F5D78247}"/>
              </a:ext>
            </a:extLst>
          </p:cNvPr>
          <p:cNvSpPr/>
          <p:nvPr/>
        </p:nvSpPr>
        <p:spPr>
          <a:xfrm>
            <a:off x="1" y="3429000"/>
            <a:ext cx="11366500" cy="3444272"/>
          </a:xfrm>
          <a:prstGeom prst="rect">
            <a:avLst/>
          </a:prstGeom>
          <a:gradFill flip="none" rotWithShape="1">
            <a:gsLst>
              <a:gs pos="0">
                <a:schemeClr val="accent3">
                  <a:alpha val="0"/>
                </a:schemeClr>
              </a:gs>
              <a:gs pos="0">
                <a:schemeClr val="accent2"/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02334" y="627063"/>
            <a:ext cx="5304465" cy="797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5500"/>
              </a:lnSpc>
            </a:pPr>
            <a:r>
              <a:rPr lang="ru-RU" sz="4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это </a:t>
            </a:r>
            <a:r>
              <a:rPr lang="ru-RU" sz="4800" b="1" dirty="0">
                <a:solidFill>
                  <a:srgbClr val="FA6E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работает</a:t>
            </a:r>
            <a:endParaRPr lang="en-GB" sz="4800" b="1" dirty="0">
              <a:solidFill>
                <a:srgbClr val="FA6E0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1366500" y="-29184"/>
            <a:ext cx="0" cy="6945549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38"/>
          <p:cNvSpPr>
            <a:spLocks noChangeArrowheads="1"/>
          </p:cNvSpPr>
          <p:nvPr/>
        </p:nvSpPr>
        <p:spPr bwMode="auto">
          <a:xfrm>
            <a:off x="6202368" y="1937339"/>
            <a:ext cx="77311" cy="79459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" name="Oval 39"/>
          <p:cNvSpPr>
            <a:spLocks noChangeArrowheads="1"/>
          </p:cNvSpPr>
          <p:nvPr/>
        </p:nvSpPr>
        <p:spPr bwMode="auto">
          <a:xfrm>
            <a:off x="6932522" y="2044716"/>
            <a:ext cx="178245" cy="178245"/>
          </a:xfrm>
          <a:prstGeom prst="ellipse">
            <a:avLst/>
          </a:prstGeom>
          <a:solidFill>
            <a:srgbClr val="FFFFFF"/>
          </a:solidFill>
          <a:ln w="12700" cap="flat">
            <a:solidFill>
              <a:schemeClr val="accent4">
                <a:lumMod val="20000"/>
                <a:lumOff val="80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Oval 40"/>
          <p:cNvSpPr>
            <a:spLocks noChangeArrowheads="1"/>
          </p:cNvSpPr>
          <p:nvPr/>
        </p:nvSpPr>
        <p:spPr bwMode="auto">
          <a:xfrm>
            <a:off x="5586028" y="2323892"/>
            <a:ext cx="103081" cy="100935"/>
          </a:xfrm>
          <a:prstGeom prst="ellipse">
            <a:avLst/>
          </a:prstGeom>
          <a:solidFill>
            <a:srgbClr val="FFFFFF"/>
          </a:solidFill>
          <a:ln w="12700" cap="flat">
            <a:solidFill>
              <a:schemeClr val="accent1">
                <a:lumMod val="20000"/>
                <a:lumOff val="80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" name="Slide Number Placeholder 7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54F4-1479-4CA3-8C8D-E1AB84E44F6B}" type="slidenum">
              <a:rPr lang="en-GB" smtClean="0"/>
              <a:pPr/>
              <a:t>5</a:t>
            </a:fld>
            <a:endParaRPr lang="en-GB" dirty="0"/>
          </a:p>
        </p:txBody>
      </p:sp>
      <p:cxnSp>
        <p:nvCxnSpPr>
          <p:cNvPr id="79" name="Straight Connector 78"/>
          <p:cNvCxnSpPr/>
          <p:nvPr/>
        </p:nvCxnSpPr>
        <p:spPr>
          <a:xfrm>
            <a:off x="609335" y="1411485"/>
            <a:ext cx="566688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38FCD80E-665F-47DA-BACD-40499E27418C}"/>
              </a:ext>
            </a:extLst>
          </p:cNvPr>
          <p:cNvSpPr txBox="1"/>
          <p:nvPr/>
        </p:nvSpPr>
        <p:spPr>
          <a:xfrm>
            <a:off x="584201" y="1813814"/>
            <a:ext cx="9059670" cy="13074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80990" indent="-380990">
              <a:lnSpc>
                <a:spcPts val="2400"/>
              </a:lnSpc>
              <a:buClr>
                <a:srgbClr val="FA6E0F"/>
              </a:buClr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D287E"/>
                </a:solidFill>
                <a:cs typeface="Poppins" panose="00000500000000000000" pitchFamily="50" charset="0"/>
              </a:rPr>
              <a:t>Устанавливаем подключение</a:t>
            </a:r>
          </a:p>
          <a:p>
            <a:pPr marL="380990" indent="-380990">
              <a:lnSpc>
                <a:spcPts val="2400"/>
              </a:lnSpc>
              <a:buClr>
                <a:srgbClr val="FA6E0F"/>
              </a:buClr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D287E"/>
                </a:solidFill>
                <a:cs typeface="Poppins" panose="00000500000000000000" pitchFamily="50" charset="0"/>
              </a:rPr>
              <a:t>Поднимаем  BGP- сессию с </a:t>
            </a:r>
            <a:r>
              <a:rPr lang="ru-RU" dirty="0" err="1">
                <a:solidFill>
                  <a:srgbClr val="2D287E"/>
                </a:solidFill>
                <a:cs typeface="Poppins" panose="00000500000000000000" pitchFamily="50" charset="0"/>
              </a:rPr>
              <a:t>FlowSpec</a:t>
            </a:r>
            <a:r>
              <a:rPr lang="ru-RU" dirty="0">
                <a:solidFill>
                  <a:srgbClr val="2D287E"/>
                </a:solidFill>
                <a:cs typeface="Poppins" panose="00000500000000000000" pitchFamily="50" charset="0"/>
              </a:rPr>
              <a:t> контроллером или устанавливаем количество правил через личный кабинет</a:t>
            </a:r>
          </a:p>
          <a:p>
            <a:pPr marL="380990" indent="-380990">
              <a:lnSpc>
                <a:spcPts val="2400"/>
              </a:lnSpc>
              <a:buClr>
                <a:srgbClr val="FA6E0F"/>
              </a:buClr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2D287E"/>
                </a:solidFill>
                <a:cs typeface="Poppins" panose="00000500000000000000" pitchFamily="50" charset="0"/>
              </a:rPr>
              <a:t>Фильтруем весь трафик в соответствии с установленными правилами</a:t>
            </a:r>
          </a:p>
        </p:txBody>
      </p:sp>
      <p:cxnSp>
        <p:nvCxnSpPr>
          <p:cNvPr id="83" name="Соединитель: уступ 82">
            <a:extLst>
              <a:ext uri="{FF2B5EF4-FFF2-40B4-BE49-F238E27FC236}">
                <a16:creationId xmlns:a16="http://schemas.microsoft.com/office/drawing/2014/main" id="{876F65B6-F352-451E-B559-72191A2B90D7}"/>
              </a:ext>
            </a:extLst>
          </p:cNvPr>
          <p:cNvCxnSpPr>
            <a:cxnSpLocks/>
          </p:cNvCxnSpPr>
          <p:nvPr/>
        </p:nvCxnSpPr>
        <p:spPr>
          <a:xfrm flipV="1">
            <a:off x="4900388" y="4334407"/>
            <a:ext cx="3943389" cy="544624"/>
          </a:xfrm>
          <a:prstGeom prst="bentConnector3">
            <a:avLst/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>
            <a:extLst>
              <a:ext uri="{FF2B5EF4-FFF2-40B4-BE49-F238E27FC236}">
                <a16:creationId xmlns:a16="http://schemas.microsoft.com/office/drawing/2014/main" id="{E03E0C56-8833-4692-BD7B-541570CB5BDE}"/>
              </a:ext>
            </a:extLst>
          </p:cNvPr>
          <p:cNvCxnSpPr>
            <a:cxnSpLocks/>
          </p:cNvCxnSpPr>
          <p:nvPr/>
        </p:nvCxnSpPr>
        <p:spPr>
          <a:xfrm>
            <a:off x="5320769" y="5537431"/>
            <a:ext cx="3903509" cy="29020"/>
          </a:xfrm>
          <a:prstGeom prst="straightConnector1">
            <a:avLst/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5" name="Рисунок 84">
            <a:extLst>
              <a:ext uri="{FF2B5EF4-FFF2-40B4-BE49-F238E27FC236}">
                <a16:creationId xmlns:a16="http://schemas.microsoft.com/office/drawing/2014/main" id="{06BBB4C9-F456-425B-A6FD-994D29E887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4580" y="4254566"/>
            <a:ext cx="2308320" cy="2308320"/>
          </a:xfrm>
          <a:prstGeom prst="rect">
            <a:avLst/>
          </a:prstGeom>
        </p:spPr>
      </p:pic>
      <p:pic>
        <p:nvPicPr>
          <p:cNvPr id="86" name="Рисунок 85">
            <a:extLst>
              <a:ext uri="{FF2B5EF4-FFF2-40B4-BE49-F238E27FC236}">
                <a16:creationId xmlns:a16="http://schemas.microsoft.com/office/drawing/2014/main" id="{1F6C16EE-BA2B-4B92-87BF-4CBDBD6220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2782" y="4045502"/>
            <a:ext cx="2308320" cy="2308320"/>
          </a:xfrm>
          <a:prstGeom prst="rect">
            <a:avLst/>
          </a:prstGeom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D0B0B3A4-01B5-4476-B6F4-6EBB81E0062F}"/>
              </a:ext>
            </a:extLst>
          </p:cNvPr>
          <p:cNvSpPr txBox="1"/>
          <p:nvPr/>
        </p:nvSpPr>
        <p:spPr>
          <a:xfrm>
            <a:off x="4407215" y="3795845"/>
            <a:ext cx="42795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oppins" panose="00000500000000000000" pitchFamily="50" charset="0"/>
              </a:rPr>
              <a:t>Очищенный и оптимизированный трафик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F4EB4B91-284B-49D6-9573-D78105E3A14E}"/>
              </a:ext>
            </a:extLst>
          </p:cNvPr>
          <p:cNvGrpSpPr/>
          <p:nvPr/>
        </p:nvGrpSpPr>
        <p:grpSpPr>
          <a:xfrm>
            <a:off x="4500846" y="5014378"/>
            <a:ext cx="399542" cy="354531"/>
            <a:chOff x="8456640" y="5038762"/>
            <a:chExt cx="399542" cy="354531"/>
          </a:xfrm>
        </p:grpSpPr>
        <p:sp>
          <p:nvSpPr>
            <p:cNvPr id="89" name="Freeform 1342">
              <a:extLst>
                <a:ext uri="{FF2B5EF4-FFF2-40B4-BE49-F238E27FC236}">
                  <a16:creationId xmlns:a16="http://schemas.microsoft.com/office/drawing/2014/main" id="{6811108B-56A8-471D-9D93-9D3203A0CDC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61742" y="5154321"/>
              <a:ext cx="294440" cy="238972"/>
            </a:xfrm>
            <a:custGeom>
              <a:avLst/>
              <a:gdLst>
                <a:gd name="T0" fmla="*/ 0 w 133"/>
                <a:gd name="T1" fmla="*/ 81 h 103"/>
                <a:gd name="T2" fmla="*/ 17 w 133"/>
                <a:gd name="T3" fmla="*/ 65 h 103"/>
                <a:gd name="T4" fmla="*/ 70 w 133"/>
                <a:gd name="T5" fmla="*/ 67 h 103"/>
                <a:gd name="T6" fmla="*/ 91 w 133"/>
                <a:gd name="T7" fmla="*/ 30 h 103"/>
                <a:gd name="T8" fmla="*/ 72 w 133"/>
                <a:gd name="T9" fmla="*/ 30 h 103"/>
                <a:gd name="T10" fmla="*/ 103 w 133"/>
                <a:gd name="T11" fmla="*/ 0 h 103"/>
                <a:gd name="T12" fmla="*/ 133 w 133"/>
                <a:gd name="T13" fmla="*/ 30 h 103"/>
                <a:gd name="T14" fmla="*/ 116 w 133"/>
                <a:gd name="T15" fmla="*/ 30 h 103"/>
                <a:gd name="T16" fmla="*/ 65 w 133"/>
                <a:gd name="T17" fmla="*/ 96 h 103"/>
                <a:gd name="T18" fmla="*/ 0 w 133"/>
                <a:gd name="T19" fmla="*/ 81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103">
                  <a:moveTo>
                    <a:pt x="0" y="81"/>
                  </a:moveTo>
                  <a:cubicBezTo>
                    <a:pt x="5" y="76"/>
                    <a:pt x="11" y="71"/>
                    <a:pt x="17" y="65"/>
                  </a:cubicBezTo>
                  <a:cubicBezTo>
                    <a:pt x="34" y="77"/>
                    <a:pt x="52" y="79"/>
                    <a:pt x="70" y="67"/>
                  </a:cubicBezTo>
                  <a:cubicBezTo>
                    <a:pt x="82" y="60"/>
                    <a:pt x="91" y="45"/>
                    <a:pt x="91" y="30"/>
                  </a:cubicBezTo>
                  <a:cubicBezTo>
                    <a:pt x="85" y="30"/>
                    <a:pt x="79" y="30"/>
                    <a:pt x="72" y="30"/>
                  </a:cubicBezTo>
                  <a:cubicBezTo>
                    <a:pt x="83" y="19"/>
                    <a:pt x="93" y="10"/>
                    <a:pt x="103" y="0"/>
                  </a:cubicBezTo>
                  <a:cubicBezTo>
                    <a:pt x="113" y="9"/>
                    <a:pt x="123" y="19"/>
                    <a:pt x="133" y="30"/>
                  </a:cubicBezTo>
                  <a:cubicBezTo>
                    <a:pt x="127" y="30"/>
                    <a:pt x="122" y="30"/>
                    <a:pt x="116" y="30"/>
                  </a:cubicBezTo>
                  <a:cubicBezTo>
                    <a:pt x="113" y="63"/>
                    <a:pt x="96" y="86"/>
                    <a:pt x="65" y="96"/>
                  </a:cubicBezTo>
                  <a:cubicBezTo>
                    <a:pt x="42" y="103"/>
                    <a:pt x="17" y="97"/>
                    <a:pt x="0" y="8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 sz="1067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Freeform 1343">
              <a:extLst>
                <a:ext uri="{FF2B5EF4-FFF2-40B4-BE49-F238E27FC236}">
                  <a16:creationId xmlns:a16="http://schemas.microsoft.com/office/drawing/2014/main" id="{93B7B881-FE11-4A36-9602-E5BAAAACA7AD}"/>
                </a:ext>
              </a:extLst>
            </p:cNvPr>
            <p:cNvSpPr>
              <a:spLocks/>
            </p:cNvSpPr>
            <p:nvPr/>
          </p:nvSpPr>
          <p:spPr bwMode="auto">
            <a:xfrm>
              <a:off x="8456640" y="5038762"/>
              <a:ext cx="294440" cy="238972"/>
            </a:xfrm>
            <a:custGeom>
              <a:avLst/>
              <a:gdLst>
                <a:gd name="T0" fmla="*/ 0 w 132"/>
                <a:gd name="T1" fmla="*/ 73 h 103"/>
                <a:gd name="T2" fmla="*/ 16 w 132"/>
                <a:gd name="T3" fmla="*/ 73 h 103"/>
                <a:gd name="T4" fmla="*/ 67 w 132"/>
                <a:gd name="T5" fmla="*/ 8 h 103"/>
                <a:gd name="T6" fmla="*/ 132 w 132"/>
                <a:gd name="T7" fmla="*/ 22 h 103"/>
                <a:gd name="T8" fmla="*/ 114 w 132"/>
                <a:gd name="T9" fmla="*/ 38 h 103"/>
                <a:gd name="T10" fmla="*/ 61 w 132"/>
                <a:gd name="T11" fmla="*/ 37 h 103"/>
                <a:gd name="T12" fmla="*/ 41 w 132"/>
                <a:gd name="T13" fmla="*/ 73 h 103"/>
                <a:gd name="T14" fmla="*/ 59 w 132"/>
                <a:gd name="T15" fmla="*/ 73 h 103"/>
                <a:gd name="T16" fmla="*/ 29 w 132"/>
                <a:gd name="T17" fmla="*/ 103 h 103"/>
                <a:gd name="T18" fmla="*/ 0 w 132"/>
                <a:gd name="T19" fmla="*/ 7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2" h="103">
                  <a:moveTo>
                    <a:pt x="0" y="73"/>
                  </a:moveTo>
                  <a:cubicBezTo>
                    <a:pt x="5" y="73"/>
                    <a:pt x="10" y="73"/>
                    <a:pt x="16" y="73"/>
                  </a:cubicBezTo>
                  <a:cubicBezTo>
                    <a:pt x="19" y="41"/>
                    <a:pt x="35" y="18"/>
                    <a:pt x="67" y="8"/>
                  </a:cubicBezTo>
                  <a:cubicBezTo>
                    <a:pt x="90" y="0"/>
                    <a:pt x="114" y="6"/>
                    <a:pt x="132" y="22"/>
                  </a:cubicBezTo>
                  <a:cubicBezTo>
                    <a:pt x="126" y="27"/>
                    <a:pt x="121" y="33"/>
                    <a:pt x="114" y="38"/>
                  </a:cubicBezTo>
                  <a:cubicBezTo>
                    <a:pt x="98" y="27"/>
                    <a:pt x="79" y="25"/>
                    <a:pt x="61" y="37"/>
                  </a:cubicBezTo>
                  <a:cubicBezTo>
                    <a:pt x="48" y="45"/>
                    <a:pt x="41" y="57"/>
                    <a:pt x="41" y="73"/>
                  </a:cubicBezTo>
                  <a:cubicBezTo>
                    <a:pt x="47" y="73"/>
                    <a:pt x="53" y="73"/>
                    <a:pt x="59" y="73"/>
                  </a:cubicBezTo>
                  <a:cubicBezTo>
                    <a:pt x="48" y="84"/>
                    <a:pt x="39" y="94"/>
                    <a:pt x="29" y="103"/>
                  </a:cubicBezTo>
                  <a:cubicBezTo>
                    <a:pt x="19" y="94"/>
                    <a:pt x="10" y="84"/>
                    <a:pt x="0" y="7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 sz="1067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3" name="Google Shape;1459;p43">
            <a:extLst>
              <a:ext uri="{FF2B5EF4-FFF2-40B4-BE49-F238E27FC236}">
                <a16:creationId xmlns:a16="http://schemas.microsoft.com/office/drawing/2014/main" id="{5219A0F9-970A-480D-9705-E01844667097}"/>
              </a:ext>
            </a:extLst>
          </p:cNvPr>
          <p:cNvGrpSpPr/>
          <p:nvPr/>
        </p:nvGrpSpPr>
        <p:grpSpPr bwMode="auto">
          <a:xfrm>
            <a:off x="8794031" y="4027217"/>
            <a:ext cx="573933" cy="573747"/>
            <a:chOff x="3104875" y="1099400"/>
            <a:chExt cx="76825" cy="76800"/>
          </a:xfrm>
        </p:grpSpPr>
        <p:sp>
          <p:nvSpPr>
            <p:cNvPr id="94" name="Google Shape;1460;p43">
              <a:extLst>
                <a:ext uri="{FF2B5EF4-FFF2-40B4-BE49-F238E27FC236}">
                  <a16:creationId xmlns:a16="http://schemas.microsoft.com/office/drawing/2014/main" id="{C4CC2709-B7B1-4CFE-9EC0-46F581AC3E11}"/>
                </a:ext>
              </a:extLst>
            </p:cNvPr>
            <p:cNvSpPr/>
            <p:nvPr/>
          </p:nvSpPr>
          <p:spPr bwMode="auto">
            <a:xfrm>
              <a:off x="3104875" y="1099400"/>
              <a:ext cx="76825" cy="76800"/>
            </a:xfrm>
            <a:custGeom>
              <a:avLst/>
              <a:gdLst/>
              <a:ahLst/>
              <a:cxnLst/>
              <a:rect l="l" t="t" r="r" b="b"/>
              <a:pathLst>
                <a:path w="3073" h="3072" fill="none" extrusionOk="0">
                  <a:moveTo>
                    <a:pt x="1" y="3072"/>
                  </a:moveTo>
                  <a:lnTo>
                    <a:pt x="3072" y="0"/>
                  </a:lnTo>
                </a:path>
              </a:pathLst>
            </a:custGeom>
            <a:noFill/>
            <a:ln w="38100" cap="flat" cmpd="sng">
              <a:solidFill>
                <a:schemeClr val="accent4"/>
              </a:solidFill>
              <a:prstDash val="solid"/>
              <a:miter lim="102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defRPr/>
              </a:pPr>
              <a:endParaRPr sz="2400"/>
            </a:p>
          </p:txBody>
        </p:sp>
        <p:sp>
          <p:nvSpPr>
            <p:cNvPr id="95" name="Google Shape;1461;p43">
              <a:extLst>
                <a:ext uri="{FF2B5EF4-FFF2-40B4-BE49-F238E27FC236}">
                  <a16:creationId xmlns:a16="http://schemas.microsoft.com/office/drawing/2014/main" id="{F6A3DD18-3215-4CEF-BBC6-44B52793D195}"/>
                </a:ext>
              </a:extLst>
            </p:cNvPr>
            <p:cNvSpPr/>
            <p:nvPr/>
          </p:nvSpPr>
          <p:spPr bwMode="auto">
            <a:xfrm>
              <a:off x="3104875" y="1099400"/>
              <a:ext cx="76825" cy="76800"/>
            </a:xfrm>
            <a:custGeom>
              <a:avLst/>
              <a:gdLst/>
              <a:ahLst/>
              <a:cxnLst/>
              <a:rect l="l" t="t" r="r" b="b"/>
              <a:pathLst>
                <a:path w="3073" h="3072" fill="none" extrusionOk="0">
                  <a:moveTo>
                    <a:pt x="1" y="0"/>
                  </a:moveTo>
                  <a:lnTo>
                    <a:pt x="3072" y="3072"/>
                  </a:lnTo>
                </a:path>
              </a:pathLst>
            </a:custGeom>
            <a:noFill/>
            <a:ln w="38100" cap="flat" cmpd="sng">
              <a:solidFill>
                <a:schemeClr val="accent4"/>
              </a:solidFill>
              <a:prstDash val="solid"/>
              <a:miter lim="102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defRPr/>
              </a:pPr>
              <a:endParaRPr sz="2400"/>
            </a:p>
          </p:txBody>
        </p:sp>
      </p:grpSp>
      <p:sp>
        <p:nvSpPr>
          <p:cNvPr id="96" name="TextBox 95">
            <a:extLst>
              <a:ext uri="{FF2B5EF4-FFF2-40B4-BE49-F238E27FC236}">
                <a16:creationId xmlns:a16="http://schemas.microsoft.com/office/drawing/2014/main" id="{E0EB54A2-F6B5-4094-BBF9-6B1C6D998926}"/>
              </a:ext>
            </a:extLst>
          </p:cNvPr>
          <p:cNvSpPr txBox="1"/>
          <p:nvPr/>
        </p:nvSpPr>
        <p:spPr>
          <a:xfrm>
            <a:off x="2808493" y="5826032"/>
            <a:ext cx="47588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A6E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oppins" panose="00000500000000000000" pitchFamily="50" charset="0"/>
              </a:rPr>
              <a:t>Сеть РАСКОМ с опцией </a:t>
            </a:r>
            <a:r>
              <a:rPr lang="en-US" dirty="0">
                <a:solidFill>
                  <a:srgbClr val="FA6E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oppins" panose="00000500000000000000" pitchFamily="50" charset="0"/>
              </a:rPr>
              <a:t>Flow-Spec</a:t>
            </a:r>
            <a:endParaRPr lang="ru-RU" dirty="0">
              <a:solidFill>
                <a:srgbClr val="FA6E0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Poppins" panose="00000500000000000000" pitchFamily="50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808F2E36-190B-4B4A-94B0-2CEAD53CF146}"/>
              </a:ext>
            </a:extLst>
          </p:cNvPr>
          <p:cNvSpPr txBox="1"/>
          <p:nvPr/>
        </p:nvSpPr>
        <p:spPr>
          <a:xfrm>
            <a:off x="8262757" y="5836796"/>
            <a:ext cx="19517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A6E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oppins" panose="00000500000000000000" pitchFamily="50" charset="0"/>
              </a:rPr>
              <a:t>Сеть клиента</a:t>
            </a:r>
          </a:p>
        </p:txBody>
      </p:sp>
      <p:cxnSp>
        <p:nvCxnSpPr>
          <p:cNvPr id="98" name="Прямая со стрелкой 97">
            <a:extLst>
              <a:ext uri="{FF2B5EF4-FFF2-40B4-BE49-F238E27FC236}">
                <a16:creationId xmlns:a16="http://schemas.microsoft.com/office/drawing/2014/main" id="{93A79298-691D-45F4-BDA9-D38F13AE6E3E}"/>
              </a:ext>
            </a:extLst>
          </p:cNvPr>
          <p:cNvCxnSpPr>
            <a:cxnSpLocks/>
          </p:cNvCxnSpPr>
          <p:nvPr/>
        </p:nvCxnSpPr>
        <p:spPr>
          <a:xfrm>
            <a:off x="1356406" y="4695413"/>
            <a:ext cx="3077577" cy="1"/>
          </a:xfrm>
          <a:prstGeom prst="straightConnector1">
            <a:avLst/>
          </a:prstGeom>
          <a:ln w="38100">
            <a:solidFill>
              <a:srgbClr val="FA6E0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>
            <a:extLst>
              <a:ext uri="{FF2B5EF4-FFF2-40B4-BE49-F238E27FC236}">
                <a16:creationId xmlns:a16="http://schemas.microsoft.com/office/drawing/2014/main" id="{FD409A88-32A9-4F25-AED5-00CC69F644D3}"/>
              </a:ext>
            </a:extLst>
          </p:cNvPr>
          <p:cNvCxnSpPr>
            <a:cxnSpLocks/>
          </p:cNvCxnSpPr>
          <p:nvPr/>
        </p:nvCxnSpPr>
        <p:spPr>
          <a:xfrm flipV="1">
            <a:off x="1356406" y="5217639"/>
            <a:ext cx="2657859" cy="10728"/>
          </a:xfrm>
          <a:prstGeom prst="straightConnector1">
            <a:avLst/>
          </a:prstGeom>
          <a:ln w="381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 стрелкой 99">
            <a:extLst>
              <a:ext uri="{FF2B5EF4-FFF2-40B4-BE49-F238E27FC236}">
                <a16:creationId xmlns:a16="http://schemas.microsoft.com/office/drawing/2014/main" id="{CBAF4F3F-2D35-4355-A294-0B16377A5A7B}"/>
              </a:ext>
            </a:extLst>
          </p:cNvPr>
          <p:cNvCxnSpPr>
            <a:cxnSpLocks/>
          </p:cNvCxnSpPr>
          <p:nvPr/>
        </p:nvCxnSpPr>
        <p:spPr>
          <a:xfrm flipH="1" flipV="1">
            <a:off x="1420309" y="5706195"/>
            <a:ext cx="2530052" cy="13662"/>
          </a:xfrm>
          <a:prstGeom prst="straightConnector1">
            <a:avLst/>
          </a:prstGeom>
          <a:ln w="38100">
            <a:solidFill>
              <a:srgbClr val="00B0F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4C5D122A-0A6C-455F-A06F-3CE5027C35D3}"/>
              </a:ext>
            </a:extLst>
          </p:cNvPr>
          <p:cNvSpPr txBox="1"/>
          <p:nvPr/>
        </p:nvSpPr>
        <p:spPr>
          <a:xfrm>
            <a:off x="1024243" y="4247367"/>
            <a:ext cx="36036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A6E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oppins" panose="00000500000000000000" pitchFamily="50" charset="0"/>
              </a:rPr>
              <a:t>Трафик атаки (заблокирован)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E1F056E7-9D09-47E6-9B10-F5D4E834771F}"/>
              </a:ext>
            </a:extLst>
          </p:cNvPr>
          <p:cNvSpPr txBox="1"/>
          <p:nvPr/>
        </p:nvSpPr>
        <p:spPr>
          <a:xfrm>
            <a:off x="1193569" y="4752860"/>
            <a:ext cx="39402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oppins" panose="00000500000000000000" pitchFamily="50" charset="0"/>
              </a:rPr>
              <a:t>HTTP 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oppins" panose="00000500000000000000" pitchFamily="50" charset="0"/>
              </a:rPr>
              <a:t>запросы (проверены)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E09F9706-4C1D-4C00-AD67-B4C25A12AC7A}"/>
              </a:ext>
            </a:extLst>
          </p:cNvPr>
          <p:cNvSpPr txBox="1"/>
          <p:nvPr/>
        </p:nvSpPr>
        <p:spPr>
          <a:xfrm>
            <a:off x="615138" y="5305552"/>
            <a:ext cx="36036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>
                <a:solidFill>
                  <a:srgbClr val="2D287E"/>
                </a:solidFill>
                <a:cs typeface="Poppins" panose="00000500000000000000" pitchFamily="50" charset="0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ответы (оптимизированы)</a:t>
            </a:r>
          </a:p>
        </p:txBody>
      </p:sp>
      <p:grpSp>
        <p:nvGrpSpPr>
          <p:cNvPr id="105" name="Группа 104">
            <a:extLst>
              <a:ext uri="{FF2B5EF4-FFF2-40B4-BE49-F238E27FC236}">
                <a16:creationId xmlns:a16="http://schemas.microsoft.com/office/drawing/2014/main" id="{466B265C-A154-4410-BEE5-38CFA69C913C}"/>
              </a:ext>
            </a:extLst>
          </p:cNvPr>
          <p:cNvGrpSpPr/>
          <p:nvPr/>
        </p:nvGrpSpPr>
        <p:grpSpPr>
          <a:xfrm>
            <a:off x="9754473" y="5261951"/>
            <a:ext cx="399542" cy="354531"/>
            <a:chOff x="8456640" y="5038762"/>
            <a:chExt cx="399542" cy="354531"/>
          </a:xfrm>
        </p:grpSpPr>
        <p:sp>
          <p:nvSpPr>
            <p:cNvPr id="106" name="Freeform 1342">
              <a:extLst>
                <a:ext uri="{FF2B5EF4-FFF2-40B4-BE49-F238E27FC236}">
                  <a16:creationId xmlns:a16="http://schemas.microsoft.com/office/drawing/2014/main" id="{F1CF7219-E2A7-4E20-9610-550BC2B88D5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61742" y="5154321"/>
              <a:ext cx="294440" cy="238972"/>
            </a:xfrm>
            <a:custGeom>
              <a:avLst/>
              <a:gdLst>
                <a:gd name="T0" fmla="*/ 0 w 133"/>
                <a:gd name="T1" fmla="*/ 81 h 103"/>
                <a:gd name="T2" fmla="*/ 17 w 133"/>
                <a:gd name="T3" fmla="*/ 65 h 103"/>
                <a:gd name="T4" fmla="*/ 70 w 133"/>
                <a:gd name="T5" fmla="*/ 67 h 103"/>
                <a:gd name="T6" fmla="*/ 91 w 133"/>
                <a:gd name="T7" fmla="*/ 30 h 103"/>
                <a:gd name="T8" fmla="*/ 72 w 133"/>
                <a:gd name="T9" fmla="*/ 30 h 103"/>
                <a:gd name="T10" fmla="*/ 103 w 133"/>
                <a:gd name="T11" fmla="*/ 0 h 103"/>
                <a:gd name="T12" fmla="*/ 133 w 133"/>
                <a:gd name="T13" fmla="*/ 30 h 103"/>
                <a:gd name="T14" fmla="*/ 116 w 133"/>
                <a:gd name="T15" fmla="*/ 30 h 103"/>
                <a:gd name="T16" fmla="*/ 65 w 133"/>
                <a:gd name="T17" fmla="*/ 96 h 103"/>
                <a:gd name="T18" fmla="*/ 0 w 133"/>
                <a:gd name="T19" fmla="*/ 81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103">
                  <a:moveTo>
                    <a:pt x="0" y="81"/>
                  </a:moveTo>
                  <a:cubicBezTo>
                    <a:pt x="5" y="76"/>
                    <a:pt x="11" y="71"/>
                    <a:pt x="17" y="65"/>
                  </a:cubicBezTo>
                  <a:cubicBezTo>
                    <a:pt x="34" y="77"/>
                    <a:pt x="52" y="79"/>
                    <a:pt x="70" y="67"/>
                  </a:cubicBezTo>
                  <a:cubicBezTo>
                    <a:pt x="82" y="60"/>
                    <a:pt x="91" y="45"/>
                    <a:pt x="91" y="30"/>
                  </a:cubicBezTo>
                  <a:cubicBezTo>
                    <a:pt x="85" y="30"/>
                    <a:pt x="79" y="30"/>
                    <a:pt x="72" y="30"/>
                  </a:cubicBezTo>
                  <a:cubicBezTo>
                    <a:pt x="83" y="19"/>
                    <a:pt x="93" y="10"/>
                    <a:pt x="103" y="0"/>
                  </a:cubicBezTo>
                  <a:cubicBezTo>
                    <a:pt x="113" y="9"/>
                    <a:pt x="123" y="19"/>
                    <a:pt x="133" y="30"/>
                  </a:cubicBezTo>
                  <a:cubicBezTo>
                    <a:pt x="127" y="30"/>
                    <a:pt x="122" y="30"/>
                    <a:pt x="116" y="30"/>
                  </a:cubicBezTo>
                  <a:cubicBezTo>
                    <a:pt x="113" y="63"/>
                    <a:pt x="96" y="86"/>
                    <a:pt x="65" y="96"/>
                  </a:cubicBezTo>
                  <a:cubicBezTo>
                    <a:pt x="42" y="103"/>
                    <a:pt x="17" y="97"/>
                    <a:pt x="0" y="8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 sz="1067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" name="Freeform 1343">
              <a:extLst>
                <a:ext uri="{FF2B5EF4-FFF2-40B4-BE49-F238E27FC236}">
                  <a16:creationId xmlns:a16="http://schemas.microsoft.com/office/drawing/2014/main" id="{8320910F-F260-4474-8936-A901C3A98C35}"/>
                </a:ext>
              </a:extLst>
            </p:cNvPr>
            <p:cNvSpPr>
              <a:spLocks/>
            </p:cNvSpPr>
            <p:nvPr/>
          </p:nvSpPr>
          <p:spPr bwMode="auto">
            <a:xfrm>
              <a:off x="8456640" y="5038762"/>
              <a:ext cx="294440" cy="238972"/>
            </a:xfrm>
            <a:custGeom>
              <a:avLst/>
              <a:gdLst>
                <a:gd name="T0" fmla="*/ 0 w 132"/>
                <a:gd name="T1" fmla="*/ 73 h 103"/>
                <a:gd name="T2" fmla="*/ 16 w 132"/>
                <a:gd name="T3" fmla="*/ 73 h 103"/>
                <a:gd name="T4" fmla="*/ 67 w 132"/>
                <a:gd name="T5" fmla="*/ 8 h 103"/>
                <a:gd name="T6" fmla="*/ 132 w 132"/>
                <a:gd name="T7" fmla="*/ 22 h 103"/>
                <a:gd name="T8" fmla="*/ 114 w 132"/>
                <a:gd name="T9" fmla="*/ 38 h 103"/>
                <a:gd name="T10" fmla="*/ 61 w 132"/>
                <a:gd name="T11" fmla="*/ 37 h 103"/>
                <a:gd name="T12" fmla="*/ 41 w 132"/>
                <a:gd name="T13" fmla="*/ 73 h 103"/>
                <a:gd name="T14" fmla="*/ 59 w 132"/>
                <a:gd name="T15" fmla="*/ 73 h 103"/>
                <a:gd name="T16" fmla="*/ 29 w 132"/>
                <a:gd name="T17" fmla="*/ 103 h 103"/>
                <a:gd name="T18" fmla="*/ 0 w 132"/>
                <a:gd name="T19" fmla="*/ 7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2" h="103">
                  <a:moveTo>
                    <a:pt x="0" y="73"/>
                  </a:moveTo>
                  <a:cubicBezTo>
                    <a:pt x="5" y="73"/>
                    <a:pt x="10" y="73"/>
                    <a:pt x="16" y="73"/>
                  </a:cubicBezTo>
                  <a:cubicBezTo>
                    <a:pt x="19" y="41"/>
                    <a:pt x="35" y="18"/>
                    <a:pt x="67" y="8"/>
                  </a:cubicBezTo>
                  <a:cubicBezTo>
                    <a:pt x="90" y="0"/>
                    <a:pt x="114" y="6"/>
                    <a:pt x="132" y="22"/>
                  </a:cubicBezTo>
                  <a:cubicBezTo>
                    <a:pt x="126" y="27"/>
                    <a:pt x="121" y="33"/>
                    <a:pt x="114" y="38"/>
                  </a:cubicBezTo>
                  <a:cubicBezTo>
                    <a:pt x="98" y="27"/>
                    <a:pt x="79" y="25"/>
                    <a:pt x="61" y="37"/>
                  </a:cubicBezTo>
                  <a:cubicBezTo>
                    <a:pt x="48" y="45"/>
                    <a:pt x="41" y="57"/>
                    <a:pt x="41" y="73"/>
                  </a:cubicBezTo>
                  <a:cubicBezTo>
                    <a:pt x="47" y="73"/>
                    <a:pt x="53" y="73"/>
                    <a:pt x="59" y="73"/>
                  </a:cubicBezTo>
                  <a:cubicBezTo>
                    <a:pt x="48" y="84"/>
                    <a:pt x="39" y="94"/>
                    <a:pt x="29" y="103"/>
                  </a:cubicBezTo>
                  <a:cubicBezTo>
                    <a:pt x="19" y="94"/>
                    <a:pt x="10" y="84"/>
                    <a:pt x="0" y="7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 sz="1067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09" name="Picture 2">
            <a:extLst>
              <a:ext uri="{FF2B5EF4-FFF2-40B4-BE49-F238E27FC236}">
                <a16:creationId xmlns:a16="http://schemas.microsoft.com/office/drawing/2014/main" id="{87AE8AB1-09D3-4603-A6C1-E69871EBA2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0101" y="281960"/>
            <a:ext cx="351975" cy="345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0" name="TextBox 109">
            <a:extLst>
              <a:ext uri="{FF2B5EF4-FFF2-40B4-BE49-F238E27FC236}">
                <a16:creationId xmlns:a16="http://schemas.microsoft.com/office/drawing/2014/main" id="{2CEC505D-CA8C-4C23-996A-0008C620DA0C}"/>
              </a:ext>
            </a:extLst>
          </p:cNvPr>
          <p:cNvSpPr txBox="1"/>
          <p:nvPr/>
        </p:nvSpPr>
        <p:spPr>
          <a:xfrm rot="16200000">
            <a:off x="10866624" y="3305894"/>
            <a:ext cx="18309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spc="400" dirty="0">
                <a:solidFill>
                  <a:schemeClr val="bg1">
                    <a:lumMod val="65000"/>
                  </a:schemeClr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www.</a:t>
            </a:r>
            <a:r>
              <a:rPr lang="en-US" sz="1000" spc="400" dirty="0">
                <a:solidFill>
                  <a:schemeClr val="bg1">
                    <a:lumMod val="65000"/>
                  </a:schemeClr>
                </a:solidFill>
                <a:latin typeface="Poppins Light" panose="00000400000000000000" pitchFamily="50" charset="0"/>
                <a:cs typeface="Poppins Light" panose="00000400000000000000" pitchFamily="50" charset="0"/>
              </a:rPr>
              <a:t>rascom.ru</a:t>
            </a:r>
            <a:endParaRPr lang="en-GB" sz="1000" spc="400" dirty="0">
              <a:solidFill>
                <a:schemeClr val="bg1">
                  <a:lumMod val="65000"/>
                </a:schemeClr>
              </a:solidFill>
              <a:latin typeface="Poppins Light" panose="00000400000000000000" pitchFamily="50" charset="0"/>
              <a:cs typeface="Poppins Light" panose="000004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823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accel="60000" fill="hold" grpId="0" nodeType="with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7" dur="2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8" dur="2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accel="60000" fill="hold" nodeType="with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11" dur="2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12" dur="2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7" dur="5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8" accel="60000" fill="hold" grpId="0" nodeType="withEffect" p14:presetBounceEnd="52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2000">
                                          <p:cBhvr additive="base">
                                            <p:cTn id="25" dur="20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2000">
                                          <p:cBhvr additive="base">
                                            <p:cTn id="26" dur="20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9" dur="1000"/>
                                            <p:tgtEl>
                                              <p:spTgt spid="11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0" dur="1000" fill="hold"/>
                                            <p:tgtEl>
                                              <p:spTgt spid="1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1000" fill="hold"/>
                                            <p:tgtEl>
                                              <p:spTgt spid="1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4" grpId="0" animBg="1"/>
          <p:bldP spid="8" grpId="0"/>
          <p:bldP spid="47" grpId="0" animBg="1"/>
          <p:bldP spid="48" grpId="0" animBg="1"/>
          <p:bldP spid="110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accel="6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accel="6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2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20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7" dur="5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8" accel="6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20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20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9" dur="1000"/>
                                            <p:tgtEl>
                                              <p:spTgt spid="11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0" dur="1000" fill="hold"/>
                                            <p:tgtEl>
                                              <p:spTgt spid="1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1000" fill="hold"/>
                                            <p:tgtEl>
                                              <p:spTgt spid="1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4" grpId="0" animBg="1"/>
          <p:bldP spid="8" grpId="0"/>
          <p:bldP spid="47" grpId="0" animBg="1"/>
          <p:bldP spid="48" grpId="0" animBg="1"/>
          <p:bldP spid="110" grpId="0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/>
          <p:cNvSpPr/>
          <p:nvPr/>
        </p:nvSpPr>
        <p:spPr>
          <a:xfrm>
            <a:off x="0" y="-12698"/>
            <a:ext cx="12192000" cy="687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1" tIns="45719" rIns="91351" bIns="45719" rtlCol="0" anchor="ctr"/>
          <a:lstStyle/>
          <a:p>
            <a:pPr algn="ctr" defTabSz="913357"/>
            <a:endParaRPr lang="en-GB" sz="1867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Freeform 10"/>
          <p:cNvSpPr>
            <a:spLocks noEditPoints="1"/>
          </p:cNvSpPr>
          <p:nvPr/>
        </p:nvSpPr>
        <p:spPr bwMode="auto">
          <a:xfrm>
            <a:off x="-1559208" y="-12697"/>
            <a:ext cx="14716408" cy="5849257"/>
          </a:xfrm>
          <a:custGeom>
            <a:avLst/>
            <a:gdLst>
              <a:gd name="T0" fmla="*/ 3232 w 3311"/>
              <a:gd name="T1" fmla="*/ 1210 h 1314"/>
              <a:gd name="T2" fmla="*/ 962 w 3311"/>
              <a:gd name="T3" fmla="*/ 1096 h 1314"/>
              <a:gd name="T4" fmla="*/ 2890 w 3311"/>
              <a:gd name="T5" fmla="*/ 1087 h 1314"/>
              <a:gd name="T6" fmla="*/ 3179 w 3311"/>
              <a:gd name="T7" fmla="*/ 1079 h 1314"/>
              <a:gd name="T8" fmla="*/ 1907 w 3311"/>
              <a:gd name="T9" fmla="*/ 981 h 1314"/>
              <a:gd name="T10" fmla="*/ 979 w 3311"/>
              <a:gd name="T11" fmla="*/ 981 h 1314"/>
              <a:gd name="T12" fmla="*/ 3117 w 3311"/>
              <a:gd name="T13" fmla="*/ 987 h 1314"/>
              <a:gd name="T14" fmla="*/ 3107 w 3311"/>
              <a:gd name="T15" fmla="*/ 965 h 1314"/>
              <a:gd name="T16" fmla="*/ 1874 w 3311"/>
              <a:gd name="T17" fmla="*/ 869 h 1314"/>
              <a:gd name="T18" fmla="*/ 936 w 3311"/>
              <a:gd name="T19" fmla="*/ 865 h 1314"/>
              <a:gd name="T20" fmla="*/ 2800 w 3311"/>
              <a:gd name="T21" fmla="*/ 847 h 1314"/>
              <a:gd name="T22" fmla="*/ 1745 w 3311"/>
              <a:gd name="T23" fmla="*/ 776 h 1314"/>
              <a:gd name="T24" fmla="*/ 2860 w 3311"/>
              <a:gd name="T25" fmla="*/ 786 h 1314"/>
              <a:gd name="T26" fmla="*/ 1982 w 3311"/>
              <a:gd name="T27" fmla="*/ 709 h 1314"/>
              <a:gd name="T28" fmla="*/ 1695 w 3311"/>
              <a:gd name="T29" fmla="*/ 683 h 1314"/>
              <a:gd name="T30" fmla="*/ 1577 w 3311"/>
              <a:gd name="T31" fmla="*/ 646 h 1314"/>
              <a:gd name="T32" fmla="*/ 1601 w 3311"/>
              <a:gd name="T33" fmla="*/ 622 h 1314"/>
              <a:gd name="T34" fmla="*/ 1901 w 3311"/>
              <a:gd name="T35" fmla="*/ 614 h 1314"/>
              <a:gd name="T36" fmla="*/ 2392 w 3311"/>
              <a:gd name="T37" fmla="*/ 611 h 1314"/>
              <a:gd name="T38" fmla="*/ 3092 w 3311"/>
              <a:gd name="T39" fmla="*/ 648 h 1314"/>
              <a:gd name="T40" fmla="*/ 1603 w 3311"/>
              <a:gd name="T41" fmla="*/ 552 h 1314"/>
              <a:gd name="T42" fmla="*/ 2382 w 3311"/>
              <a:gd name="T43" fmla="*/ 557 h 1314"/>
              <a:gd name="T44" fmla="*/ 571 w 3311"/>
              <a:gd name="T45" fmla="*/ 608 h 1314"/>
              <a:gd name="T46" fmla="*/ 1870 w 3311"/>
              <a:gd name="T47" fmla="*/ 520 h 1314"/>
              <a:gd name="T48" fmla="*/ 2675 w 3311"/>
              <a:gd name="T49" fmla="*/ 538 h 1314"/>
              <a:gd name="T50" fmla="*/ 838 w 3311"/>
              <a:gd name="T51" fmla="*/ 534 h 1314"/>
              <a:gd name="T52" fmla="*/ 2271 w 3311"/>
              <a:gd name="T53" fmla="*/ 489 h 1314"/>
              <a:gd name="T54" fmla="*/ 496 w 3311"/>
              <a:gd name="T55" fmla="*/ 560 h 1314"/>
              <a:gd name="T56" fmla="*/ 1948 w 3311"/>
              <a:gd name="T57" fmla="*/ 453 h 1314"/>
              <a:gd name="T58" fmla="*/ 2522 w 3311"/>
              <a:gd name="T59" fmla="*/ 464 h 1314"/>
              <a:gd name="T60" fmla="*/ 539 w 3311"/>
              <a:gd name="T61" fmla="*/ 511 h 1314"/>
              <a:gd name="T62" fmla="*/ 1691 w 3311"/>
              <a:gd name="T63" fmla="*/ 405 h 1314"/>
              <a:gd name="T64" fmla="*/ 2463 w 3311"/>
              <a:gd name="T65" fmla="*/ 414 h 1314"/>
              <a:gd name="T66" fmla="*/ 599 w 3311"/>
              <a:gd name="T67" fmla="*/ 453 h 1314"/>
              <a:gd name="T68" fmla="*/ 2033 w 3311"/>
              <a:gd name="T69" fmla="*/ 351 h 1314"/>
              <a:gd name="T70" fmla="*/ 224 w 3311"/>
              <a:gd name="T71" fmla="*/ 488 h 1314"/>
              <a:gd name="T72" fmla="*/ 2009 w 3311"/>
              <a:gd name="T73" fmla="*/ 328 h 1314"/>
              <a:gd name="T74" fmla="*/ 273 w 3311"/>
              <a:gd name="T75" fmla="*/ 459 h 1314"/>
              <a:gd name="T76" fmla="*/ 2078 w 3311"/>
              <a:gd name="T77" fmla="*/ 315 h 1314"/>
              <a:gd name="T78" fmla="*/ 535 w 3311"/>
              <a:gd name="T79" fmla="*/ 393 h 1314"/>
              <a:gd name="T80" fmla="*/ 2331 w 3311"/>
              <a:gd name="T81" fmla="*/ 316 h 1314"/>
              <a:gd name="T82" fmla="*/ 786 w 3311"/>
              <a:gd name="T83" fmla="*/ 337 h 1314"/>
              <a:gd name="T84" fmla="*/ 2502 w 3311"/>
              <a:gd name="T85" fmla="*/ 297 h 1314"/>
              <a:gd name="T86" fmla="*/ 964 w 3311"/>
              <a:gd name="T87" fmla="*/ 296 h 1314"/>
              <a:gd name="T88" fmla="*/ 2633 w 3311"/>
              <a:gd name="T89" fmla="*/ 297 h 1314"/>
              <a:gd name="T90" fmla="*/ 1632 w 3311"/>
              <a:gd name="T91" fmla="*/ 236 h 1314"/>
              <a:gd name="T92" fmla="*/ 2933 w 3311"/>
              <a:gd name="T93" fmla="*/ 320 h 1314"/>
              <a:gd name="T94" fmla="*/ 1969 w 3311"/>
              <a:gd name="T95" fmla="*/ 218 h 1314"/>
              <a:gd name="T96" fmla="*/ 2969 w 3311"/>
              <a:gd name="T97" fmla="*/ 300 h 1314"/>
              <a:gd name="T98" fmla="*/ 2015 w 3311"/>
              <a:gd name="T99" fmla="*/ 206 h 1314"/>
              <a:gd name="T100" fmla="*/ 2888 w 3311"/>
              <a:gd name="T101" fmla="*/ 266 h 1314"/>
              <a:gd name="T102" fmla="*/ 1942 w 3311"/>
              <a:gd name="T103" fmla="*/ 176 h 1314"/>
              <a:gd name="T104" fmla="*/ 2839 w 3311"/>
              <a:gd name="T105" fmla="*/ 245 h 1314"/>
              <a:gd name="T106" fmla="*/ 1903 w 3311"/>
              <a:gd name="T107" fmla="*/ 154 h 1314"/>
              <a:gd name="T108" fmla="*/ 2792 w 3311"/>
              <a:gd name="T109" fmla="*/ 218 h 1314"/>
              <a:gd name="T110" fmla="*/ 1860 w 3311"/>
              <a:gd name="T111" fmla="*/ 140 h 1314"/>
              <a:gd name="T112" fmla="*/ 2629 w 3311"/>
              <a:gd name="T113" fmla="*/ 175 h 1314"/>
              <a:gd name="T114" fmla="*/ 1339 w 3311"/>
              <a:gd name="T115" fmla="*/ 123 h 1314"/>
              <a:gd name="T116" fmla="*/ 2264 w 3311"/>
              <a:gd name="T117" fmla="*/ 119 h 1314"/>
              <a:gd name="T118" fmla="*/ 2564 w 3311"/>
              <a:gd name="T119" fmla="*/ 134 h 1314"/>
              <a:gd name="T120" fmla="*/ 969 w 3311"/>
              <a:gd name="T121" fmla="*/ 120 h 1314"/>
              <a:gd name="T122" fmla="*/ 1012 w 3311"/>
              <a:gd name="T123" fmla="*/ 96 h 1314"/>
              <a:gd name="T124" fmla="*/ 1735 w 3311"/>
              <a:gd name="T125" fmla="*/ 18 h 1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311" h="1314">
                <a:moveTo>
                  <a:pt x="840" y="1300"/>
                </a:moveTo>
                <a:cubicBezTo>
                  <a:pt x="836" y="1300"/>
                  <a:pt x="832" y="1303"/>
                  <a:pt x="832" y="1306"/>
                </a:cubicBezTo>
                <a:cubicBezTo>
                  <a:pt x="831" y="1310"/>
                  <a:pt x="835" y="1312"/>
                  <a:pt x="840" y="1312"/>
                </a:cubicBezTo>
                <a:cubicBezTo>
                  <a:pt x="845" y="1311"/>
                  <a:pt x="848" y="1308"/>
                  <a:pt x="848" y="1305"/>
                </a:cubicBezTo>
                <a:cubicBezTo>
                  <a:pt x="849" y="1302"/>
                  <a:pt x="845" y="1300"/>
                  <a:pt x="840" y="1300"/>
                </a:cubicBezTo>
                <a:close/>
                <a:moveTo>
                  <a:pt x="813" y="1302"/>
                </a:moveTo>
                <a:cubicBezTo>
                  <a:pt x="809" y="1302"/>
                  <a:pt x="805" y="1305"/>
                  <a:pt x="805" y="1308"/>
                </a:cubicBezTo>
                <a:cubicBezTo>
                  <a:pt x="805" y="1311"/>
                  <a:pt x="808" y="1314"/>
                  <a:pt x="813" y="1313"/>
                </a:cubicBezTo>
                <a:cubicBezTo>
                  <a:pt x="818" y="1313"/>
                  <a:pt x="821" y="1310"/>
                  <a:pt x="822" y="1307"/>
                </a:cubicBezTo>
                <a:cubicBezTo>
                  <a:pt x="822" y="1304"/>
                  <a:pt x="818" y="1302"/>
                  <a:pt x="813" y="1302"/>
                </a:cubicBezTo>
                <a:close/>
                <a:moveTo>
                  <a:pt x="948" y="1275"/>
                </a:moveTo>
                <a:cubicBezTo>
                  <a:pt x="943" y="1275"/>
                  <a:pt x="940" y="1278"/>
                  <a:pt x="940" y="1281"/>
                </a:cubicBezTo>
                <a:cubicBezTo>
                  <a:pt x="939" y="1284"/>
                  <a:pt x="943" y="1287"/>
                  <a:pt x="948" y="1287"/>
                </a:cubicBezTo>
                <a:cubicBezTo>
                  <a:pt x="953" y="1286"/>
                  <a:pt x="956" y="1283"/>
                  <a:pt x="956" y="1280"/>
                </a:cubicBezTo>
                <a:cubicBezTo>
                  <a:pt x="957" y="1277"/>
                  <a:pt x="953" y="1274"/>
                  <a:pt x="948" y="1275"/>
                </a:cubicBezTo>
                <a:close/>
                <a:moveTo>
                  <a:pt x="814" y="1283"/>
                </a:moveTo>
                <a:cubicBezTo>
                  <a:pt x="809" y="1284"/>
                  <a:pt x="805" y="1287"/>
                  <a:pt x="805" y="1290"/>
                </a:cubicBezTo>
                <a:cubicBezTo>
                  <a:pt x="805" y="1293"/>
                  <a:pt x="809" y="1296"/>
                  <a:pt x="814" y="1295"/>
                </a:cubicBezTo>
                <a:cubicBezTo>
                  <a:pt x="818" y="1295"/>
                  <a:pt x="822" y="1292"/>
                  <a:pt x="822" y="1289"/>
                </a:cubicBezTo>
                <a:cubicBezTo>
                  <a:pt x="822" y="1286"/>
                  <a:pt x="819" y="1283"/>
                  <a:pt x="814" y="1283"/>
                </a:cubicBezTo>
                <a:close/>
                <a:moveTo>
                  <a:pt x="787" y="1285"/>
                </a:moveTo>
                <a:cubicBezTo>
                  <a:pt x="783" y="1286"/>
                  <a:pt x="779" y="1289"/>
                  <a:pt x="779" y="1292"/>
                </a:cubicBezTo>
                <a:cubicBezTo>
                  <a:pt x="778" y="1295"/>
                  <a:pt x="782" y="1298"/>
                  <a:pt x="787" y="1297"/>
                </a:cubicBezTo>
                <a:cubicBezTo>
                  <a:pt x="791" y="1297"/>
                  <a:pt x="795" y="1294"/>
                  <a:pt x="795" y="1291"/>
                </a:cubicBezTo>
                <a:cubicBezTo>
                  <a:pt x="796" y="1287"/>
                  <a:pt x="792" y="1285"/>
                  <a:pt x="787" y="1285"/>
                </a:cubicBezTo>
                <a:close/>
                <a:moveTo>
                  <a:pt x="842" y="1263"/>
                </a:moveTo>
                <a:cubicBezTo>
                  <a:pt x="837" y="1263"/>
                  <a:pt x="833" y="1266"/>
                  <a:pt x="833" y="1269"/>
                </a:cubicBezTo>
                <a:cubicBezTo>
                  <a:pt x="833" y="1273"/>
                  <a:pt x="836" y="1275"/>
                  <a:pt x="841" y="1275"/>
                </a:cubicBezTo>
                <a:cubicBezTo>
                  <a:pt x="846" y="1275"/>
                  <a:pt x="850" y="1272"/>
                  <a:pt x="850" y="1268"/>
                </a:cubicBezTo>
                <a:cubicBezTo>
                  <a:pt x="850" y="1265"/>
                  <a:pt x="846" y="1263"/>
                  <a:pt x="842" y="1263"/>
                </a:cubicBezTo>
                <a:close/>
                <a:moveTo>
                  <a:pt x="815" y="1265"/>
                </a:moveTo>
                <a:cubicBezTo>
                  <a:pt x="810" y="1265"/>
                  <a:pt x="806" y="1268"/>
                  <a:pt x="806" y="1271"/>
                </a:cubicBezTo>
                <a:cubicBezTo>
                  <a:pt x="806" y="1275"/>
                  <a:pt x="810" y="1277"/>
                  <a:pt x="814" y="1277"/>
                </a:cubicBezTo>
                <a:cubicBezTo>
                  <a:pt x="819" y="1276"/>
                  <a:pt x="823" y="1273"/>
                  <a:pt x="823" y="1270"/>
                </a:cubicBezTo>
                <a:cubicBezTo>
                  <a:pt x="823" y="1267"/>
                  <a:pt x="820" y="1264"/>
                  <a:pt x="815" y="1265"/>
                </a:cubicBezTo>
                <a:close/>
                <a:moveTo>
                  <a:pt x="788" y="1267"/>
                </a:moveTo>
                <a:cubicBezTo>
                  <a:pt x="784" y="1267"/>
                  <a:pt x="780" y="1270"/>
                  <a:pt x="780" y="1273"/>
                </a:cubicBezTo>
                <a:cubicBezTo>
                  <a:pt x="779" y="1277"/>
                  <a:pt x="783" y="1279"/>
                  <a:pt x="788" y="1279"/>
                </a:cubicBezTo>
                <a:cubicBezTo>
                  <a:pt x="792" y="1278"/>
                  <a:pt x="796" y="1275"/>
                  <a:pt x="796" y="1272"/>
                </a:cubicBezTo>
                <a:cubicBezTo>
                  <a:pt x="797" y="1269"/>
                  <a:pt x="793" y="1266"/>
                  <a:pt x="788" y="1267"/>
                </a:cubicBezTo>
                <a:close/>
                <a:moveTo>
                  <a:pt x="1083" y="1230"/>
                </a:moveTo>
                <a:cubicBezTo>
                  <a:pt x="1079" y="1230"/>
                  <a:pt x="1075" y="1233"/>
                  <a:pt x="1075" y="1236"/>
                </a:cubicBezTo>
                <a:cubicBezTo>
                  <a:pt x="1075" y="1240"/>
                  <a:pt x="1078" y="1242"/>
                  <a:pt x="1083" y="1242"/>
                </a:cubicBezTo>
                <a:cubicBezTo>
                  <a:pt x="1088" y="1242"/>
                  <a:pt x="1092" y="1239"/>
                  <a:pt x="1092" y="1236"/>
                </a:cubicBezTo>
                <a:cubicBezTo>
                  <a:pt x="1092" y="1232"/>
                  <a:pt x="1088" y="1230"/>
                  <a:pt x="1083" y="1230"/>
                </a:cubicBezTo>
                <a:close/>
                <a:moveTo>
                  <a:pt x="1057" y="1231"/>
                </a:moveTo>
                <a:cubicBezTo>
                  <a:pt x="1052" y="1232"/>
                  <a:pt x="1048" y="1234"/>
                  <a:pt x="1048" y="1238"/>
                </a:cubicBezTo>
                <a:cubicBezTo>
                  <a:pt x="1048" y="1241"/>
                  <a:pt x="1052" y="1244"/>
                  <a:pt x="1056" y="1243"/>
                </a:cubicBezTo>
                <a:cubicBezTo>
                  <a:pt x="1061" y="1243"/>
                  <a:pt x="1065" y="1240"/>
                  <a:pt x="1065" y="1237"/>
                </a:cubicBezTo>
                <a:cubicBezTo>
                  <a:pt x="1065" y="1234"/>
                  <a:pt x="1061" y="1231"/>
                  <a:pt x="1057" y="1231"/>
                </a:cubicBezTo>
                <a:close/>
                <a:moveTo>
                  <a:pt x="1030" y="1233"/>
                </a:moveTo>
                <a:cubicBezTo>
                  <a:pt x="1025" y="1233"/>
                  <a:pt x="1021" y="1236"/>
                  <a:pt x="1021" y="1239"/>
                </a:cubicBezTo>
                <a:cubicBezTo>
                  <a:pt x="1021" y="1243"/>
                  <a:pt x="1025" y="1245"/>
                  <a:pt x="1029" y="1245"/>
                </a:cubicBezTo>
                <a:cubicBezTo>
                  <a:pt x="1034" y="1245"/>
                  <a:pt x="1038" y="1242"/>
                  <a:pt x="1038" y="1238"/>
                </a:cubicBezTo>
                <a:cubicBezTo>
                  <a:pt x="1038" y="1235"/>
                  <a:pt x="1035" y="1232"/>
                  <a:pt x="1030" y="1233"/>
                </a:cubicBezTo>
                <a:close/>
                <a:moveTo>
                  <a:pt x="870" y="1242"/>
                </a:moveTo>
                <a:cubicBezTo>
                  <a:pt x="865" y="1242"/>
                  <a:pt x="861" y="1245"/>
                  <a:pt x="861" y="1249"/>
                </a:cubicBezTo>
                <a:cubicBezTo>
                  <a:pt x="861" y="1252"/>
                  <a:pt x="864" y="1255"/>
                  <a:pt x="869" y="1254"/>
                </a:cubicBezTo>
                <a:cubicBezTo>
                  <a:pt x="874" y="1254"/>
                  <a:pt x="877" y="1251"/>
                  <a:pt x="878" y="1248"/>
                </a:cubicBezTo>
                <a:cubicBezTo>
                  <a:pt x="878" y="1244"/>
                  <a:pt x="874" y="1242"/>
                  <a:pt x="870" y="1242"/>
                </a:cubicBezTo>
                <a:close/>
                <a:moveTo>
                  <a:pt x="843" y="1244"/>
                </a:moveTo>
                <a:cubicBezTo>
                  <a:pt x="838" y="1244"/>
                  <a:pt x="834" y="1247"/>
                  <a:pt x="834" y="1251"/>
                </a:cubicBezTo>
                <a:cubicBezTo>
                  <a:pt x="834" y="1254"/>
                  <a:pt x="838" y="1256"/>
                  <a:pt x="842" y="1256"/>
                </a:cubicBezTo>
                <a:cubicBezTo>
                  <a:pt x="847" y="1256"/>
                  <a:pt x="851" y="1253"/>
                  <a:pt x="851" y="1249"/>
                </a:cubicBezTo>
                <a:cubicBezTo>
                  <a:pt x="851" y="1246"/>
                  <a:pt x="848" y="1244"/>
                  <a:pt x="843" y="1244"/>
                </a:cubicBezTo>
                <a:close/>
                <a:moveTo>
                  <a:pt x="816" y="1246"/>
                </a:moveTo>
                <a:cubicBezTo>
                  <a:pt x="812" y="1246"/>
                  <a:pt x="808" y="1249"/>
                  <a:pt x="808" y="1252"/>
                </a:cubicBezTo>
                <a:cubicBezTo>
                  <a:pt x="807" y="1256"/>
                  <a:pt x="811" y="1258"/>
                  <a:pt x="815" y="1258"/>
                </a:cubicBezTo>
                <a:cubicBezTo>
                  <a:pt x="820" y="1258"/>
                  <a:pt x="824" y="1255"/>
                  <a:pt x="824" y="1251"/>
                </a:cubicBezTo>
                <a:cubicBezTo>
                  <a:pt x="825" y="1248"/>
                  <a:pt x="821" y="1245"/>
                  <a:pt x="816" y="1246"/>
                </a:cubicBezTo>
                <a:close/>
                <a:moveTo>
                  <a:pt x="790" y="1247"/>
                </a:moveTo>
                <a:cubicBezTo>
                  <a:pt x="785" y="1248"/>
                  <a:pt x="781" y="1251"/>
                  <a:pt x="781" y="1254"/>
                </a:cubicBezTo>
                <a:cubicBezTo>
                  <a:pt x="781" y="1258"/>
                  <a:pt x="784" y="1260"/>
                  <a:pt x="789" y="1260"/>
                </a:cubicBezTo>
                <a:cubicBezTo>
                  <a:pt x="793" y="1259"/>
                  <a:pt x="797" y="1256"/>
                  <a:pt x="798" y="1253"/>
                </a:cubicBezTo>
                <a:cubicBezTo>
                  <a:pt x="798" y="1250"/>
                  <a:pt x="794" y="1247"/>
                  <a:pt x="790" y="1247"/>
                </a:cubicBezTo>
                <a:close/>
                <a:moveTo>
                  <a:pt x="1057" y="1212"/>
                </a:moveTo>
                <a:cubicBezTo>
                  <a:pt x="1053" y="1212"/>
                  <a:pt x="1049" y="1215"/>
                  <a:pt x="1049" y="1219"/>
                </a:cubicBezTo>
                <a:cubicBezTo>
                  <a:pt x="1049" y="1222"/>
                  <a:pt x="1052" y="1225"/>
                  <a:pt x="1057" y="1224"/>
                </a:cubicBezTo>
                <a:cubicBezTo>
                  <a:pt x="1062" y="1224"/>
                  <a:pt x="1065" y="1221"/>
                  <a:pt x="1066" y="1218"/>
                </a:cubicBezTo>
                <a:cubicBezTo>
                  <a:pt x="1066" y="1214"/>
                  <a:pt x="1062" y="1212"/>
                  <a:pt x="1057" y="1212"/>
                </a:cubicBezTo>
                <a:close/>
                <a:moveTo>
                  <a:pt x="1031" y="1213"/>
                </a:moveTo>
                <a:cubicBezTo>
                  <a:pt x="1026" y="1214"/>
                  <a:pt x="1022" y="1217"/>
                  <a:pt x="1022" y="1220"/>
                </a:cubicBezTo>
                <a:cubicBezTo>
                  <a:pt x="1022" y="1224"/>
                  <a:pt x="1026" y="1226"/>
                  <a:pt x="1030" y="1226"/>
                </a:cubicBezTo>
                <a:cubicBezTo>
                  <a:pt x="1035" y="1226"/>
                  <a:pt x="1039" y="1223"/>
                  <a:pt x="1039" y="1219"/>
                </a:cubicBezTo>
                <a:cubicBezTo>
                  <a:pt x="1039" y="1216"/>
                  <a:pt x="1035" y="1213"/>
                  <a:pt x="1031" y="1213"/>
                </a:cubicBezTo>
                <a:close/>
                <a:moveTo>
                  <a:pt x="1004" y="1215"/>
                </a:moveTo>
                <a:cubicBezTo>
                  <a:pt x="999" y="1215"/>
                  <a:pt x="996" y="1218"/>
                  <a:pt x="995" y="1222"/>
                </a:cubicBezTo>
                <a:cubicBezTo>
                  <a:pt x="995" y="1225"/>
                  <a:pt x="999" y="1228"/>
                  <a:pt x="1003" y="1227"/>
                </a:cubicBezTo>
                <a:cubicBezTo>
                  <a:pt x="1008" y="1227"/>
                  <a:pt x="1012" y="1224"/>
                  <a:pt x="1012" y="1221"/>
                </a:cubicBezTo>
                <a:cubicBezTo>
                  <a:pt x="1012" y="1217"/>
                  <a:pt x="1009" y="1215"/>
                  <a:pt x="1004" y="1215"/>
                </a:cubicBezTo>
                <a:close/>
                <a:moveTo>
                  <a:pt x="871" y="1223"/>
                </a:moveTo>
                <a:cubicBezTo>
                  <a:pt x="866" y="1223"/>
                  <a:pt x="862" y="1226"/>
                  <a:pt x="862" y="1230"/>
                </a:cubicBezTo>
                <a:cubicBezTo>
                  <a:pt x="862" y="1233"/>
                  <a:pt x="865" y="1235"/>
                  <a:pt x="870" y="1235"/>
                </a:cubicBezTo>
                <a:cubicBezTo>
                  <a:pt x="875" y="1235"/>
                  <a:pt x="879" y="1232"/>
                  <a:pt x="879" y="1228"/>
                </a:cubicBezTo>
                <a:cubicBezTo>
                  <a:pt x="879" y="1225"/>
                  <a:pt x="876" y="1222"/>
                  <a:pt x="871" y="1223"/>
                </a:cubicBezTo>
                <a:close/>
                <a:moveTo>
                  <a:pt x="844" y="1225"/>
                </a:moveTo>
                <a:cubicBezTo>
                  <a:pt x="840" y="1225"/>
                  <a:pt x="836" y="1228"/>
                  <a:pt x="836" y="1231"/>
                </a:cubicBezTo>
                <a:cubicBezTo>
                  <a:pt x="835" y="1235"/>
                  <a:pt x="839" y="1237"/>
                  <a:pt x="843" y="1237"/>
                </a:cubicBezTo>
                <a:cubicBezTo>
                  <a:pt x="848" y="1237"/>
                  <a:pt x="852" y="1234"/>
                  <a:pt x="852" y="1230"/>
                </a:cubicBezTo>
                <a:cubicBezTo>
                  <a:pt x="853" y="1227"/>
                  <a:pt x="849" y="1224"/>
                  <a:pt x="844" y="1225"/>
                </a:cubicBezTo>
                <a:close/>
                <a:moveTo>
                  <a:pt x="818" y="1226"/>
                </a:moveTo>
                <a:cubicBezTo>
                  <a:pt x="813" y="1227"/>
                  <a:pt x="809" y="1230"/>
                  <a:pt x="809" y="1233"/>
                </a:cubicBezTo>
                <a:cubicBezTo>
                  <a:pt x="809" y="1237"/>
                  <a:pt x="812" y="1239"/>
                  <a:pt x="817" y="1239"/>
                </a:cubicBezTo>
                <a:cubicBezTo>
                  <a:pt x="822" y="1238"/>
                  <a:pt x="825" y="1235"/>
                  <a:pt x="826" y="1232"/>
                </a:cubicBezTo>
                <a:cubicBezTo>
                  <a:pt x="826" y="1229"/>
                  <a:pt x="823" y="1226"/>
                  <a:pt x="818" y="1226"/>
                </a:cubicBezTo>
                <a:close/>
                <a:moveTo>
                  <a:pt x="791" y="1228"/>
                </a:moveTo>
                <a:cubicBezTo>
                  <a:pt x="787" y="1228"/>
                  <a:pt x="783" y="1231"/>
                  <a:pt x="783" y="1235"/>
                </a:cubicBezTo>
                <a:cubicBezTo>
                  <a:pt x="782" y="1238"/>
                  <a:pt x="786" y="1241"/>
                  <a:pt x="790" y="1241"/>
                </a:cubicBezTo>
                <a:cubicBezTo>
                  <a:pt x="795" y="1240"/>
                  <a:pt x="799" y="1237"/>
                  <a:pt x="799" y="1234"/>
                </a:cubicBezTo>
                <a:cubicBezTo>
                  <a:pt x="800" y="1230"/>
                  <a:pt x="796" y="1228"/>
                  <a:pt x="791" y="1228"/>
                </a:cubicBezTo>
                <a:close/>
                <a:moveTo>
                  <a:pt x="873" y="1203"/>
                </a:moveTo>
                <a:cubicBezTo>
                  <a:pt x="868" y="1203"/>
                  <a:pt x="864" y="1207"/>
                  <a:pt x="864" y="1210"/>
                </a:cubicBezTo>
                <a:cubicBezTo>
                  <a:pt x="863" y="1213"/>
                  <a:pt x="867" y="1216"/>
                  <a:pt x="872" y="1216"/>
                </a:cubicBezTo>
                <a:cubicBezTo>
                  <a:pt x="876" y="1215"/>
                  <a:pt x="880" y="1212"/>
                  <a:pt x="880" y="1209"/>
                </a:cubicBezTo>
                <a:cubicBezTo>
                  <a:pt x="881" y="1205"/>
                  <a:pt x="877" y="1203"/>
                  <a:pt x="873" y="1203"/>
                </a:cubicBezTo>
                <a:close/>
                <a:moveTo>
                  <a:pt x="846" y="1205"/>
                </a:moveTo>
                <a:cubicBezTo>
                  <a:pt x="842" y="1205"/>
                  <a:pt x="838" y="1208"/>
                  <a:pt x="837" y="1212"/>
                </a:cubicBezTo>
                <a:cubicBezTo>
                  <a:pt x="837" y="1215"/>
                  <a:pt x="840" y="1218"/>
                  <a:pt x="845" y="1217"/>
                </a:cubicBezTo>
                <a:cubicBezTo>
                  <a:pt x="850" y="1217"/>
                  <a:pt x="854" y="1214"/>
                  <a:pt x="854" y="1211"/>
                </a:cubicBezTo>
                <a:cubicBezTo>
                  <a:pt x="854" y="1207"/>
                  <a:pt x="851" y="1205"/>
                  <a:pt x="846" y="1205"/>
                </a:cubicBezTo>
                <a:close/>
                <a:moveTo>
                  <a:pt x="820" y="1207"/>
                </a:moveTo>
                <a:cubicBezTo>
                  <a:pt x="815" y="1207"/>
                  <a:pt x="811" y="1210"/>
                  <a:pt x="811" y="1214"/>
                </a:cubicBezTo>
                <a:cubicBezTo>
                  <a:pt x="811" y="1217"/>
                  <a:pt x="814" y="1220"/>
                  <a:pt x="819" y="1219"/>
                </a:cubicBezTo>
                <a:cubicBezTo>
                  <a:pt x="823" y="1219"/>
                  <a:pt x="827" y="1216"/>
                  <a:pt x="827" y="1212"/>
                </a:cubicBezTo>
                <a:cubicBezTo>
                  <a:pt x="828" y="1209"/>
                  <a:pt x="824" y="1206"/>
                  <a:pt x="820" y="1207"/>
                </a:cubicBezTo>
                <a:close/>
                <a:moveTo>
                  <a:pt x="793" y="1208"/>
                </a:moveTo>
                <a:cubicBezTo>
                  <a:pt x="789" y="1209"/>
                  <a:pt x="785" y="1212"/>
                  <a:pt x="784" y="1215"/>
                </a:cubicBezTo>
                <a:cubicBezTo>
                  <a:pt x="784" y="1219"/>
                  <a:pt x="788" y="1221"/>
                  <a:pt x="792" y="1221"/>
                </a:cubicBezTo>
                <a:cubicBezTo>
                  <a:pt x="797" y="1221"/>
                  <a:pt x="801" y="1218"/>
                  <a:pt x="801" y="1214"/>
                </a:cubicBezTo>
                <a:cubicBezTo>
                  <a:pt x="801" y="1211"/>
                  <a:pt x="798" y="1208"/>
                  <a:pt x="793" y="1208"/>
                </a:cubicBezTo>
                <a:close/>
                <a:moveTo>
                  <a:pt x="3268" y="1241"/>
                </a:moveTo>
                <a:cubicBezTo>
                  <a:pt x="3263" y="1241"/>
                  <a:pt x="3261" y="1243"/>
                  <a:pt x="3262" y="1247"/>
                </a:cubicBezTo>
                <a:cubicBezTo>
                  <a:pt x="3264" y="1251"/>
                  <a:pt x="3268" y="1254"/>
                  <a:pt x="3273" y="1255"/>
                </a:cubicBezTo>
                <a:cubicBezTo>
                  <a:pt x="3277" y="1255"/>
                  <a:pt x="3279" y="1252"/>
                  <a:pt x="3278" y="1249"/>
                </a:cubicBezTo>
                <a:cubicBezTo>
                  <a:pt x="3277" y="1245"/>
                  <a:pt x="3272" y="1242"/>
                  <a:pt x="3268" y="1241"/>
                </a:cubicBezTo>
                <a:close/>
                <a:moveTo>
                  <a:pt x="3243" y="1238"/>
                </a:moveTo>
                <a:cubicBezTo>
                  <a:pt x="3239" y="1238"/>
                  <a:pt x="3236" y="1240"/>
                  <a:pt x="3238" y="1244"/>
                </a:cubicBezTo>
                <a:cubicBezTo>
                  <a:pt x="3239" y="1248"/>
                  <a:pt x="3243" y="1251"/>
                  <a:pt x="3248" y="1252"/>
                </a:cubicBezTo>
                <a:cubicBezTo>
                  <a:pt x="3252" y="1252"/>
                  <a:pt x="3255" y="1250"/>
                  <a:pt x="3253" y="1246"/>
                </a:cubicBezTo>
                <a:cubicBezTo>
                  <a:pt x="3252" y="1242"/>
                  <a:pt x="3247" y="1239"/>
                  <a:pt x="3243" y="1238"/>
                </a:cubicBezTo>
                <a:close/>
                <a:moveTo>
                  <a:pt x="3218" y="1236"/>
                </a:moveTo>
                <a:cubicBezTo>
                  <a:pt x="3214" y="1235"/>
                  <a:pt x="3211" y="1238"/>
                  <a:pt x="3213" y="1241"/>
                </a:cubicBezTo>
                <a:cubicBezTo>
                  <a:pt x="3214" y="1245"/>
                  <a:pt x="3218" y="1249"/>
                  <a:pt x="3223" y="1249"/>
                </a:cubicBezTo>
                <a:cubicBezTo>
                  <a:pt x="3227" y="1250"/>
                  <a:pt x="3230" y="1247"/>
                  <a:pt x="3228" y="1243"/>
                </a:cubicBezTo>
                <a:cubicBezTo>
                  <a:pt x="3227" y="1239"/>
                  <a:pt x="3222" y="1236"/>
                  <a:pt x="3218" y="1236"/>
                </a:cubicBezTo>
                <a:close/>
                <a:moveTo>
                  <a:pt x="3193" y="1233"/>
                </a:moveTo>
                <a:cubicBezTo>
                  <a:pt x="3189" y="1232"/>
                  <a:pt x="3186" y="1235"/>
                  <a:pt x="3188" y="1239"/>
                </a:cubicBezTo>
                <a:cubicBezTo>
                  <a:pt x="3189" y="1242"/>
                  <a:pt x="3193" y="1246"/>
                  <a:pt x="3198" y="1246"/>
                </a:cubicBezTo>
                <a:cubicBezTo>
                  <a:pt x="3202" y="1247"/>
                  <a:pt x="3205" y="1244"/>
                  <a:pt x="3203" y="1240"/>
                </a:cubicBezTo>
                <a:cubicBezTo>
                  <a:pt x="3202" y="1237"/>
                  <a:pt x="3197" y="1233"/>
                  <a:pt x="3193" y="1233"/>
                </a:cubicBezTo>
                <a:close/>
                <a:moveTo>
                  <a:pt x="3168" y="1230"/>
                </a:moveTo>
                <a:cubicBezTo>
                  <a:pt x="3164" y="1230"/>
                  <a:pt x="3161" y="1232"/>
                  <a:pt x="3163" y="1236"/>
                </a:cubicBezTo>
                <a:cubicBezTo>
                  <a:pt x="3164" y="1240"/>
                  <a:pt x="3168" y="1243"/>
                  <a:pt x="3173" y="1244"/>
                </a:cubicBezTo>
                <a:cubicBezTo>
                  <a:pt x="3177" y="1244"/>
                  <a:pt x="3180" y="1242"/>
                  <a:pt x="3178" y="1238"/>
                </a:cubicBezTo>
                <a:cubicBezTo>
                  <a:pt x="3177" y="1234"/>
                  <a:pt x="3173" y="1231"/>
                  <a:pt x="3168" y="1230"/>
                </a:cubicBezTo>
                <a:close/>
                <a:moveTo>
                  <a:pt x="1033" y="1174"/>
                </a:moveTo>
                <a:cubicBezTo>
                  <a:pt x="1029" y="1174"/>
                  <a:pt x="1025" y="1177"/>
                  <a:pt x="1024" y="1181"/>
                </a:cubicBezTo>
                <a:cubicBezTo>
                  <a:pt x="1024" y="1184"/>
                  <a:pt x="1028" y="1187"/>
                  <a:pt x="1032" y="1187"/>
                </a:cubicBezTo>
                <a:cubicBezTo>
                  <a:pt x="1037" y="1187"/>
                  <a:pt x="1041" y="1184"/>
                  <a:pt x="1041" y="1180"/>
                </a:cubicBezTo>
                <a:cubicBezTo>
                  <a:pt x="1041" y="1177"/>
                  <a:pt x="1038" y="1174"/>
                  <a:pt x="1033" y="1174"/>
                </a:cubicBezTo>
                <a:close/>
                <a:moveTo>
                  <a:pt x="901" y="1182"/>
                </a:moveTo>
                <a:cubicBezTo>
                  <a:pt x="896" y="1182"/>
                  <a:pt x="892" y="1185"/>
                  <a:pt x="892" y="1189"/>
                </a:cubicBezTo>
                <a:cubicBezTo>
                  <a:pt x="892" y="1192"/>
                  <a:pt x="895" y="1195"/>
                  <a:pt x="900" y="1194"/>
                </a:cubicBezTo>
                <a:cubicBezTo>
                  <a:pt x="904" y="1194"/>
                  <a:pt x="908" y="1191"/>
                  <a:pt x="909" y="1187"/>
                </a:cubicBezTo>
                <a:cubicBezTo>
                  <a:pt x="909" y="1184"/>
                  <a:pt x="906" y="1181"/>
                  <a:pt x="901" y="1182"/>
                </a:cubicBezTo>
                <a:close/>
                <a:moveTo>
                  <a:pt x="875" y="1183"/>
                </a:moveTo>
                <a:cubicBezTo>
                  <a:pt x="870" y="1184"/>
                  <a:pt x="866" y="1187"/>
                  <a:pt x="866" y="1190"/>
                </a:cubicBezTo>
                <a:cubicBezTo>
                  <a:pt x="865" y="1194"/>
                  <a:pt x="869" y="1196"/>
                  <a:pt x="873" y="1196"/>
                </a:cubicBezTo>
                <a:cubicBezTo>
                  <a:pt x="878" y="1196"/>
                  <a:pt x="882" y="1193"/>
                  <a:pt x="882" y="1189"/>
                </a:cubicBezTo>
                <a:cubicBezTo>
                  <a:pt x="883" y="1186"/>
                  <a:pt x="879" y="1183"/>
                  <a:pt x="875" y="1183"/>
                </a:cubicBezTo>
                <a:close/>
                <a:moveTo>
                  <a:pt x="848" y="1185"/>
                </a:moveTo>
                <a:cubicBezTo>
                  <a:pt x="844" y="1185"/>
                  <a:pt x="840" y="1188"/>
                  <a:pt x="839" y="1192"/>
                </a:cubicBezTo>
                <a:cubicBezTo>
                  <a:pt x="839" y="1195"/>
                  <a:pt x="842" y="1198"/>
                  <a:pt x="847" y="1198"/>
                </a:cubicBezTo>
                <a:cubicBezTo>
                  <a:pt x="852" y="1197"/>
                  <a:pt x="855" y="1194"/>
                  <a:pt x="856" y="1191"/>
                </a:cubicBezTo>
                <a:cubicBezTo>
                  <a:pt x="856" y="1187"/>
                  <a:pt x="853" y="1185"/>
                  <a:pt x="848" y="1185"/>
                </a:cubicBezTo>
                <a:close/>
                <a:moveTo>
                  <a:pt x="822" y="1187"/>
                </a:moveTo>
                <a:cubicBezTo>
                  <a:pt x="817" y="1187"/>
                  <a:pt x="813" y="1190"/>
                  <a:pt x="813" y="1194"/>
                </a:cubicBezTo>
                <a:cubicBezTo>
                  <a:pt x="813" y="1197"/>
                  <a:pt x="816" y="1200"/>
                  <a:pt x="821" y="1200"/>
                </a:cubicBezTo>
                <a:cubicBezTo>
                  <a:pt x="825" y="1199"/>
                  <a:pt x="829" y="1196"/>
                  <a:pt x="829" y="1193"/>
                </a:cubicBezTo>
                <a:cubicBezTo>
                  <a:pt x="830" y="1189"/>
                  <a:pt x="826" y="1186"/>
                  <a:pt x="822" y="1187"/>
                </a:cubicBezTo>
                <a:close/>
                <a:moveTo>
                  <a:pt x="796" y="1189"/>
                </a:moveTo>
                <a:cubicBezTo>
                  <a:pt x="791" y="1189"/>
                  <a:pt x="787" y="1192"/>
                  <a:pt x="787" y="1196"/>
                </a:cubicBezTo>
                <a:cubicBezTo>
                  <a:pt x="786" y="1199"/>
                  <a:pt x="790" y="1202"/>
                  <a:pt x="794" y="1201"/>
                </a:cubicBezTo>
                <a:cubicBezTo>
                  <a:pt x="799" y="1201"/>
                  <a:pt x="803" y="1198"/>
                  <a:pt x="803" y="1194"/>
                </a:cubicBezTo>
                <a:cubicBezTo>
                  <a:pt x="804" y="1191"/>
                  <a:pt x="800" y="1188"/>
                  <a:pt x="796" y="1189"/>
                </a:cubicBezTo>
                <a:close/>
                <a:moveTo>
                  <a:pt x="3284" y="1223"/>
                </a:moveTo>
                <a:cubicBezTo>
                  <a:pt x="3280" y="1222"/>
                  <a:pt x="3278" y="1225"/>
                  <a:pt x="3279" y="1229"/>
                </a:cubicBezTo>
                <a:cubicBezTo>
                  <a:pt x="3280" y="1232"/>
                  <a:pt x="3285" y="1236"/>
                  <a:pt x="3289" y="1236"/>
                </a:cubicBezTo>
                <a:cubicBezTo>
                  <a:pt x="3294" y="1237"/>
                  <a:pt x="3296" y="1234"/>
                  <a:pt x="3294" y="1230"/>
                </a:cubicBezTo>
                <a:cubicBezTo>
                  <a:pt x="3293" y="1227"/>
                  <a:pt x="3288" y="1223"/>
                  <a:pt x="3284" y="1223"/>
                </a:cubicBezTo>
                <a:close/>
                <a:moveTo>
                  <a:pt x="3270" y="1228"/>
                </a:moveTo>
                <a:cubicBezTo>
                  <a:pt x="3268" y="1224"/>
                  <a:pt x="3264" y="1220"/>
                  <a:pt x="3260" y="1220"/>
                </a:cubicBezTo>
                <a:cubicBezTo>
                  <a:pt x="3255" y="1219"/>
                  <a:pt x="3253" y="1222"/>
                  <a:pt x="3254" y="1226"/>
                </a:cubicBezTo>
                <a:cubicBezTo>
                  <a:pt x="3256" y="1230"/>
                  <a:pt x="3260" y="1233"/>
                  <a:pt x="3265" y="1233"/>
                </a:cubicBezTo>
                <a:cubicBezTo>
                  <a:pt x="3269" y="1234"/>
                  <a:pt x="3271" y="1231"/>
                  <a:pt x="3270" y="1228"/>
                </a:cubicBezTo>
                <a:close/>
                <a:moveTo>
                  <a:pt x="3245" y="1225"/>
                </a:moveTo>
                <a:cubicBezTo>
                  <a:pt x="3244" y="1221"/>
                  <a:pt x="3239" y="1218"/>
                  <a:pt x="3235" y="1217"/>
                </a:cubicBezTo>
                <a:cubicBezTo>
                  <a:pt x="3231" y="1217"/>
                  <a:pt x="3228" y="1219"/>
                  <a:pt x="3230" y="1223"/>
                </a:cubicBezTo>
                <a:cubicBezTo>
                  <a:pt x="3231" y="1227"/>
                  <a:pt x="3236" y="1230"/>
                  <a:pt x="3240" y="1231"/>
                </a:cubicBezTo>
                <a:cubicBezTo>
                  <a:pt x="3244" y="1231"/>
                  <a:pt x="3247" y="1229"/>
                  <a:pt x="3245" y="1225"/>
                </a:cubicBezTo>
                <a:close/>
                <a:moveTo>
                  <a:pt x="3221" y="1222"/>
                </a:moveTo>
                <a:cubicBezTo>
                  <a:pt x="3219" y="1218"/>
                  <a:pt x="3215" y="1215"/>
                  <a:pt x="3210" y="1215"/>
                </a:cubicBezTo>
                <a:cubicBezTo>
                  <a:pt x="3206" y="1214"/>
                  <a:pt x="3204" y="1217"/>
                  <a:pt x="3205" y="1220"/>
                </a:cubicBezTo>
                <a:cubicBezTo>
                  <a:pt x="3206" y="1224"/>
                  <a:pt x="3211" y="1228"/>
                  <a:pt x="3215" y="1228"/>
                </a:cubicBezTo>
                <a:cubicBezTo>
                  <a:pt x="3220" y="1229"/>
                  <a:pt x="3222" y="1226"/>
                  <a:pt x="3221" y="1222"/>
                </a:cubicBezTo>
                <a:close/>
                <a:moveTo>
                  <a:pt x="3196" y="1219"/>
                </a:moveTo>
                <a:cubicBezTo>
                  <a:pt x="3195" y="1216"/>
                  <a:pt x="3190" y="1212"/>
                  <a:pt x="3186" y="1212"/>
                </a:cubicBezTo>
                <a:cubicBezTo>
                  <a:pt x="3181" y="1211"/>
                  <a:pt x="3179" y="1214"/>
                  <a:pt x="3180" y="1218"/>
                </a:cubicBezTo>
                <a:cubicBezTo>
                  <a:pt x="3182" y="1222"/>
                  <a:pt x="3186" y="1225"/>
                  <a:pt x="3191" y="1225"/>
                </a:cubicBezTo>
                <a:cubicBezTo>
                  <a:pt x="3195" y="1226"/>
                  <a:pt x="3197" y="1223"/>
                  <a:pt x="3196" y="1219"/>
                </a:cubicBezTo>
                <a:close/>
                <a:moveTo>
                  <a:pt x="3171" y="1217"/>
                </a:moveTo>
                <a:cubicBezTo>
                  <a:pt x="3170" y="1213"/>
                  <a:pt x="3165" y="1210"/>
                  <a:pt x="3161" y="1209"/>
                </a:cubicBezTo>
                <a:cubicBezTo>
                  <a:pt x="3157" y="1209"/>
                  <a:pt x="3154" y="1211"/>
                  <a:pt x="3156" y="1215"/>
                </a:cubicBezTo>
                <a:cubicBezTo>
                  <a:pt x="3157" y="1219"/>
                  <a:pt x="3161" y="1222"/>
                  <a:pt x="3166" y="1223"/>
                </a:cubicBezTo>
                <a:cubicBezTo>
                  <a:pt x="3170" y="1223"/>
                  <a:pt x="3172" y="1221"/>
                  <a:pt x="3171" y="1217"/>
                </a:cubicBezTo>
                <a:close/>
                <a:moveTo>
                  <a:pt x="3136" y="1207"/>
                </a:moveTo>
                <a:cubicBezTo>
                  <a:pt x="3132" y="1206"/>
                  <a:pt x="3129" y="1209"/>
                  <a:pt x="3131" y="1213"/>
                </a:cubicBezTo>
                <a:cubicBezTo>
                  <a:pt x="3132" y="1216"/>
                  <a:pt x="3136" y="1220"/>
                  <a:pt x="3141" y="1220"/>
                </a:cubicBezTo>
                <a:cubicBezTo>
                  <a:pt x="3145" y="1221"/>
                  <a:pt x="3148" y="1218"/>
                  <a:pt x="3146" y="1214"/>
                </a:cubicBezTo>
                <a:cubicBezTo>
                  <a:pt x="3145" y="1211"/>
                  <a:pt x="3141" y="1207"/>
                  <a:pt x="3136" y="1207"/>
                </a:cubicBezTo>
                <a:close/>
                <a:moveTo>
                  <a:pt x="929" y="1160"/>
                </a:moveTo>
                <a:cubicBezTo>
                  <a:pt x="925" y="1160"/>
                  <a:pt x="921" y="1163"/>
                  <a:pt x="920" y="1167"/>
                </a:cubicBezTo>
                <a:cubicBezTo>
                  <a:pt x="920" y="1170"/>
                  <a:pt x="923" y="1173"/>
                  <a:pt x="928" y="1173"/>
                </a:cubicBezTo>
                <a:cubicBezTo>
                  <a:pt x="933" y="1173"/>
                  <a:pt x="937" y="1169"/>
                  <a:pt x="937" y="1166"/>
                </a:cubicBezTo>
                <a:cubicBezTo>
                  <a:pt x="937" y="1162"/>
                  <a:pt x="934" y="1160"/>
                  <a:pt x="929" y="1160"/>
                </a:cubicBezTo>
                <a:close/>
                <a:moveTo>
                  <a:pt x="903" y="1161"/>
                </a:moveTo>
                <a:cubicBezTo>
                  <a:pt x="898" y="1162"/>
                  <a:pt x="894" y="1165"/>
                  <a:pt x="894" y="1168"/>
                </a:cubicBezTo>
                <a:cubicBezTo>
                  <a:pt x="894" y="1172"/>
                  <a:pt x="897" y="1175"/>
                  <a:pt x="902" y="1174"/>
                </a:cubicBezTo>
                <a:cubicBezTo>
                  <a:pt x="906" y="1174"/>
                  <a:pt x="910" y="1171"/>
                  <a:pt x="911" y="1167"/>
                </a:cubicBezTo>
                <a:cubicBezTo>
                  <a:pt x="911" y="1164"/>
                  <a:pt x="908" y="1161"/>
                  <a:pt x="903" y="1161"/>
                </a:cubicBezTo>
                <a:close/>
                <a:moveTo>
                  <a:pt x="877" y="1163"/>
                </a:moveTo>
                <a:cubicBezTo>
                  <a:pt x="872" y="1163"/>
                  <a:pt x="868" y="1167"/>
                  <a:pt x="868" y="1170"/>
                </a:cubicBezTo>
                <a:cubicBezTo>
                  <a:pt x="867" y="1174"/>
                  <a:pt x="871" y="1176"/>
                  <a:pt x="875" y="1176"/>
                </a:cubicBezTo>
                <a:cubicBezTo>
                  <a:pt x="880" y="1176"/>
                  <a:pt x="884" y="1173"/>
                  <a:pt x="884" y="1169"/>
                </a:cubicBezTo>
                <a:cubicBezTo>
                  <a:pt x="885" y="1165"/>
                  <a:pt x="881" y="1163"/>
                  <a:pt x="877" y="1163"/>
                </a:cubicBezTo>
                <a:close/>
                <a:moveTo>
                  <a:pt x="850" y="1165"/>
                </a:moveTo>
                <a:cubicBezTo>
                  <a:pt x="846" y="1165"/>
                  <a:pt x="842" y="1168"/>
                  <a:pt x="841" y="1172"/>
                </a:cubicBezTo>
                <a:cubicBezTo>
                  <a:pt x="841" y="1175"/>
                  <a:pt x="844" y="1178"/>
                  <a:pt x="849" y="1178"/>
                </a:cubicBezTo>
                <a:cubicBezTo>
                  <a:pt x="854" y="1177"/>
                  <a:pt x="858" y="1174"/>
                  <a:pt x="858" y="1171"/>
                </a:cubicBezTo>
                <a:cubicBezTo>
                  <a:pt x="858" y="1167"/>
                  <a:pt x="855" y="1164"/>
                  <a:pt x="850" y="1165"/>
                </a:cubicBezTo>
                <a:close/>
                <a:moveTo>
                  <a:pt x="824" y="1167"/>
                </a:moveTo>
                <a:cubicBezTo>
                  <a:pt x="820" y="1167"/>
                  <a:pt x="816" y="1170"/>
                  <a:pt x="815" y="1174"/>
                </a:cubicBezTo>
                <a:cubicBezTo>
                  <a:pt x="815" y="1177"/>
                  <a:pt x="818" y="1180"/>
                  <a:pt x="823" y="1179"/>
                </a:cubicBezTo>
                <a:cubicBezTo>
                  <a:pt x="827" y="1179"/>
                  <a:pt x="831" y="1176"/>
                  <a:pt x="832" y="1172"/>
                </a:cubicBezTo>
                <a:cubicBezTo>
                  <a:pt x="832" y="1169"/>
                  <a:pt x="829" y="1166"/>
                  <a:pt x="824" y="1167"/>
                </a:cubicBezTo>
                <a:close/>
                <a:moveTo>
                  <a:pt x="798" y="1168"/>
                </a:moveTo>
                <a:cubicBezTo>
                  <a:pt x="794" y="1169"/>
                  <a:pt x="790" y="1172"/>
                  <a:pt x="789" y="1175"/>
                </a:cubicBezTo>
                <a:cubicBezTo>
                  <a:pt x="789" y="1179"/>
                  <a:pt x="792" y="1182"/>
                  <a:pt x="796" y="1181"/>
                </a:cubicBezTo>
                <a:cubicBezTo>
                  <a:pt x="801" y="1181"/>
                  <a:pt x="805" y="1178"/>
                  <a:pt x="806" y="1174"/>
                </a:cubicBezTo>
                <a:cubicBezTo>
                  <a:pt x="806" y="1171"/>
                  <a:pt x="803" y="1168"/>
                  <a:pt x="798" y="1168"/>
                </a:cubicBezTo>
                <a:close/>
                <a:moveTo>
                  <a:pt x="3310" y="1212"/>
                </a:moveTo>
                <a:cubicBezTo>
                  <a:pt x="3308" y="1208"/>
                  <a:pt x="3304" y="1204"/>
                  <a:pt x="3299" y="1204"/>
                </a:cubicBezTo>
                <a:cubicBezTo>
                  <a:pt x="3295" y="1203"/>
                  <a:pt x="3293" y="1206"/>
                  <a:pt x="3295" y="1210"/>
                </a:cubicBezTo>
                <a:cubicBezTo>
                  <a:pt x="3296" y="1214"/>
                  <a:pt x="3301" y="1217"/>
                  <a:pt x="3305" y="1218"/>
                </a:cubicBezTo>
                <a:cubicBezTo>
                  <a:pt x="3309" y="1218"/>
                  <a:pt x="3311" y="1215"/>
                  <a:pt x="3310" y="1212"/>
                </a:cubicBezTo>
                <a:close/>
                <a:moveTo>
                  <a:pt x="3281" y="1215"/>
                </a:moveTo>
                <a:cubicBezTo>
                  <a:pt x="3285" y="1215"/>
                  <a:pt x="3287" y="1213"/>
                  <a:pt x="3286" y="1209"/>
                </a:cubicBezTo>
                <a:cubicBezTo>
                  <a:pt x="3284" y="1205"/>
                  <a:pt x="3280" y="1202"/>
                  <a:pt x="3275" y="1201"/>
                </a:cubicBezTo>
                <a:cubicBezTo>
                  <a:pt x="3271" y="1201"/>
                  <a:pt x="3269" y="1203"/>
                  <a:pt x="3271" y="1207"/>
                </a:cubicBezTo>
                <a:cubicBezTo>
                  <a:pt x="3272" y="1211"/>
                  <a:pt x="3277" y="1214"/>
                  <a:pt x="3281" y="1215"/>
                </a:cubicBezTo>
                <a:close/>
                <a:moveTo>
                  <a:pt x="3257" y="1212"/>
                </a:moveTo>
                <a:cubicBezTo>
                  <a:pt x="3261" y="1213"/>
                  <a:pt x="3263" y="1210"/>
                  <a:pt x="3261" y="1206"/>
                </a:cubicBezTo>
                <a:cubicBezTo>
                  <a:pt x="3260" y="1202"/>
                  <a:pt x="3255" y="1199"/>
                  <a:pt x="3251" y="1199"/>
                </a:cubicBezTo>
                <a:cubicBezTo>
                  <a:pt x="3247" y="1198"/>
                  <a:pt x="3245" y="1201"/>
                  <a:pt x="3246" y="1205"/>
                </a:cubicBezTo>
                <a:cubicBezTo>
                  <a:pt x="3248" y="1208"/>
                  <a:pt x="3252" y="1212"/>
                  <a:pt x="3257" y="1212"/>
                </a:cubicBezTo>
                <a:close/>
                <a:moveTo>
                  <a:pt x="3232" y="1210"/>
                </a:moveTo>
                <a:cubicBezTo>
                  <a:pt x="3236" y="1210"/>
                  <a:pt x="3239" y="1207"/>
                  <a:pt x="3237" y="1204"/>
                </a:cubicBezTo>
                <a:cubicBezTo>
                  <a:pt x="3236" y="1200"/>
                  <a:pt x="3231" y="1196"/>
                  <a:pt x="3227" y="1196"/>
                </a:cubicBezTo>
                <a:cubicBezTo>
                  <a:pt x="3223" y="1195"/>
                  <a:pt x="3220" y="1198"/>
                  <a:pt x="3222" y="1202"/>
                </a:cubicBezTo>
                <a:cubicBezTo>
                  <a:pt x="3223" y="1206"/>
                  <a:pt x="3228" y="1209"/>
                  <a:pt x="3232" y="1210"/>
                </a:cubicBezTo>
                <a:close/>
                <a:moveTo>
                  <a:pt x="3208" y="1207"/>
                </a:moveTo>
                <a:cubicBezTo>
                  <a:pt x="3212" y="1207"/>
                  <a:pt x="3214" y="1205"/>
                  <a:pt x="3213" y="1201"/>
                </a:cubicBezTo>
                <a:cubicBezTo>
                  <a:pt x="3211" y="1197"/>
                  <a:pt x="3207" y="1194"/>
                  <a:pt x="3203" y="1193"/>
                </a:cubicBezTo>
                <a:cubicBezTo>
                  <a:pt x="3198" y="1193"/>
                  <a:pt x="3196" y="1195"/>
                  <a:pt x="3197" y="1199"/>
                </a:cubicBezTo>
                <a:cubicBezTo>
                  <a:pt x="3199" y="1203"/>
                  <a:pt x="3203" y="1206"/>
                  <a:pt x="3208" y="1207"/>
                </a:cubicBezTo>
                <a:close/>
                <a:moveTo>
                  <a:pt x="3183" y="1204"/>
                </a:moveTo>
                <a:cubicBezTo>
                  <a:pt x="3187" y="1205"/>
                  <a:pt x="3190" y="1202"/>
                  <a:pt x="3188" y="1198"/>
                </a:cubicBezTo>
                <a:cubicBezTo>
                  <a:pt x="3187" y="1195"/>
                  <a:pt x="3182" y="1191"/>
                  <a:pt x="3178" y="1191"/>
                </a:cubicBezTo>
                <a:cubicBezTo>
                  <a:pt x="3174" y="1190"/>
                  <a:pt x="3172" y="1193"/>
                  <a:pt x="3173" y="1197"/>
                </a:cubicBezTo>
                <a:cubicBezTo>
                  <a:pt x="3174" y="1200"/>
                  <a:pt x="3179" y="1204"/>
                  <a:pt x="3183" y="1204"/>
                </a:cubicBezTo>
                <a:close/>
                <a:moveTo>
                  <a:pt x="3164" y="1196"/>
                </a:moveTo>
                <a:cubicBezTo>
                  <a:pt x="3162" y="1192"/>
                  <a:pt x="3158" y="1189"/>
                  <a:pt x="3154" y="1188"/>
                </a:cubicBezTo>
                <a:cubicBezTo>
                  <a:pt x="3149" y="1188"/>
                  <a:pt x="3147" y="1190"/>
                  <a:pt x="3148" y="1194"/>
                </a:cubicBezTo>
                <a:cubicBezTo>
                  <a:pt x="3150" y="1198"/>
                  <a:pt x="3154" y="1201"/>
                  <a:pt x="3158" y="1202"/>
                </a:cubicBezTo>
                <a:cubicBezTo>
                  <a:pt x="3163" y="1202"/>
                  <a:pt x="3165" y="1199"/>
                  <a:pt x="3164" y="1196"/>
                </a:cubicBezTo>
                <a:close/>
                <a:moveTo>
                  <a:pt x="3139" y="1193"/>
                </a:moveTo>
                <a:cubicBezTo>
                  <a:pt x="3138" y="1189"/>
                  <a:pt x="3133" y="1186"/>
                  <a:pt x="3129" y="1186"/>
                </a:cubicBezTo>
                <a:cubicBezTo>
                  <a:pt x="3125" y="1185"/>
                  <a:pt x="3122" y="1188"/>
                  <a:pt x="3124" y="1192"/>
                </a:cubicBezTo>
                <a:cubicBezTo>
                  <a:pt x="3125" y="1195"/>
                  <a:pt x="3129" y="1199"/>
                  <a:pt x="3134" y="1199"/>
                </a:cubicBezTo>
                <a:cubicBezTo>
                  <a:pt x="3138" y="1200"/>
                  <a:pt x="3140" y="1197"/>
                  <a:pt x="3139" y="1193"/>
                </a:cubicBezTo>
                <a:close/>
                <a:moveTo>
                  <a:pt x="2930" y="1167"/>
                </a:moveTo>
                <a:cubicBezTo>
                  <a:pt x="2926" y="1166"/>
                  <a:pt x="2923" y="1169"/>
                  <a:pt x="2924" y="1173"/>
                </a:cubicBezTo>
                <a:cubicBezTo>
                  <a:pt x="2925" y="1177"/>
                  <a:pt x="2929" y="1180"/>
                  <a:pt x="2934" y="1180"/>
                </a:cubicBezTo>
                <a:cubicBezTo>
                  <a:pt x="2938" y="1181"/>
                  <a:pt x="2941" y="1178"/>
                  <a:pt x="2940" y="1174"/>
                </a:cubicBezTo>
                <a:cubicBezTo>
                  <a:pt x="2939" y="1171"/>
                  <a:pt x="2934" y="1167"/>
                  <a:pt x="2930" y="1167"/>
                </a:cubicBezTo>
                <a:close/>
                <a:moveTo>
                  <a:pt x="958" y="1138"/>
                </a:moveTo>
                <a:cubicBezTo>
                  <a:pt x="953" y="1138"/>
                  <a:pt x="949" y="1141"/>
                  <a:pt x="949" y="1145"/>
                </a:cubicBezTo>
                <a:cubicBezTo>
                  <a:pt x="948" y="1149"/>
                  <a:pt x="952" y="1151"/>
                  <a:pt x="956" y="1151"/>
                </a:cubicBezTo>
                <a:cubicBezTo>
                  <a:pt x="961" y="1151"/>
                  <a:pt x="965" y="1148"/>
                  <a:pt x="965" y="1144"/>
                </a:cubicBezTo>
                <a:cubicBezTo>
                  <a:pt x="966" y="1140"/>
                  <a:pt x="962" y="1138"/>
                  <a:pt x="958" y="1138"/>
                </a:cubicBezTo>
                <a:close/>
                <a:moveTo>
                  <a:pt x="931" y="1139"/>
                </a:moveTo>
                <a:cubicBezTo>
                  <a:pt x="927" y="1140"/>
                  <a:pt x="923" y="1143"/>
                  <a:pt x="923" y="1146"/>
                </a:cubicBezTo>
                <a:cubicBezTo>
                  <a:pt x="922" y="1150"/>
                  <a:pt x="925" y="1153"/>
                  <a:pt x="930" y="1153"/>
                </a:cubicBezTo>
                <a:cubicBezTo>
                  <a:pt x="935" y="1152"/>
                  <a:pt x="939" y="1149"/>
                  <a:pt x="939" y="1146"/>
                </a:cubicBezTo>
                <a:cubicBezTo>
                  <a:pt x="939" y="1142"/>
                  <a:pt x="936" y="1139"/>
                  <a:pt x="931" y="1139"/>
                </a:cubicBezTo>
                <a:close/>
                <a:moveTo>
                  <a:pt x="905" y="1141"/>
                </a:moveTo>
                <a:cubicBezTo>
                  <a:pt x="901" y="1141"/>
                  <a:pt x="897" y="1144"/>
                  <a:pt x="896" y="1148"/>
                </a:cubicBezTo>
                <a:cubicBezTo>
                  <a:pt x="896" y="1152"/>
                  <a:pt x="899" y="1154"/>
                  <a:pt x="904" y="1154"/>
                </a:cubicBezTo>
                <a:cubicBezTo>
                  <a:pt x="908" y="1154"/>
                  <a:pt x="912" y="1151"/>
                  <a:pt x="913" y="1147"/>
                </a:cubicBezTo>
                <a:cubicBezTo>
                  <a:pt x="913" y="1143"/>
                  <a:pt x="910" y="1141"/>
                  <a:pt x="905" y="1141"/>
                </a:cubicBezTo>
                <a:close/>
                <a:moveTo>
                  <a:pt x="879" y="1143"/>
                </a:moveTo>
                <a:cubicBezTo>
                  <a:pt x="875" y="1143"/>
                  <a:pt x="871" y="1146"/>
                  <a:pt x="870" y="1150"/>
                </a:cubicBezTo>
                <a:cubicBezTo>
                  <a:pt x="870" y="1153"/>
                  <a:pt x="873" y="1156"/>
                  <a:pt x="878" y="1156"/>
                </a:cubicBezTo>
                <a:cubicBezTo>
                  <a:pt x="882" y="1155"/>
                  <a:pt x="886" y="1152"/>
                  <a:pt x="887" y="1149"/>
                </a:cubicBezTo>
                <a:cubicBezTo>
                  <a:pt x="887" y="1145"/>
                  <a:pt x="884" y="1142"/>
                  <a:pt x="879" y="1143"/>
                </a:cubicBezTo>
                <a:close/>
                <a:moveTo>
                  <a:pt x="853" y="1144"/>
                </a:moveTo>
                <a:cubicBezTo>
                  <a:pt x="848" y="1145"/>
                  <a:pt x="844" y="1148"/>
                  <a:pt x="844" y="1151"/>
                </a:cubicBezTo>
                <a:cubicBezTo>
                  <a:pt x="844" y="1155"/>
                  <a:pt x="847" y="1158"/>
                  <a:pt x="851" y="1157"/>
                </a:cubicBezTo>
                <a:cubicBezTo>
                  <a:pt x="856" y="1157"/>
                  <a:pt x="860" y="1154"/>
                  <a:pt x="860" y="1150"/>
                </a:cubicBezTo>
                <a:cubicBezTo>
                  <a:pt x="861" y="1147"/>
                  <a:pt x="858" y="1144"/>
                  <a:pt x="853" y="1144"/>
                </a:cubicBezTo>
                <a:close/>
                <a:moveTo>
                  <a:pt x="825" y="1159"/>
                </a:moveTo>
                <a:cubicBezTo>
                  <a:pt x="830" y="1159"/>
                  <a:pt x="834" y="1156"/>
                  <a:pt x="834" y="1152"/>
                </a:cubicBezTo>
                <a:cubicBezTo>
                  <a:pt x="835" y="1148"/>
                  <a:pt x="831" y="1146"/>
                  <a:pt x="827" y="1146"/>
                </a:cubicBezTo>
                <a:cubicBezTo>
                  <a:pt x="822" y="1146"/>
                  <a:pt x="818" y="1150"/>
                  <a:pt x="818" y="1153"/>
                </a:cubicBezTo>
                <a:cubicBezTo>
                  <a:pt x="817" y="1157"/>
                  <a:pt x="821" y="1159"/>
                  <a:pt x="825" y="1159"/>
                </a:cubicBezTo>
                <a:close/>
                <a:moveTo>
                  <a:pt x="799" y="1161"/>
                </a:moveTo>
                <a:cubicBezTo>
                  <a:pt x="804" y="1161"/>
                  <a:pt x="808" y="1157"/>
                  <a:pt x="808" y="1154"/>
                </a:cubicBezTo>
                <a:cubicBezTo>
                  <a:pt x="809" y="1150"/>
                  <a:pt x="805" y="1148"/>
                  <a:pt x="801" y="1148"/>
                </a:cubicBezTo>
                <a:cubicBezTo>
                  <a:pt x="796" y="1148"/>
                  <a:pt x="792" y="1151"/>
                  <a:pt x="792" y="1155"/>
                </a:cubicBezTo>
                <a:cubicBezTo>
                  <a:pt x="791" y="1159"/>
                  <a:pt x="795" y="1161"/>
                  <a:pt x="799" y="1161"/>
                </a:cubicBezTo>
                <a:close/>
                <a:moveTo>
                  <a:pt x="3290" y="1182"/>
                </a:moveTo>
                <a:cubicBezTo>
                  <a:pt x="3286" y="1182"/>
                  <a:pt x="3284" y="1185"/>
                  <a:pt x="3286" y="1188"/>
                </a:cubicBezTo>
                <a:cubicBezTo>
                  <a:pt x="3287" y="1192"/>
                  <a:pt x="3292" y="1196"/>
                  <a:pt x="3296" y="1196"/>
                </a:cubicBezTo>
                <a:cubicBezTo>
                  <a:pt x="3300" y="1197"/>
                  <a:pt x="3302" y="1194"/>
                  <a:pt x="3301" y="1190"/>
                </a:cubicBezTo>
                <a:cubicBezTo>
                  <a:pt x="3299" y="1186"/>
                  <a:pt x="3294" y="1183"/>
                  <a:pt x="3290" y="1182"/>
                </a:cubicBezTo>
                <a:close/>
                <a:moveTo>
                  <a:pt x="3272" y="1193"/>
                </a:moveTo>
                <a:cubicBezTo>
                  <a:pt x="3276" y="1194"/>
                  <a:pt x="3278" y="1191"/>
                  <a:pt x="3277" y="1187"/>
                </a:cubicBezTo>
                <a:cubicBezTo>
                  <a:pt x="3275" y="1184"/>
                  <a:pt x="3271" y="1180"/>
                  <a:pt x="3266" y="1180"/>
                </a:cubicBezTo>
                <a:cubicBezTo>
                  <a:pt x="3262" y="1179"/>
                  <a:pt x="3260" y="1182"/>
                  <a:pt x="3262" y="1186"/>
                </a:cubicBezTo>
                <a:cubicBezTo>
                  <a:pt x="3263" y="1190"/>
                  <a:pt x="3268" y="1193"/>
                  <a:pt x="3272" y="1193"/>
                </a:cubicBezTo>
                <a:close/>
                <a:moveTo>
                  <a:pt x="3248" y="1191"/>
                </a:moveTo>
                <a:cubicBezTo>
                  <a:pt x="3252" y="1191"/>
                  <a:pt x="3254" y="1189"/>
                  <a:pt x="3253" y="1185"/>
                </a:cubicBezTo>
                <a:cubicBezTo>
                  <a:pt x="3251" y="1181"/>
                  <a:pt x="3247" y="1177"/>
                  <a:pt x="3243" y="1177"/>
                </a:cubicBezTo>
                <a:cubicBezTo>
                  <a:pt x="3238" y="1177"/>
                  <a:pt x="3236" y="1179"/>
                  <a:pt x="3238" y="1183"/>
                </a:cubicBezTo>
                <a:cubicBezTo>
                  <a:pt x="3239" y="1187"/>
                  <a:pt x="3244" y="1190"/>
                  <a:pt x="3248" y="1191"/>
                </a:cubicBezTo>
                <a:close/>
                <a:moveTo>
                  <a:pt x="3224" y="1188"/>
                </a:moveTo>
                <a:cubicBezTo>
                  <a:pt x="3228" y="1189"/>
                  <a:pt x="3230" y="1186"/>
                  <a:pt x="3229" y="1182"/>
                </a:cubicBezTo>
                <a:cubicBezTo>
                  <a:pt x="3227" y="1178"/>
                  <a:pt x="3223" y="1175"/>
                  <a:pt x="3218" y="1174"/>
                </a:cubicBezTo>
                <a:cubicBezTo>
                  <a:pt x="3214" y="1174"/>
                  <a:pt x="3212" y="1177"/>
                  <a:pt x="3214" y="1180"/>
                </a:cubicBezTo>
                <a:cubicBezTo>
                  <a:pt x="3215" y="1184"/>
                  <a:pt x="3220" y="1188"/>
                  <a:pt x="3224" y="1188"/>
                </a:cubicBezTo>
                <a:close/>
                <a:moveTo>
                  <a:pt x="3200" y="1186"/>
                </a:moveTo>
                <a:cubicBezTo>
                  <a:pt x="3204" y="1186"/>
                  <a:pt x="3206" y="1183"/>
                  <a:pt x="3205" y="1180"/>
                </a:cubicBezTo>
                <a:cubicBezTo>
                  <a:pt x="3203" y="1176"/>
                  <a:pt x="3199" y="1172"/>
                  <a:pt x="3194" y="1172"/>
                </a:cubicBezTo>
                <a:cubicBezTo>
                  <a:pt x="3190" y="1171"/>
                  <a:pt x="3188" y="1174"/>
                  <a:pt x="3189" y="1178"/>
                </a:cubicBezTo>
                <a:cubicBezTo>
                  <a:pt x="3191" y="1182"/>
                  <a:pt x="3195" y="1185"/>
                  <a:pt x="3200" y="1186"/>
                </a:cubicBezTo>
                <a:close/>
                <a:moveTo>
                  <a:pt x="3175" y="1183"/>
                </a:moveTo>
                <a:cubicBezTo>
                  <a:pt x="3180" y="1183"/>
                  <a:pt x="3182" y="1181"/>
                  <a:pt x="3180" y="1177"/>
                </a:cubicBezTo>
                <a:cubicBezTo>
                  <a:pt x="3179" y="1173"/>
                  <a:pt x="3174" y="1170"/>
                  <a:pt x="3170" y="1169"/>
                </a:cubicBezTo>
                <a:cubicBezTo>
                  <a:pt x="3166" y="1169"/>
                  <a:pt x="3164" y="1172"/>
                  <a:pt x="3165" y="1175"/>
                </a:cubicBezTo>
                <a:cubicBezTo>
                  <a:pt x="3167" y="1179"/>
                  <a:pt x="3171" y="1183"/>
                  <a:pt x="3175" y="1183"/>
                </a:cubicBezTo>
                <a:close/>
                <a:moveTo>
                  <a:pt x="3151" y="1180"/>
                </a:moveTo>
                <a:cubicBezTo>
                  <a:pt x="3155" y="1181"/>
                  <a:pt x="3157" y="1178"/>
                  <a:pt x="3156" y="1174"/>
                </a:cubicBezTo>
                <a:cubicBezTo>
                  <a:pt x="3155" y="1171"/>
                  <a:pt x="3150" y="1167"/>
                  <a:pt x="3146" y="1167"/>
                </a:cubicBezTo>
                <a:cubicBezTo>
                  <a:pt x="3142" y="1166"/>
                  <a:pt x="3139" y="1169"/>
                  <a:pt x="3141" y="1173"/>
                </a:cubicBezTo>
                <a:cubicBezTo>
                  <a:pt x="3142" y="1177"/>
                  <a:pt x="3147" y="1180"/>
                  <a:pt x="3151" y="1180"/>
                </a:cubicBezTo>
                <a:close/>
                <a:moveTo>
                  <a:pt x="3132" y="1172"/>
                </a:moveTo>
                <a:cubicBezTo>
                  <a:pt x="3130" y="1168"/>
                  <a:pt x="3126" y="1165"/>
                  <a:pt x="3122" y="1164"/>
                </a:cubicBezTo>
                <a:cubicBezTo>
                  <a:pt x="3117" y="1164"/>
                  <a:pt x="3115" y="1167"/>
                  <a:pt x="3116" y="1170"/>
                </a:cubicBezTo>
                <a:cubicBezTo>
                  <a:pt x="3118" y="1174"/>
                  <a:pt x="3122" y="1178"/>
                  <a:pt x="3126" y="1178"/>
                </a:cubicBezTo>
                <a:cubicBezTo>
                  <a:pt x="3131" y="1178"/>
                  <a:pt x="3133" y="1176"/>
                  <a:pt x="3132" y="1172"/>
                </a:cubicBezTo>
                <a:close/>
                <a:moveTo>
                  <a:pt x="3097" y="1162"/>
                </a:moveTo>
                <a:cubicBezTo>
                  <a:pt x="3093" y="1161"/>
                  <a:pt x="3090" y="1164"/>
                  <a:pt x="3092" y="1168"/>
                </a:cubicBezTo>
                <a:cubicBezTo>
                  <a:pt x="3093" y="1172"/>
                  <a:pt x="3098" y="1175"/>
                  <a:pt x="3102" y="1175"/>
                </a:cubicBezTo>
                <a:cubicBezTo>
                  <a:pt x="3106" y="1176"/>
                  <a:pt x="3108" y="1173"/>
                  <a:pt x="3107" y="1169"/>
                </a:cubicBezTo>
                <a:cubicBezTo>
                  <a:pt x="3106" y="1166"/>
                  <a:pt x="3101" y="1162"/>
                  <a:pt x="3097" y="1162"/>
                </a:cubicBezTo>
                <a:close/>
                <a:moveTo>
                  <a:pt x="3073" y="1159"/>
                </a:moveTo>
                <a:cubicBezTo>
                  <a:pt x="3068" y="1159"/>
                  <a:pt x="3066" y="1162"/>
                  <a:pt x="3067" y="1165"/>
                </a:cubicBezTo>
                <a:cubicBezTo>
                  <a:pt x="3068" y="1169"/>
                  <a:pt x="3073" y="1173"/>
                  <a:pt x="3077" y="1173"/>
                </a:cubicBezTo>
                <a:cubicBezTo>
                  <a:pt x="3081" y="1173"/>
                  <a:pt x="3084" y="1171"/>
                  <a:pt x="3083" y="1167"/>
                </a:cubicBezTo>
                <a:cubicBezTo>
                  <a:pt x="3081" y="1163"/>
                  <a:pt x="3077" y="1160"/>
                  <a:pt x="3073" y="1159"/>
                </a:cubicBezTo>
                <a:close/>
                <a:moveTo>
                  <a:pt x="3023" y="1155"/>
                </a:moveTo>
                <a:cubicBezTo>
                  <a:pt x="3019" y="1154"/>
                  <a:pt x="3017" y="1157"/>
                  <a:pt x="3018" y="1161"/>
                </a:cubicBezTo>
                <a:cubicBezTo>
                  <a:pt x="3019" y="1165"/>
                  <a:pt x="3023" y="1168"/>
                  <a:pt x="3028" y="1168"/>
                </a:cubicBezTo>
                <a:cubicBezTo>
                  <a:pt x="3032" y="1169"/>
                  <a:pt x="3035" y="1166"/>
                  <a:pt x="3033" y="1162"/>
                </a:cubicBezTo>
                <a:cubicBezTo>
                  <a:pt x="3032" y="1158"/>
                  <a:pt x="3028" y="1155"/>
                  <a:pt x="3023" y="1155"/>
                </a:cubicBezTo>
                <a:close/>
                <a:moveTo>
                  <a:pt x="2999" y="1152"/>
                </a:moveTo>
                <a:cubicBezTo>
                  <a:pt x="2994" y="1152"/>
                  <a:pt x="2992" y="1155"/>
                  <a:pt x="2993" y="1158"/>
                </a:cubicBezTo>
                <a:cubicBezTo>
                  <a:pt x="2994" y="1162"/>
                  <a:pt x="2999" y="1166"/>
                  <a:pt x="3003" y="1166"/>
                </a:cubicBezTo>
                <a:cubicBezTo>
                  <a:pt x="3007" y="1166"/>
                  <a:pt x="3010" y="1164"/>
                  <a:pt x="3009" y="1160"/>
                </a:cubicBezTo>
                <a:cubicBezTo>
                  <a:pt x="3007" y="1156"/>
                  <a:pt x="3003" y="1153"/>
                  <a:pt x="2999" y="1152"/>
                </a:cubicBezTo>
                <a:close/>
                <a:moveTo>
                  <a:pt x="2974" y="1150"/>
                </a:moveTo>
                <a:cubicBezTo>
                  <a:pt x="2970" y="1150"/>
                  <a:pt x="2967" y="1152"/>
                  <a:pt x="2968" y="1156"/>
                </a:cubicBezTo>
                <a:cubicBezTo>
                  <a:pt x="2969" y="1160"/>
                  <a:pt x="2974" y="1163"/>
                  <a:pt x="2978" y="1164"/>
                </a:cubicBezTo>
                <a:cubicBezTo>
                  <a:pt x="2982" y="1164"/>
                  <a:pt x="2985" y="1161"/>
                  <a:pt x="2984" y="1158"/>
                </a:cubicBezTo>
                <a:cubicBezTo>
                  <a:pt x="2983" y="1154"/>
                  <a:pt x="2978" y="1151"/>
                  <a:pt x="2974" y="1150"/>
                </a:cubicBezTo>
                <a:close/>
                <a:moveTo>
                  <a:pt x="2949" y="1148"/>
                </a:moveTo>
                <a:cubicBezTo>
                  <a:pt x="2945" y="1148"/>
                  <a:pt x="2942" y="1150"/>
                  <a:pt x="2943" y="1154"/>
                </a:cubicBezTo>
                <a:cubicBezTo>
                  <a:pt x="2944" y="1158"/>
                  <a:pt x="2949" y="1161"/>
                  <a:pt x="2953" y="1161"/>
                </a:cubicBezTo>
                <a:cubicBezTo>
                  <a:pt x="2957" y="1162"/>
                  <a:pt x="2960" y="1159"/>
                  <a:pt x="2959" y="1155"/>
                </a:cubicBezTo>
                <a:cubicBezTo>
                  <a:pt x="2958" y="1152"/>
                  <a:pt x="2953" y="1148"/>
                  <a:pt x="2949" y="1148"/>
                </a:cubicBezTo>
                <a:close/>
                <a:moveTo>
                  <a:pt x="2934" y="1153"/>
                </a:moveTo>
                <a:cubicBezTo>
                  <a:pt x="2933" y="1149"/>
                  <a:pt x="2928" y="1146"/>
                  <a:pt x="2924" y="1146"/>
                </a:cubicBezTo>
                <a:cubicBezTo>
                  <a:pt x="2920" y="1145"/>
                  <a:pt x="2917" y="1148"/>
                  <a:pt x="2918" y="1152"/>
                </a:cubicBezTo>
                <a:cubicBezTo>
                  <a:pt x="2919" y="1156"/>
                  <a:pt x="2924" y="1159"/>
                  <a:pt x="2928" y="1159"/>
                </a:cubicBezTo>
                <a:cubicBezTo>
                  <a:pt x="2932" y="1160"/>
                  <a:pt x="2935" y="1157"/>
                  <a:pt x="2934" y="1153"/>
                </a:cubicBezTo>
                <a:close/>
                <a:moveTo>
                  <a:pt x="986" y="1116"/>
                </a:moveTo>
                <a:cubicBezTo>
                  <a:pt x="982" y="1116"/>
                  <a:pt x="978" y="1119"/>
                  <a:pt x="977" y="1123"/>
                </a:cubicBezTo>
                <a:cubicBezTo>
                  <a:pt x="977" y="1127"/>
                  <a:pt x="980" y="1129"/>
                  <a:pt x="985" y="1129"/>
                </a:cubicBezTo>
                <a:cubicBezTo>
                  <a:pt x="989" y="1129"/>
                  <a:pt x="993" y="1126"/>
                  <a:pt x="994" y="1122"/>
                </a:cubicBezTo>
                <a:cubicBezTo>
                  <a:pt x="994" y="1118"/>
                  <a:pt x="991" y="1115"/>
                  <a:pt x="986" y="1116"/>
                </a:cubicBezTo>
                <a:close/>
                <a:moveTo>
                  <a:pt x="960" y="1117"/>
                </a:moveTo>
                <a:cubicBezTo>
                  <a:pt x="955" y="1117"/>
                  <a:pt x="951" y="1121"/>
                  <a:pt x="951" y="1124"/>
                </a:cubicBezTo>
                <a:cubicBezTo>
                  <a:pt x="951" y="1128"/>
                  <a:pt x="954" y="1131"/>
                  <a:pt x="958" y="1130"/>
                </a:cubicBezTo>
                <a:cubicBezTo>
                  <a:pt x="963" y="1130"/>
                  <a:pt x="967" y="1127"/>
                  <a:pt x="967" y="1123"/>
                </a:cubicBezTo>
                <a:cubicBezTo>
                  <a:pt x="968" y="1120"/>
                  <a:pt x="965" y="1117"/>
                  <a:pt x="960" y="1117"/>
                </a:cubicBezTo>
                <a:close/>
                <a:moveTo>
                  <a:pt x="934" y="1119"/>
                </a:moveTo>
                <a:cubicBezTo>
                  <a:pt x="929" y="1119"/>
                  <a:pt x="925" y="1122"/>
                  <a:pt x="925" y="1126"/>
                </a:cubicBezTo>
                <a:cubicBezTo>
                  <a:pt x="924" y="1130"/>
                  <a:pt x="928" y="1132"/>
                  <a:pt x="932" y="1132"/>
                </a:cubicBezTo>
                <a:cubicBezTo>
                  <a:pt x="937" y="1132"/>
                  <a:pt x="941" y="1129"/>
                  <a:pt x="941" y="1125"/>
                </a:cubicBezTo>
                <a:cubicBezTo>
                  <a:pt x="942" y="1121"/>
                  <a:pt x="938" y="1118"/>
                  <a:pt x="934" y="1119"/>
                </a:cubicBezTo>
                <a:close/>
                <a:moveTo>
                  <a:pt x="908" y="1120"/>
                </a:moveTo>
                <a:cubicBezTo>
                  <a:pt x="903" y="1121"/>
                  <a:pt x="899" y="1124"/>
                  <a:pt x="899" y="1127"/>
                </a:cubicBezTo>
                <a:cubicBezTo>
                  <a:pt x="898" y="1131"/>
                  <a:pt x="902" y="1134"/>
                  <a:pt x="906" y="1134"/>
                </a:cubicBezTo>
                <a:cubicBezTo>
                  <a:pt x="911" y="1133"/>
                  <a:pt x="915" y="1130"/>
                  <a:pt x="915" y="1126"/>
                </a:cubicBezTo>
                <a:cubicBezTo>
                  <a:pt x="916" y="1123"/>
                  <a:pt x="912" y="1120"/>
                  <a:pt x="908" y="1120"/>
                </a:cubicBezTo>
                <a:close/>
                <a:moveTo>
                  <a:pt x="882" y="1122"/>
                </a:moveTo>
                <a:cubicBezTo>
                  <a:pt x="877" y="1122"/>
                  <a:pt x="873" y="1125"/>
                  <a:pt x="873" y="1129"/>
                </a:cubicBezTo>
                <a:cubicBezTo>
                  <a:pt x="872" y="1133"/>
                  <a:pt x="876" y="1136"/>
                  <a:pt x="880" y="1135"/>
                </a:cubicBezTo>
                <a:cubicBezTo>
                  <a:pt x="885" y="1135"/>
                  <a:pt x="889" y="1132"/>
                  <a:pt x="889" y="1128"/>
                </a:cubicBezTo>
                <a:cubicBezTo>
                  <a:pt x="890" y="1124"/>
                  <a:pt x="886" y="1122"/>
                  <a:pt x="882" y="1122"/>
                </a:cubicBezTo>
                <a:close/>
                <a:moveTo>
                  <a:pt x="854" y="1137"/>
                </a:moveTo>
                <a:cubicBezTo>
                  <a:pt x="858" y="1137"/>
                  <a:pt x="863" y="1133"/>
                  <a:pt x="863" y="1130"/>
                </a:cubicBezTo>
                <a:cubicBezTo>
                  <a:pt x="863" y="1126"/>
                  <a:pt x="860" y="1123"/>
                  <a:pt x="856" y="1124"/>
                </a:cubicBezTo>
                <a:cubicBezTo>
                  <a:pt x="851" y="1124"/>
                  <a:pt x="847" y="1127"/>
                  <a:pt x="847" y="1131"/>
                </a:cubicBezTo>
                <a:cubicBezTo>
                  <a:pt x="846" y="1134"/>
                  <a:pt x="849" y="1137"/>
                  <a:pt x="854" y="1137"/>
                </a:cubicBezTo>
                <a:close/>
                <a:moveTo>
                  <a:pt x="837" y="1131"/>
                </a:moveTo>
                <a:cubicBezTo>
                  <a:pt x="838" y="1128"/>
                  <a:pt x="834" y="1125"/>
                  <a:pt x="830" y="1125"/>
                </a:cubicBezTo>
                <a:cubicBezTo>
                  <a:pt x="825" y="1126"/>
                  <a:pt x="821" y="1129"/>
                  <a:pt x="821" y="1133"/>
                </a:cubicBezTo>
                <a:cubicBezTo>
                  <a:pt x="820" y="1136"/>
                  <a:pt x="823" y="1139"/>
                  <a:pt x="828" y="1139"/>
                </a:cubicBezTo>
                <a:cubicBezTo>
                  <a:pt x="832" y="1138"/>
                  <a:pt x="836" y="1135"/>
                  <a:pt x="837" y="1131"/>
                </a:cubicBezTo>
                <a:close/>
                <a:moveTo>
                  <a:pt x="3287" y="1175"/>
                </a:moveTo>
                <a:cubicBezTo>
                  <a:pt x="3291" y="1175"/>
                  <a:pt x="3293" y="1172"/>
                  <a:pt x="3291" y="1168"/>
                </a:cubicBezTo>
                <a:cubicBezTo>
                  <a:pt x="3290" y="1165"/>
                  <a:pt x="3285" y="1161"/>
                  <a:pt x="3281" y="1161"/>
                </a:cubicBezTo>
                <a:cubicBezTo>
                  <a:pt x="3277" y="1160"/>
                  <a:pt x="3275" y="1163"/>
                  <a:pt x="3277" y="1167"/>
                </a:cubicBezTo>
                <a:cubicBezTo>
                  <a:pt x="3278" y="1171"/>
                  <a:pt x="3283" y="1174"/>
                  <a:pt x="3287" y="1175"/>
                </a:cubicBezTo>
                <a:close/>
                <a:moveTo>
                  <a:pt x="3263" y="1172"/>
                </a:moveTo>
                <a:cubicBezTo>
                  <a:pt x="3267" y="1172"/>
                  <a:pt x="3269" y="1170"/>
                  <a:pt x="3268" y="1166"/>
                </a:cubicBezTo>
                <a:cubicBezTo>
                  <a:pt x="3266" y="1162"/>
                  <a:pt x="3261" y="1158"/>
                  <a:pt x="3257" y="1158"/>
                </a:cubicBezTo>
                <a:cubicBezTo>
                  <a:pt x="3253" y="1158"/>
                  <a:pt x="3251" y="1160"/>
                  <a:pt x="3253" y="1164"/>
                </a:cubicBezTo>
                <a:cubicBezTo>
                  <a:pt x="3254" y="1168"/>
                  <a:pt x="3259" y="1171"/>
                  <a:pt x="3263" y="1172"/>
                </a:cubicBezTo>
                <a:close/>
                <a:moveTo>
                  <a:pt x="3234" y="1155"/>
                </a:moveTo>
                <a:cubicBezTo>
                  <a:pt x="3230" y="1155"/>
                  <a:pt x="3227" y="1158"/>
                  <a:pt x="3229" y="1162"/>
                </a:cubicBezTo>
                <a:cubicBezTo>
                  <a:pt x="3231" y="1165"/>
                  <a:pt x="3235" y="1169"/>
                  <a:pt x="3239" y="1169"/>
                </a:cubicBezTo>
                <a:cubicBezTo>
                  <a:pt x="3244" y="1170"/>
                  <a:pt x="3246" y="1167"/>
                  <a:pt x="3244" y="1163"/>
                </a:cubicBezTo>
                <a:cubicBezTo>
                  <a:pt x="3242" y="1159"/>
                  <a:pt x="3238" y="1156"/>
                  <a:pt x="3234" y="1155"/>
                </a:cubicBezTo>
                <a:close/>
                <a:moveTo>
                  <a:pt x="3220" y="1161"/>
                </a:moveTo>
                <a:cubicBezTo>
                  <a:pt x="3219" y="1157"/>
                  <a:pt x="3214" y="1153"/>
                  <a:pt x="3210" y="1153"/>
                </a:cubicBezTo>
                <a:cubicBezTo>
                  <a:pt x="3206" y="1152"/>
                  <a:pt x="3204" y="1155"/>
                  <a:pt x="3205" y="1159"/>
                </a:cubicBezTo>
                <a:cubicBezTo>
                  <a:pt x="3207" y="1163"/>
                  <a:pt x="3211" y="1166"/>
                  <a:pt x="3215" y="1167"/>
                </a:cubicBezTo>
                <a:cubicBezTo>
                  <a:pt x="3220" y="1167"/>
                  <a:pt x="3222" y="1164"/>
                  <a:pt x="3220" y="1161"/>
                </a:cubicBezTo>
                <a:close/>
                <a:moveTo>
                  <a:pt x="3196" y="1158"/>
                </a:moveTo>
                <a:cubicBezTo>
                  <a:pt x="3195" y="1154"/>
                  <a:pt x="3190" y="1151"/>
                  <a:pt x="3186" y="1150"/>
                </a:cubicBezTo>
                <a:cubicBezTo>
                  <a:pt x="3182" y="1150"/>
                  <a:pt x="3180" y="1153"/>
                  <a:pt x="3181" y="1156"/>
                </a:cubicBezTo>
                <a:cubicBezTo>
                  <a:pt x="3183" y="1160"/>
                  <a:pt x="3187" y="1164"/>
                  <a:pt x="3191" y="1164"/>
                </a:cubicBezTo>
                <a:cubicBezTo>
                  <a:pt x="3196" y="1165"/>
                  <a:pt x="3198" y="1162"/>
                  <a:pt x="3196" y="1158"/>
                </a:cubicBezTo>
                <a:close/>
                <a:moveTo>
                  <a:pt x="3167" y="1162"/>
                </a:moveTo>
                <a:cubicBezTo>
                  <a:pt x="3171" y="1162"/>
                  <a:pt x="3174" y="1159"/>
                  <a:pt x="3172" y="1155"/>
                </a:cubicBezTo>
                <a:cubicBezTo>
                  <a:pt x="3171" y="1152"/>
                  <a:pt x="3166" y="1148"/>
                  <a:pt x="3162" y="1148"/>
                </a:cubicBezTo>
                <a:cubicBezTo>
                  <a:pt x="3158" y="1147"/>
                  <a:pt x="3156" y="1150"/>
                  <a:pt x="3157" y="1154"/>
                </a:cubicBezTo>
                <a:cubicBezTo>
                  <a:pt x="3159" y="1158"/>
                  <a:pt x="3163" y="1161"/>
                  <a:pt x="3167" y="1162"/>
                </a:cubicBezTo>
                <a:close/>
                <a:moveTo>
                  <a:pt x="3143" y="1159"/>
                </a:moveTo>
                <a:cubicBezTo>
                  <a:pt x="3147" y="1159"/>
                  <a:pt x="3150" y="1157"/>
                  <a:pt x="3148" y="1153"/>
                </a:cubicBezTo>
                <a:cubicBezTo>
                  <a:pt x="3147" y="1149"/>
                  <a:pt x="3142" y="1146"/>
                  <a:pt x="3138" y="1145"/>
                </a:cubicBezTo>
                <a:cubicBezTo>
                  <a:pt x="3134" y="1145"/>
                  <a:pt x="3132" y="1148"/>
                  <a:pt x="3133" y="1151"/>
                </a:cubicBezTo>
                <a:cubicBezTo>
                  <a:pt x="3134" y="1155"/>
                  <a:pt x="3139" y="1159"/>
                  <a:pt x="3143" y="1159"/>
                </a:cubicBezTo>
                <a:close/>
                <a:moveTo>
                  <a:pt x="3124" y="1150"/>
                </a:moveTo>
                <a:cubicBezTo>
                  <a:pt x="3123" y="1147"/>
                  <a:pt x="3118" y="1143"/>
                  <a:pt x="3114" y="1143"/>
                </a:cubicBezTo>
                <a:cubicBezTo>
                  <a:pt x="3110" y="1142"/>
                  <a:pt x="3107" y="1145"/>
                  <a:pt x="3109" y="1149"/>
                </a:cubicBezTo>
                <a:cubicBezTo>
                  <a:pt x="3110" y="1153"/>
                  <a:pt x="3115" y="1156"/>
                  <a:pt x="3119" y="1157"/>
                </a:cubicBezTo>
                <a:cubicBezTo>
                  <a:pt x="3123" y="1157"/>
                  <a:pt x="3125" y="1154"/>
                  <a:pt x="3124" y="1150"/>
                </a:cubicBezTo>
                <a:close/>
                <a:moveTo>
                  <a:pt x="3100" y="1148"/>
                </a:moveTo>
                <a:cubicBezTo>
                  <a:pt x="3098" y="1144"/>
                  <a:pt x="3094" y="1141"/>
                  <a:pt x="3090" y="1140"/>
                </a:cubicBezTo>
                <a:cubicBezTo>
                  <a:pt x="3085" y="1140"/>
                  <a:pt x="3083" y="1143"/>
                  <a:pt x="3084" y="1146"/>
                </a:cubicBezTo>
                <a:cubicBezTo>
                  <a:pt x="3086" y="1150"/>
                  <a:pt x="3090" y="1154"/>
                  <a:pt x="3094" y="1154"/>
                </a:cubicBezTo>
                <a:cubicBezTo>
                  <a:pt x="3099" y="1155"/>
                  <a:pt x="3101" y="1152"/>
                  <a:pt x="3100" y="1148"/>
                </a:cubicBezTo>
                <a:close/>
                <a:moveTo>
                  <a:pt x="3075" y="1146"/>
                </a:moveTo>
                <a:cubicBezTo>
                  <a:pt x="3074" y="1142"/>
                  <a:pt x="3070" y="1138"/>
                  <a:pt x="3065" y="1138"/>
                </a:cubicBezTo>
                <a:cubicBezTo>
                  <a:pt x="3061" y="1138"/>
                  <a:pt x="3059" y="1140"/>
                  <a:pt x="3060" y="1144"/>
                </a:cubicBezTo>
                <a:cubicBezTo>
                  <a:pt x="3061" y="1148"/>
                  <a:pt x="3066" y="1151"/>
                  <a:pt x="3070" y="1152"/>
                </a:cubicBezTo>
                <a:cubicBezTo>
                  <a:pt x="3074" y="1152"/>
                  <a:pt x="3077" y="1149"/>
                  <a:pt x="3075" y="1146"/>
                </a:cubicBezTo>
                <a:close/>
                <a:moveTo>
                  <a:pt x="3041" y="1136"/>
                </a:moveTo>
                <a:cubicBezTo>
                  <a:pt x="3037" y="1135"/>
                  <a:pt x="3034" y="1138"/>
                  <a:pt x="3036" y="1142"/>
                </a:cubicBezTo>
                <a:cubicBezTo>
                  <a:pt x="3037" y="1146"/>
                  <a:pt x="3041" y="1149"/>
                  <a:pt x="3046" y="1149"/>
                </a:cubicBezTo>
                <a:cubicBezTo>
                  <a:pt x="3050" y="1150"/>
                  <a:pt x="3052" y="1147"/>
                  <a:pt x="3051" y="1143"/>
                </a:cubicBezTo>
                <a:cubicBezTo>
                  <a:pt x="3050" y="1139"/>
                  <a:pt x="3045" y="1136"/>
                  <a:pt x="3041" y="1136"/>
                </a:cubicBezTo>
                <a:close/>
                <a:moveTo>
                  <a:pt x="3026" y="1141"/>
                </a:moveTo>
                <a:cubicBezTo>
                  <a:pt x="3025" y="1137"/>
                  <a:pt x="3021" y="1134"/>
                  <a:pt x="3017" y="1133"/>
                </a:cubicBezTo>
                <a:cubicBezTo>
                  <a:pt x="3012" y="1133"/>
                  <a:pt x="3010" y="1136"/>
                  <a:pt x="3011" y="1139"/>
                </a:cubicBezTo>
                <a:cubicBezTo>
                  <a:pt x="3012" y="1143"/>
                  <a:pt x="3017" y="1147"/>
                  <a:pt x="3021" y="1147"/>
                </a:cubicBezTo>
                <a:cubicBezTo>
                  <a:pt x="3025" y="1147"/>
                  <a:pt x="3028" y="1145"/>
                  <a:pt x="3026" y="1141"/>
                </a:cubicBezTo>
                <a:close/>
                <a:moveTo>
                  <a:pt x="3002" y="1139"/>
                </a:moveTo>
                <a:cubicBezTo>
                  <a:pt x="3001" y="1135"/>
                  <a:pt x="2996" y="1131"/>
                  <a:pt x="2992" y="1131"/>
                </a:cubicBezTo>
                <a:cubicBezTo>
                  <a:pt x="2988" y="1131"/>
                  <a:pt x="2985" y="1133"/>
                  <a:pt x="2986" y="1137"/>
                </a:cubicBezTo>
                <a:cubicBezTo>
                  <a:pt x="2988" y="1141"/>
                  <a:pt x="2992" y="1144"/>
                  <a:pt x="2996" y="1145"/>
                </a:cubicBezTo>
                <a:cubicBezTo>
                  <a:pt x="3001" y="1145"/>
                  <a:pt x="3003" y="1142"/>
                  <a:pt x="3002" y="1139"/>
                </a:cubicBezTo>
                <a:close/>
                <a:moveTo>
                  <a:pt x="2977" y="1136"/>
                </a:moveTo>
                <a:cubicBezTo>
                  <a:pt x="2976" y="1133"/>
                  <a:pt x="2972" y="1129"/>
                  <a:pt x="2967" y="1129"/>
                </a:cubicBezTo>
                <a:cubicBezTo>
                  <a:pt x="2963" y="1128"/>
                  <a:pt x="2961" y="1131"/>
                  <a:pt x="2962" y="1135"/>
                </a:cubicBezTo>
                <a:cubicBezTo>
                  <a:pt x="2963" y="1139"/>
                  <a:pt x="2967" y="1142"/>
                  <a:pt x="2972" y="1142"/>
                </a:cubicBezTo>
                <a:cubicBezTo>
                  <a:pt x="2976" y="1143"/>
                  <a:pt x="2978" y="1140"/>
                  <a:pt x="2977" y="1136"/>
                </a:cubicBezTo>
                <a:close/>
                <a:moveTo>
                  <a:pt x="2947" y="1140"/>
                </a:moveTo>
                <a:cubicBezTo>
                  <a:pt x="2951" y="1141"/>
                  <a:pt x="2954" y="1138"/>
                  <a:pt x="2953" y="1134"/>
                </a:cubicBezTo>
                <a:cubicBezTo>
                  <a:pt x="2951" y="1130"/>
                  <a:pt x="2947" y="1127"/>
                  <a:pt x="2943" y="1127"/>
                </a:cubicBezTo>
                <a:cubicBezTo>
                  <a:pt x="2938" y="1126"/>
                  <a:pt x="2936" y="1129"/>
                  <a:pt x="2937" y="1133"/>
                </a:cubicBezTo>
                <a:cubicBezTo>
                  <a:pt x="2938" y="1137"/>
                  <a:pt x="2943" y="1140"/>
                  <a:pt x="2947" y="1140"/>
                </a:cubicBezTo>
                <a:close/>
                <a:moveTo>
                  <a:pt x="2928" y="1132"/>
                </a:moveTo>
                <a:cubicBezTo>
                  <a:pt x="2927" y="1128"/>
                  <a:pt x="2922" y="1125"/>
                  <a:pt x="2918" y="1124"/>
                </a:cubicBezTo>
                <a:cubicBezTo>
                  <a:pt x="2914" y="1124"/>
                  <a:pt x="2911" y="1127"/>
                  <a:pt x="2912" y="1131"/>
                </a:cubicBezTo>
                <a:cubicBezTo>
                  <a:pt x="2913" y="1134"/>
                  <a:pt x="2918" y="1138"/>
                  <a:pt x="2922" y="1138"/>
                </a:cubicBezTo>
                <a:cubicBezTo>
                  <a:pt x="2926" y="1138"/>
                  <a:pt x="2929" y="1136"/>
                  <a:pt x="2928" y="1132"/>
                </a:cubicBezTo>
                <a:close/>
                <a:moveTo>
                  <a:pt x="1859" y="1074"/>
                </a:moveTo>
                <a:cubicBezTo>
                  <a:pt x="1855" y="1074"/>
                  <a:pt x="1851" y="1077"/>
                  <a:pt x="1851" y="1081"/>
                </a:cubicBezTo>
                <a:cubicBezTo>
                  <a:pt x="1851" y="1085"/>
                  <a:pt x="1855" y="1088"/>
                  <a:pt x="1860" y="1088"/>
                </a:cubicBezTo>
                <a:cubicBezTo>
                  <a:pt x="1864" y="1088"/>
                  <a:pt x="1868" y="1085"/>
                  <a:pt x="1868" y="1081"/>
                </a:cubicBezTo>
                <a:cubicBezTo>
                  <a:pt x="1868" y="1077"/>
                  <a:pt x="1864" y="1074"/>
                  <a:pt x="1859" y="1074"/>
                </a:cubicBezTo>
                <a:close/>
                <a:moveTo>
                  <a:pt x="1015" y="1093"/>
                </a:moveTo>
                <a:cubicBezTo>
                  <a:pt x="1010" y="1094"/>
                  <a:pt x="1006" y="1097"/>
                  <a:pt x="1006" y="1101"/>
                </a:cubicBezTo>
                <a:cubicBezTo>
                  <a:pt x="1005" y="1104"/>
                  <a:pt x="1009" y="1107"/>
                  <a:pt x="1013" y="1107"/>
                </a:cubicBezTo>
                <a:cubicBezTo>
                  <a:pt x="1018" y="1107"/>
                  <a:pt x="1022" y="1103"/>
                  <a:pt x="1022" y="1100"/>
                </a:cubicBezTo>
                <a:cubicBezTo>
                  <a:pt x="1022" y="1096"/>
                  <a:pt x="1019" y="1093"/>
                  <a:pt x="1015" y="1093"/>
                </a:cubicBezTo>
                <a:close/>
                <a:moveTo>
                  <a:pt x="988" y="1095"/>
                </a:moveTo>
                <a:cubicBezTo>
                  <a:pt x="984" y="1095"/>
                  <a:pt x="980" y="1098"/>
                  <a:pt x="980" y="1102"/>
                </a:cubicBezTo>
                <a:cubicBezTo>
                  <a:pt x="979" y="1106"/>
                  <a:pt x="982" y="1108"/>
                  <a:pt x="987" y="1108"/>
                </a:cubicBezTo>
                <a:cubicBezTo>
                  <a:pt x="991" y="1108"/>
                  <a:pt x="995" y="1105"/>
                  <a:pt x="996" y="1101"/>
                </a:cubicBezTo>
                <a:cubicBezTo>
                  <a:pt x="996" y="1097"/>
                  <a:pt x="993" y="1095"/>
                  <a:pt x="988" y="1095"/>
                </a:cubicBezTo>
                <a:close/>
                <a:moveTo>
                  <a:pt x="962" y="1096"/>
                </a:moveTo>
                <a:cubicBezTo>
                  <a:pt x="958" y="1097"/>
                  <a:pt x="954" y="1100"/>
                  <a:pt x="953" y="1104"/>
                </a:cubicBezTo>
                <a:cubicBezTo>
                  <a:pt x="953" y="1107"/>
                  <a:pt x="956" y="1110"/>
                  <a:pt x="961" y="1110"/>
                </a:cubicBezTo>
                <a:cubicBezTo>
                  <a:pt x="965" y="1109"/>
                  <a:pt x="969" y="1106"/>
                  <a:pt x="970" y="1103"/>
                </a:cubicBezTo>
                <a:cubicBezTo>
                  <a:pt x="970" y="1099"/>
                  <a:pt x="967" y="1096"/>
                  <a:pt x="962" y="1096"/>
                </a:cubicBezTo>
                <a:close/>
                <a:moveTo>
                  <a:pt x="935" y="1111"/>
                </a:moveTo>
                <a:cubicBezTo>
                  <a:pt x="939" y="1111"/>
                  <a:pt x="943" y="1108"/>
                  <a:pt x="944" y="1104"/>
                </a:cubicBezTo>
                <a:cubicBezTo>
                  <a:pt x="944" y="1100"/>
                  <a:pt x="941" y="1098"/>
                  <a:pt x="936" y="1098"/>
                </a:cubicBezTo>
                <a:cubicBezTo>
                  <a:pt x="932" y="1098"/>
                  <a:pt x="928" y="1101"/>
                  <a:pt x="927" y="1105"/>
                </a:cubicBezTo>
                <a:cubicBezTo>
                  <a:pt x="927" y="1109"/>
                  <a:pt x="930" y="1112"/>
                  <a:pt x="935" y="1111"/>
                </a:cubicBezTo>
                <a:close/>
                <a:moveTo>
                  <a:pt x="911" y="1099"/>
                </a:moveTo>
                <a:cubicBezTo>
                  <a:pt x="906" y="1100"/>
                  <a:pt x="902" y="1103"/>
                  <a:pt x="901" y="1107"/>
                </a:cubicBezTo>
                <a:cubicBezTo>
                  <a:pt x="901" y="1110"/>
                  <a:pt x="904" y="1113"/>
                  <a:pt x="909" y="1113"/>
                </a:cubicBezTo>
                <a:cubicBezTo>
                  <a:pt x="913" y="1113"/>
                  <a:pt x="917" y="1109"/>
                  <a:pt x="918" y="1106"/>
                </a:cubicBezTo>
                <a:cubicBezTo>
                  <a:pt x="918" y="1102"/>
                  <a:pt x="915" y="1099"/>
                  <a:pt x="911" y="1099"/>
                </a:cubicBezTo>
                <a:close/>
                <a:moveTo>
                  <a:pt x="885" y="1101"/>
                </a:moveTo>
                <a:cubicBezTo>
                  <a:pt x="880" y="1101"/>
                  <a:pt x="876" y="1105"/>
                  <a:pt x="876" y="1108"/>
                </a:cubicBezTo>
                <a:cubicBezTo>
                  <a:pt x="875" y="1112"/>
                  <a:pt x="878" y="1115"/>
                  <a:pt x="883" y="1114"/>
                </a:cubicBezTo>
                <a:cubicBezTo>
                  <a:pt x="887" y="1114"/>
                  <a:pt x="891" y="1111"/>
                  <a:pt x="892" y="1107"/>
                </a:cubicBezTo>
                <a:cubicBezTo>
                  <a:pt x="892" y="1104"/>
                  <a:pt x="889" y="1101"/>
                  <a:pt x="885" y="1101"/>
                </a:cubicBezTo>
                <a:close/>
                <a:moveTo>
                  <a:pt x="866" y="1109"/>
                </a:moveTo>
                <a:cubicBezTo>
                  <a:pt x="866" y="1105"/>
                  <a:pt x="863" y="1102"/>
                  <a:pt x="859" y="1103"/>
                </a:cubicBezTo>
                <a:cubicBezTo>
                  <a:pt x="854" y="1103"/>
                  <a:pt x="850" y="1106"/>
                  <a:pt x="850" y="1110"/>
                </a:cubicBezTo>
                <a:cubicBezTo>
                  <a:pt x="849" y="1114"/>
                  <a:pt x="852" y="1116"/>
                  <a:pt x="857" y="1116"/>
                </a:cubicBezTo>
                <a:cubicBezTo>
                  <a:pt x="861" y="1116"/>
                  <a:pt x="865" y="1113"/>
                  <a:pt x="866" y="1109"/>
                </a:cubicBezTo>
                <a:close/>
                <a:moveTo>
                  <a:pt x="840" y="1111"/>
                </a:moveTo>
                <a:cubicBezTo>
                  <a:pt x="841" y="1107"/>
                  <a:pt x="837" y="1104"/>
                  <a:pt x="833" y="1104"/>
                </a:cubicBezTo>
                <a:cubicBezTo>
                  <a:pt x="828" y="1105"/>
                  <a:pt x="824" y="1108"/>
                  <a:pt x="824" y="1112"/>
                </a:cubicBezTo>
                <a:cubicBezTo>
                  <a:pt x="823" y="1115"/>
                  <a:pt x="826" y="1118"/>
                  <a:pt x="831" y="1118"/>
                </a:cubicBezTo>
                <a:cubicBezTo>
                  <a:pt x="835" y="1118"/>
                  <a:pt x="839" y="1114"/>
                  <a:pt x="840" y="1111"/>
                </a:cubicBezTo>
                <a:close/>
                <a:moveTo>
                  <a:pt x="3271" y="1139"/>
                </a:moveTo>
                <a:cubicBezTo>
                  <a:pt x="3267" y="1138"/>
                  <a:pt x="3265" y="1141"/>
                  <a:pt x="3267" y="1145"/>
                </a:cubicBezTo>
                <a:cubicBezTo>
                  <a:pt x="3269" y="1149"/>
                  <a:pt x="3273" y="1152"/>
                  <a:pt x="3278" y="1153"/>
                </a:cubicBezTo>
                <a:cubicBezTo>
                  <a:pt x="3282" y="1153"/>
                  <a:pt x="3284" y="1151"/>
                  <a:pt x="3282" y="1147"/>
                </a:cubicBezTo>
                <a:cubicBezTo>
                  <a:pt x="3280" y="1143"/>
                  <a:pt x="3275" y="1139"/>
                  <a:pt x="3271" y="1139"/>
                </a:cubicBezTo>
                <a:close/>
                <a:moveTo>
                  <a:pt x="3258" y="1144"/>
                </a:moveTo>
                <a:cubicBezTo>
                  <a:pt x="3257" y="1140"/>
                  <a:pt x="3252" y="1137"/>
                  <a:pt x="3248" y="1136"/>
                </a:cubicBezTo>
                <a:cubicBezTo>
                  <a:pt x="3244" y="1136"/>
                  <a:pt x="3242" y="1139"/>
                  <a:pt x="3244" y="1142"/>
                </a:cubicBezTo>
                <a:cubicBezTo>
                  <a:pt x="3245" y="1146"/>
                  <a:pt x="3250" y="1150"/>
                  <a:pt x="3254" y="1150"/>
                </a:cubicBezTo>
                <a:cubicBezTo>
                  <a:pt x="3258" y="1151"/>
                  <a:pt x="3260" y="1148"/>
                  <a:pt x="3258" y="1144"/>
                </a:cubicBezTo>
                <a:close/>
                <a:moveTo>
                  <a:pt x="3225" y="1134"/>
                </a:moveTo>
                <a:cubicBezTo>
                  <a:pt x="3220" y="1133"/>
                  <a:pt x="3218" y="1136"/>
                  <a:pt x="3220" y="1140"/>
                </a:cubicBezTo>
                <a:cubicBezTo>
                  <a:pt x="3222" y="1144"/>
                  <a:pt x="3226" y="1147"/>
                  <a:pt x="3230" y="1148"/>
                </a:cubicBezTo>
                <a:cubicBezTo>
                  <a:pt x="3235" y="1148"/>
                  <a:pt x="3237" y="1145"/>
                  <a:pt x="3235" y="1141"/>
                </a:cubicBezTo>
                <a:cubicBezTo>
                  <a:pt x="3233" y="1138"/>
                  <a:pt x="3229" y="1134"/>
                  <a:pt x="3225" y="1134"/>
                </a:cubicBezTo>
                <a:close/>
                <a:moveTo>
                  <a:pt x="3207" y="1145"/>
                </a:moveTo>
                <a:cubicBezTo>
                  <a:pt x="3211" y="1145"/>
                  <a:pt x="3213" y="1143"/>
                  <a:pt x="3211" y="1139"/>
                </a:cubicBezTo>
                <a:cubicBezTo>
                  <a:pt x="3210" y="1135"/>
                  <a:pt x="3205" y="1131"/>
                  <a:pt x="3201" y="1131"/>
                </a:cubicBezTo>
                <a:cubicBezTo>
                  <a:pt x="3197" y="1131"/>
                  <a:pt x="3195" y="1133"/>
                  <a:pt x="3196" y="1137"/>
                </a:cubicBezTo>
                <a:cubicBezTo>
                  <a:pt x="3198" y="1141"/>
                  <a:pt x="3203" y="1145"/>
                  <a:pt x="3207" y="1145"/>
                </a:cubicBezTo>
                <a:close/>
                <a:moveTo>
                  <a:pt x="3183" y="1142"/>
                </a:moveTo>
                <a:cubicBezTo>
                  <a:pt x="3187" y="1143"/>
                  <a:pt x="3189" y="1140"/>
                  <a:pt x="3188" y="1136"/>
                </a:cubicBezTo>
                <a:cubicBezTo>
                  <a:pt x="3186" y="1132"/>
                  <a:pt x="3181" y="1129"/>
                  <a:pt x="3177" y="1129"/>
                </a:cubicBezTo>
                <a:cubicBezTo>
                  <a:pt x="3173" y="1128"/>
                  <a:pt x="3171" y="1131"/>
                  <a:pt x="3173" y="1135"/>
                </a:cubicBezTo>
                <a:cubicBezTo>
                  <a:pt x="3174" y="1139"/>
                  <a:pt x="3179" y="1142"/>
                  <a:pt x="3183" y="1142"/>
                </a:cubicBezTo>
                <a:close/>
                <a:moveTo>
                  <a:pt x="3164" y="1134"/>
                </a:moveTo>
                <a:cubicBezTo>
                  <a:pt x="3162" y="1130"/>
                  <a:pt x="3158" y="1126"/>
                  <a:pt x="3154" y="1126"/>
                </a:cubicBezTo>
                <a:cubicBezTo>
                  <a:pt x="3149" y="1126"/>
                  <a:pt x="3147" y="1128"/>
                  <a:pt x="3149" y="1132"/>
                </a:cubicBezTo>
                <a:cubicBezTo>
                  <a:pt x="3150" y="1136"/>
                  <a:pt x="3155" y="1140"/>
                  <a:pt x="3159" y="1140"/>
                </a:cubicBezTo>
                <a:cubicBezTo>
                  <a:pt x="3163" y="1140"/>
                  <a:pt x="3165" y="1138"/>
                  <a:pt x="3164" y="1134"/>
                </a:cubicBezTo>
                <a:close/>
                <a:moveTo>
                  <a:pt x="3135" y="1137"/>
                </a:moveTo>
                <a:cubicBezTo>
                  <a:pt x="3139" y="1138"/>
                  <a:pt x="3141" y="1135"/>
                  <a:pt x="3140" y="1131"/>
                </a:cubicBezTo>
                <a:cubicBezTo>
                  <a:pt x="3139" y="1127"/>
                  <a:pt x="3134" y="1124"/>
                  <a:pt x="3130" y="1124"/>
                </a:cubicBezTo>
                <a:cubicBezTo>
                  <a:pt x="3126" y="1123"/>
                  <a:pt x="3124" y="1126"/>
                  <a:pt x="3125" y="1130"/>
                </a:cubicBezTo>
                <a:cubicBezTo>
                  <a:pt x="3126" y="1134"/>
                  <a:pt x="3131" y="1137"/>
                  <a:pt x="3135" y="1137"/>
                </a:cubicBezTo>
                <a:close/>
                <a:moveTo>
                  <a:pt x="3111" y="1135"/>
                </a:moveTo>
                <a:cubicBezTo>
                  <a:pt x="3115" y="1135"/>
                  <a:pt x="3117" y="1133"/>
                  <a:pt x="3116" y="1129"/>
                </a:cubicBezTo>
                <a:cubicBezTo>
                  <a:pt x="3115" y="1125"/>
                  <a:pt x="3110" y="1122"/>
                  <a:pt x="3106" y="1121"/>
                </a:cubicBezTo>
                <a:cubicBezTo>
                  <a:pt x="3102" y="1121"/>
                  <a:pt x="3100" y="1124"/>
                  <a:pt x="3101" y="1127"/>
                </a:cubicBezTo>
                <a:cubicBezTo>
                  <a:pt x="3102" y="1131"/>
                  <a:pt x="3107" y="1135"/>
                  <a:pt x="3111" y="1135"/>
                </a:cubicBezTo>
                <a:close/>
                <a:moveTo>
                  <a:pt x="3087" y="1133"/>
                </a:moveTo>
                <a:cubicBezTo>
                  <a:pt x="3091" y="1133"/>
                  <a:pt x="3093" y="1130"/>
                  <a:pt x="3092" y="1126"/>
                </a:cubicBezTo>
                <a:cubicBezTo>
                  <a:pt x="3091" y="1123"/>
                  <a:pt x="3086" y="1119"/>
                  <a:pt x="3082" y="1119"/>
                </a:cubicBezTo>
                <a:cubicBezTo>
                  <a:pt x="3078" y="1118"/>
                  <a:pt x="3075" y="1121"/>
                  <a:pt x="3077" y="1125"/>
                </a:cubicBezTo>
                <a:cubicBezTo>
                  <a:pt x="3078" y="1129"/>
                  <a:pt x="3083" y="1132"/>
                  <a:pt x="3087" y="1133"/>
                </a:cubicBezTo>
                <a:close/>
                <a:moveTo>
                  <a:pt x="3068" y="1124"/>
                </a:moveTo>
                <a:cubicBezTo>
                  <a:pt x="3067" y="1120"/>
                  <a:pt x="3062" y="1117"/>
                  <a:pt x="3058" y="1116"/>
                </a:cubicBezTo>
                <a:cubicBezTo>
                  <a:pt x="3054" y="1116"/>
                  <a:pt x="3051" y="1119"/>
                  <a:pt x="3053" y="1123"/>
                </a:cubicBezTo>
                <a:cubicBezTo>
                  <a:pt x="3054" y="1126"/>
                  <a:pt x="3058" y="1130"/>
                  <a:pt x="3063" y="1130"/>
                </a:cubicBezTo>
                <a:cubicBezTo>
                  <a:pt x="3067" y="1131"/>
                  <a:pt x="3069" y="1128"/>
                  <a:pt x="3068" y="1124"/>
                </a:cubicBezTo>
                <a:close/>
                <a:moveTo>
                  <a:pt x="3038" y="1128"/>
                </a:moveTo>
                <a:cubicBezTo>
                  <a:pt x="3043" y="1128"/>
                  <a:pt x="3045" y="1126"/>
                  <a:pt x="3044" y="1122"/>
                </a:cubicBezTo>
                <a:cubicBezTo>
                  <a:pt x="3042" y="1118"/>
                  <a:pt x="3038" y="1114"/>
                  <a:pt x="3034" y="1114"/>
                </a:cubicBezTo>
                <a:cubicBezTo>
                  <a:pt x="3029" y="1114"/>
                  <a:pt x="3027" y="1116"/>
                  <a:pt x="3028" y="1120"/>
                </a:cubicBezTo>
                <a:cubicBezTo>
                  <a:pt x="3030" y="1124"/>
                  <a:pt x="3034" y="1127"/>
                  <a:pt x="3038" y="1128"/>
                </a:cubicBezTo>
                <a:close/>
                <a:moveTo>
                  <a:pt x="3014" y="1126"/>
                </a:moveTo>
                <a:cubicBezTo>
                  <a:pt x="3018" y="1126"/>
                  <a:pt x="3021" y="1123"/>
                  <a:pt x="3019" y="1119"/>
                </a:cubicBezTo>
                <a:cubicBezTo>
                  <a:pt x="3018" y="1116"/>
                  <a:pt x="3014" y="1112"/>
                  <a:pt x="3009" y="1112"/>
                </a:cubicBezTo>
                <a:cubicBezTo>
                  <a:pt x="3005" y="1111"/>
                  <a:pt x="3003" y="1114"/>
                  <a:pt x="3004" y="1118"/>
                </a:cubicBezTo>
                <a:cubicBezTo>
                  <a:pt x="3005" y="1122"/>
                  <a:pt x="3010" y="1125"/>
                  <a:pt x="3014" y="1126"/>
                </a:cubicBezTo>
                <a:close/>
                <a:moveTo>
                  <a:pt x="2990" y="1123"/>
                </a:moveTo>
                <a:cubicBezTo>
                  <a:pt x="2994" y="1124"/>
                  <a:pt x="2996" y="1121"/>
                  <a:pt x="2995" y="1117"/>
                </a:cubicBezTo>
                <a:cubicBezTo>
                  <a:pt x="2994" y="1113"/>
                  <a:pt x="2989" y="1110"/>
                  <a:pt x="2985" y="1110"/>
                </a:cubicBezTo>
                <a:cubicBezTo>
                  <a:pt x="2981" y="1109"/>
                  <a:pt x="2978" y="1112"/>
                  <a:pt x="2980" y="1116"/>
                </a:cubicBezTo>
                <a:cubicBezTo>
                  <a:pt x="2981" y="1120"/>
                  <a:pt x="2985" y="1123"/>
                  <a:pt x="2990" y="1123"/>
                </a:cubicBezTo>
                <a:close/>
                <a:moveTo>
                  <a:pt x="2965" y="1121"/>
                </a:moveTo>
                <a:cubicBezTo>
                  <a:pt x="2969" y="1121"/>
                  <a:pt x="2972" y="1119"/>
                  <a:pt x="2971" y="1115"/>
                </a:cubicBezTo>
                <a:cubicBezTo>
                  <a:pt x="2969" y="1111"/>
                  <a:pt x="2965" y="1108"/>
                  <a:pt x="2961" y="1107"/>
                </a:cubicBezTo>
                <a:cubicBezTo>
                  <a:pt x="2956" y="1107"/>
                  <a:pt x="2954" y="1110"/>
                  <a:pt x="2955" y="1114"/>
                </a:cubicBezTo>
                <a:cubicBezTo>
                  <a:pt x="2956" y="1117"/>
                  <a:pt x="2961" y="1121"/>
                  <a:pt x="2965" y="1121"/>
                </a:cubicBezTo>
                <a:close/>
                <a:moveTo>
                  <a:pt x="2940" y="1119"/>
                </a:moveTo>
                <a:cubicBezTo>
                  <a:pt x="2945" y="1119"/>
                  <a:pt x="2947" y="1117"/>
                  <a:pt x="2946" y="1113"/>
                </a:cubicBezTo>
                <a:cubicBezTo>
                  <a:pt x="2945" y="1109"/>
                  <a:pt x="2940" y="1105"/>
                  <a:pt x="2936" y="1105"/>
                </a:cubicBezTo>
                <a:cubicBezTo>
                  <a:pt x="2932" y="1105"/>
                  <a:pt x="2929" y="1108"/>
                  <a:pt x="2931" y="1111"/>
                </a:cubicBezTo>
                <a:cubicBezTo>
                  <a:pt x="2932" y="1115"/>
                  <a:pt x="2936" y="1119"/>
                  <a:pt x="2940" y="1119"/>
                </a:cubicBezTo>
                <a:close/>
                <a:moveTo>
                  <a:pt x="2921" y="1111"/>
                </a:moveTo>
                <a:cubicBezTo>
                  <a:pt x="2920" y="1107"/>
                  <a:pt x="2916" y="1103"/>
                  <a:pt x="2912" y="1103"/>
                </a:cubicBezTo>
                <a:cubicBezTo>
                  <a:pt x="2907" y="1103"/>
                  <a:pt x="2905" y="1105"/>
                  <a:pt x="2906" y="1109"/>
                </a:cubicBezTo>
                <a:cubicBezTo>
                  <a:pt x="2907" y="1113"/>
                  <a:pt x="2911" y="1116"/>
                  <a:pt x="2916" y="1117"/>
                </a:cubicBezTo>
                <a:cubicBezTo>
                  <a:pt x="2920" y="1117"/>
                  <a:pt x="2923" y="1114"/>
                  <a:pt x="2921" y="1111"/>
                </a:cubicBezTo>
                <a:close/>
                <a:moveTo>
                  <a:pt x="2887" y="1101"/>
                </a:moveTo>
                <a:cubicBezTo>
                  <a:pt x="2883" y="1101"/>
                  <a:pt x="2880" y="1103"/>
                  <a:pt x="2881" y="1107"/>
                </a:cubicBezTo>
                <a:cubicBezTo>
                  <a:pt x="2882" y="1111"/>
                  <a:pt x="2887" y="1114"/>
                  <a:pt x="2891" y="1115"/>
                </a:cubicBezTo>
                <a:cubicBezTo>
                  <a:pt x="2895" y="1115"/>
                  <a:pt x="2898" y="1112"/>
                  <a:pt x="2897" y="1108"/>
                </a:cubicBezTo>
                <a:cubicBezTo>
                  <a:pt x="2896" y="1105"/>
                  <a:pt x="2891" y="1101"/>
                  <a:pt x="2887" y="1101"/>
                </a:cubicBezTo>
                <a:close/>
                <a:moveTo>
                  <a:pt x="1937" y="1054"/>
                </a:moveTo>
                <a:cubicBezTo>
                  <a:pt x="1933" y="1054"/>
                  <a:pt x="1929" y="1057"/>
                  <a:pt x="1929" y="1061"/>
                </a:cubicBezTo>
                <a:cubicBezTo>
                  <a:pt x="1930" y="1064"/>
                  <a:pt x="1933" y="1067"/>
                  <a:pt x="1938" y="1068"/>
                </a:cubicBezTo>
                <a:cubicBezTo>
                  <a:pt x="1943" y="1068"/>
                  <a:pt x="1946" y="1065"/>
                  <a:pt x="1946" y="1061"/>
                </a:cubicBezTo>
                <a:cubicBezTo>
                  <a:pt x="1946" y="1057"/>
                  <a:pt x="1942" y="1054"/>
                  <a:pt x="1937" y="1054"/>
                </a:cubicBezTo>
                <a:close/>
                <a:moveTo>
                  <a:pt x="1911" y="1054"/>
                </a:moveTo>
                <a:cubicBezTo>
                  <a:pt x="1906" y="1054"/>
                  <a:pt x="1903" y="1057"/>
                  <a:pt x="1903" y="1060"/>
                </a:cubicBezTo>
                <a:cubicBezTo>
                  <a:pt x="1903" y="1064"/>
                  <a:pt x="1907" y="1067"/>
                  <a:pt x="1912" y="1067"/>
                </a:cubicBezTo>
                <a:cubicBezTo>
                  <a:pt x="1916" y="1067"/>
                  <a:pt x="1920" y="1064"/>
                  <a:pt x="1920" y="1061"/>
                </a:cubicBezTo>
                <a:cubicBezTo>
                  <a:pt x="1919" y="1057"/>
                  <a:pt x="1915" y="1054"/>
                  <a:pt x="1911" y="1054"/>
                </a:cubicBezTo>
                <a:close/>
                <a:moveTo>
                  <a:pt x="1885" y="1053"/>
                </a:moveTo>
                <a:cubicBezTo>
                  <a:pt x="1880" y="1053"/>
                  <a:pt x="1876" y="1056"/>
                  <a:pt x="1877" y="1060"/>
                </a:cubicBezTo>
                <a:cubicBezTo>
                  <a:pt x="1877" y="1064"/>
                  <a:pt x="1881" y="1067"/>
                  <a:pt x="1885" y="1067"/>
                </a:cubicBezTo>
                <a:cubicBezTo>
                  <a:pt x="1890" y="1067"/>
                  <a:pt x="1893" y="1064"/>
                  <a:pt x="1893" y="1060"/>
                </a:cubicBezTo>
                <a:cubicBezTo>
                  <a:pt x="1893" y="1056"/>
                  <a:pt x="1889" y="1053"/>
                  <a:pt x="1885" y="1053"/>
                </a:cubicBezTo>
                <a:close/>
                <a:moveTo>
                  <a:pt x="1859" y="1067"/>
                </a:moveTo>
                <a:cubicBezTo>
                  <a:pt x="1863" y="1067"/>
                  <a:pt x="1867" y="1064"/>
                  <a:pt x="1867" y="1060"/>
                </a:cubicBezTo>
                <a:cubicBezTo>
                  <a:pt x="1867" y="1056"/>
                  <a:pt x="1863" y="1053"/>
                  <a:pt x="1858" y="1053"/>
                </a:cubicBezTo>
                <a:cubicBezTo>
                  <a:pt x="1854" y="1053"/>
                  <a:pt x="1850" y="1056"/>
                  <a:pt x="1850" y="1060"/>
                </a:cubicBezTo>
                <a:cubicBezTo>
                  <a:pt x="1850" y="1064"/>
                  <a:pt x="1854" y="1067"/>
                  <a:pt x="1859" y="1067"/>
                </a:cubicBezTo>
                <a:close/>
                <a:moveTo>
                  <a:pt x="1832" y="1053"/>
                </a:moveTo>
                <a:cubicBezTo>
                  <a:pt x="1827" y="1053"/>
                  <a:pt x="1824" y="1056"/>
                  <a:pt x="1824" y="1060"/>
                </a:cubicBezTo>
                <a:cubicBezTo>
                  <a:pt x="1824" y="1063"/>
                  <a:pt x="1828" y="1066"/>
                  <a:pt x="1832" y="1066"/>
                </a:cubicBezTo>
                <a:cubicBezTo>
                  <a:pt x="1837" y="1066"/>
                  <a:pt x="1841" y="1063"/>
                  <a:pt x="1840" y="1060"/>
                </a:cubicBezTo>
                <a:cubicBezTo>
                  <a:pt x="1840" y="1056"/>
                  <a:pt x="1836" y="1053"/>
                  <a:pt x="1832" y="1053"/>
                </a:cubicBezTo>
                <a:close/>
                <a:moveTo>
                  <a:pt x="1805" y="1053"/>
                </a:moveTo>
                <a:cubicBezTo>
                  <a:pt x="1801" y="1053"/>
                  <a:pt x="1797" y="1056"/>
                  <a:pt x="1797" y="1059"/>
                </a:cubicBezTo>
                <a:cubicBezTo>
                  <a:pt x="1798" y="1063"/>
                  <a:pt x="1801" y="1066"/>
                  <a:pt x="1806" y="1066"/>
                </a:cubicBezTo>
                <a:cubicBezTo>
                  <a:pt x="1811" y="1066"/>
                  <a:pt x="1814" y="1063"/>
                  <a:pt x="1814" y="1060"/>
                </a:cubicBezTo>
                <a:cubicBezTo>
                  <a:pt x="1814" y="1056"/>
                  <a:pt x="1810" y="1053"/>
                  <a:pt x="1805" y="1053"/>
                </a:cubicBezTo>
                <a:close/>
                <a:moveTo>
                  <a:pt x="1050" y="1077"/>
                </a:moveTo>
                <a:cubicBezTo>
                  <a:pt x="1051" y="1074"/>
                  <a:pt x="1048" y="1071"/>
                  <a:pt x="1043" y="1071"/>
                </a:cubicBezTo>
                <a:cubicBezTo>
                  <a:pt x="1038" y="1071"/>
                  <a:pt x="1035" y="1074"/>
                  <a:pt x="1034" y="1078"/>
                </a:cubicBezTo>
                <a:cubicBezTo>
                  <a:pt x="1034" y="1082"/>
                  <a:pt x="1037" y="1085"/>
                  <a:pt x="1041" y="1084"/>
                </a:cubicBezTo>
                <a:cubicBezTo>
                  <a:pt x="1046" y="1084"/>
                  <a:pt x="1050" y="1081"/>
                  <a:pt x="1050" y="1077"/>
                </a:cubicBezTo>
                <a:close/>
                <a:moveTo>
                  <a:pt x="1015" y="1086"/>
                </a:moveTo>
                <a:cubicBezTo>
                  <a:pt x="1020" y="1086"/>
                  <a:pt x="1024" y="1082"/>
                  <a:pt x="1024" y="1079"/>
                </a:cubicBezTo>
                <a:cubicBezTo>
                  <a:pt x="1025" y="1075"/>
                  <a:pt x="1022" y="1072"/>
                  <a:pt x="1017" y="1072"/>
                </a:cubicBezTo>
                <a:cubicBezTo>
                  <a:pt x="1013" y="1072"/>
                  <a:pt x="1009" y="1076"/>
                  <a:pt x="1008" y="1079"/>
                </a:cubicBezTo>
                <a:cubicBezTo>
                  <a:pt x="1008" y="1083"/>
                  <a:pt x="1011" y="1086"/>
                  <a:pt x="1015" y="1086"/>
                </a:cubicBezTo>
                <a:close/>
                <a:moveTo>
                  <a:pt x="989" y="1087"/>
                </a:moveTo>
                <a:cubicBezTo>
                  <a:pt x="994" y="1087"/>
                  <a:pt x="998" y="1084"/>
                  <a:pt x="998" y="1080"/>
                </a:cubicBezTo>
                <a:cubicBezTo>
                  <a:pt x="999" y="1076"/>
                  <a:pt x="996" y="1073"/>
                  <a:pt x="991" y="1074"/>
                </a:cubicBezTo>
                <a:cubicBezTo>
                  <a:pt x="987" y="1074"/>
                  <a:pt x="983" y="1077"/>
                  <a:pt x="982" y="1081"/>
                </a:cubicBezTo>
                <a:cubicBezTo>
                  <a:pt x="982" y="1085"/>
                  <a:pt x="985" y="1088"/>
                  <a:pt x="989" y="1087"/>
                </a:cubicBezTo>
                <a:close/>
                <a:moveTo>
                  <a:pt x="965" y="1075"/>
                </a:moveTo>
                <a:cubicBezTo>
                  <a:pt x="961" y="1075"/>
                  <a:pt x="957" y="1079"/>
                  <a:pt x="956" y="1082"/>
                </a:cubicBezTo>
                <a:cubicBezTo>
                  <a:pt x="956" y="1086"/>
                  <a:pt x="959" y="1089"/>
                  <a:pt x="963" y="1089"/>
                </a:cubicBezTo>
                <a:cubicBezTo>
                  <a:pt x="968" y="1088"/>
                  <a:pt x="972" y="1085"/>
                  <a:pt x="972" y="1081"/>
                </a:cubicBezTo>
                <a:cubicBezTo>
                  <a:pt x="973" y="1078"/>
                  <a:pt x="970" y="1075"/>
                  <a:pt x="965" y="1075"/>
                </a:cubicBezTo>
                <a:close/>
                <a:moveTo>
                  <a:pt x="947" y="1083"/>
                </a:moveTo>
                <a:cubicBezTo>
                  <a:pt x="947" y="1079"/>
                  <a:pt x="944" y="1076"/>
                  <a:pt x="939" y="1077"/>
                </a:cubicBezTo>
                <a:cubicBezTo>
                  <a:pt x="935" y="1077"/>
                  <a:pt x="931" y="1080"/>
                  <a:pt x="930" y="1084"/>
                </a:cubicBezTo>
                <a:cubicBezTo>
                  <a:pt x="930" y="1088"/>
                  <a:pt x="933" y="1091"/>
                  <a:pt x="937" y="1090"/>
                </a:cubicBezTo>
                <a:cubicBezTo>
                  <a:pt x="942" y="1090"/>
                  <a:pt x="946" y="1087"/>
                  <a:pt x="947" y="1083"/>
                </a:cubicBezTo>
                <a:close/>
                <a:moveTo>
                  <a:pt x="913" y="1078"/>
                </a:moveTo>
                <a:cubicBezTo>
                  <a:pt x="909" y="1079"/>
                  <a:pt x="905" y="1082"/>
                  <a:pt x="904" y="1086"/>
                </a:cubicBezTo>
                <a:cubicBezTo>
                  <a:pt x="904" y="1089"/>
                  <a:pt x="907" y="1092"/>
                  <a:pt x="912" y="1092"/>
                </a:cubicBezTo>
                <a:cubicBezTo>
                  <a:pt x="916" y="1092"/>
                  <a:pt x="920" y="1088"/>
                  <a:pt x="921" y="1085"/>
                </a:cubicBezTo>
                <a:cubicBezTo>
                  <a:pt x="921" y="1081"/>
                  <a:pt x="918" y="1078"/>
                  <a:pt x="913" y="1078"/>
                </a:cubicBezTo>
                <a:close/>
                <a:moveTo>
                  <a:pt x="886" y="1093"/>
                </a:moveTo>
                <a:cubicBezTo>
                  <a:pt x="890" y="1093"/>
                  <a:pt x="894" y="1090"/>
                  <a:pt x="895" y="1086"/>
                </a:cubicBezTo>
                <a:cubicBezTo>
                  <a:pt x="895" y="1082"/>
                  <a:pt x="892" y="1080"/>
                  <a:pt x="888" y="1080"/>
                </a:cubicBezTo>
                <a:cubicBezTo>
                  <a:pt x="883" y="1080"/>
                  <a:pt x="879" y="1083"/>
                  <a:pt x="879" y="1087"/>
                </a:cubicBezTo>
                <a:cubicBezTo>
                  <a:pt x="878" y="1091"/>
                  <a:pt x="881" y="1094"/>
                  <a:pt x="886" y="1093"/>
                </a:cubicBezTo>
                <a:close/>
                <a:moveTo>
                  <a:pt x="869" y="1088"/>
                </a:moveTo>
                <a:cubicBezTo>
                  <a:pt x="870" y="1084"/>
                  <a:pt x="866" y="1081"/>
                  <a:pt x="862" y="1082"/>
                </a:cubicBezTo>
                <a:cubicBezTo>
                  <a:pt x="858" y="1082"/>
                  <a:pt x="853" y="1085"/>
                  <a:pt x="853" y="1089"/>
                </a:cubicBezTo>
                <a:cubicBezTo>
                  <a:pt x="852" y="1093"/>
                  <a:pt x="855" y="1095"/>
                  <a:pt x="860" y="1095"/>
                </a:cubicBezTo>
                <a:cubicBezTo>
                  <a:pt x="864" y="1095"/>
                  <a:pt x="868" y="1092"/>
                  <a:pt x="869" y="1088"/>
                </a:cubicBezTo>
                <a:close/>
                <a:moveTo>
                  <a:pt x="843" y="1089"/>
                </a:moveTo>
                <a:cubicBezTo>
                  <a:pt x="844" y="1086"/>
                  <a:pt x="841" y="1083"/>
                  <a:pt x="836" y="1083"/>
                </a:cubicBezTo>
                <a:cubicBezTo>
                  <a:pt x="832" y="1084"/>
                  <a:pt x="828" y="1087"/>
                  <a:pt x="827" y="1091"/>
                </a:cubicBezTo>
                <a:cubicBezTo>
                  <a:pt x="827" y="1094"/>
                  <a:pt x="830" y="1097"/>
                  <a:pt x="834" y="1097"/>
                </a:cubicBezTo>
                <a:cubicBezTo>
                  <a:pt x="839" y="1097"/>
                  <a:pt x="843" y="1093"/>
                  <a:pt x="843" y="1089"/>
                </a:cubicBezTo>
                <a:close/>
                <a:moveTo>
                  <a:pt x="818" y="1091"/>
                </a:moveTo>
                <a:cubicBezTo>
                  <a:pt x="818" y="1087"/>
                  <a:pt x="815" y="1085"/>
                  <a:pt x="811" y="1085"/>
                </a:cubicBezTo>
                <a:cubicBezTo>
                  <a:pt x="806" y="1085"/>
                  <a:pt x="802" y="1089"/>
                  <a:pt x="801" y="1092"/>
                </a:cubicBezTo>
                <a:cubicBezTo>
                  <a:pt x="801" y="1096"/>
                  <a:pt x="804" y="1099"/>
                  <a:pt x="808" y="1099"/>
                </a:cubicBezTo>
                <a:cubicBezTo>
                  <a:pt x="813" y="1098"/>
                  <a:pt x="817" y="1095"/>
                  <a:pt x="818" y="1091"/>
                </a:cubicBezTo>
                <a:close/>
                <a:moveTo>
                  <a:pt x="3272" y="1125"/>
                </a:moveTo>
                <a:cubicBezTo>
                  <a:pt x="3270" y="1121"/>
                  <a:pt x="3266" y="1117"/>
                  <a:pt x="3262" y="1117"/>
                </a:cubicBezTo>
                <a:cubicBezTo>
                  <a:pt x="3258" y="1116"/>
                  <a:pt x="3256" y="1119"/>
                  <a:pt x="3257" y="1123"/>
                </a:cubicBezTo>
                <a:cubicBezTo>
                  <a:pt x="3259" y="1127"/>
                  <a:pt x="3264" y="1130"/>
                  <a:pt x="3268" y="1131"/>
                </a:cubicBezTo>
                <a:cubicBezTo>
                  <a:pt x="3272" y="1131"/>
                  <a:pt x="3274" y="1129"/>
                  <a:pt x="3272" y="1125"/>
                </a:cubicBezTo>
                <a:close/>
                <a:moveTo>
                  <a:pt x="3221" y="1126"/>
                </a:moveTo>
                <a:cubicBezTo>
                  <a:pt x="3225" y="1126"/>
                  <a:pt x="3227" y="1123"/>
                  <a:pt x="3226" y="1120"/>
                </a:cubicBezTo>
                <a:cubicBezTo>
                  <a:pt x="3224" y="1116"/>
                  <a:pt x="3219" y="1112"/>
                  <a:pt x="3215" y="1112"/>
                </a:cubicBezTo>
                <a:cubicBezTo>
                  <a:pt x="3211" y="1111"/>
                  <a:pt x="3209" y="1114"/>
                  <a:pt x="3211" y="1118"/>
                </a:cubicBezTo>
                <a:cubicBezTo>
                  <a:pt x="3213" y="1122"/>
                  <a:pt x="3217" y="1125"/>
                  <a:pt x="3221" y="1126"/>
                </a:cubicBezTo>
                <a:close/>
                <a:moveTo>
                  <a:pt x="3198" y="1123"/>
                </a:moveTo>
                <a:cubicBezTo>
                  <a:pt x="3202" y="1124"/>
                  <a:pt x="3204" y="1121"/>
                  <a:pt x="3202" y="1117"/>
                </a:cubicBezTo>
                <a:cubicBezTo>
                  <a:pt x="3201" y="1113"/>
                  <a:pt x="3196" y="1110"/>
                  <a:pt x="3192" y="1109"/>
                </a:cubicBezTo>
                <a:cubicBezTo>
                  <a:pt x="3188" y="1109"/>
                  <a:pt x="3186" y="1112"/>
                  <a:pt x="3187" y="1115"/>
                </a:cubicBezTo>
                <a:cubicBezTo>
                  <a:pt x="3189" y="1119"/>
                  <a:pt x="3194" y="1123"/>
                  <a:pt x="3198" y="1123"/>
                </a:cubicBezTo>
                <a:close/>
                <a:moveTo>
                  <a:pt x="3174" y="1121"/>
                </a:moveTo>
                <a:cubicBezTo>
                  <a:pt x="3178" y="1121"/>
                  <a:pt x="3180" y="1118"/>
                  <a:pt x="3179" y="1114"/>
                </a:cubicBezTo>
                <a:cubicBezTo>
                  <a:pt x="3177" y="1111"/>
                  <a:pt x="3173" y="1107"/>
                  <a:pt x="3168" y="1107"/>
                </a:cubicBezTo>
                <a:cubicBezTo>
                  <a:pt x="3164" y="1106"/>
                  <a:pt x="3162" y="1109"/>
                  <a:pt x="3164" y="1113"/>
                </a:cubicBezTo>
                <a:cubicBezTo>
                  <a:pt x="3166" y="1117"/>
                  <a:pt x="3170" y="1120"/>
                  <a:pt x="3174" y="1121"/>
                </a:cubicBezTo>
                <a:close/>
                <a:moveTo>
                  <a:pt x="3151" y="1118"/>
                </a:moveTo>
                <a:cubicBezTo>
                  <a:pt x="3155" y="1119"/>
                  <a:pt x="3157" y="1116"/>
                  <a:pt x="3155" y="1112"/>
                </a:cubicBezTo>
                <a:cubicBezTo>
                  <a:pt x="3154" y="1108"/>
                  <a:pt x="3149" y="1105"/>
                  <a:pt x="3145" y="1104"/>
                </a:cubicBezTo>
                <a:cubicBezTo>
                  <a:pt x="3141" y="1104"/>
                  <a:pt x="3139" y="1107"/>
                  <a:pt x="3140" y="1110"/>
                </a:cubicBezTo>
                <a:cubicBezTo>
                  <a:pt x="3142" y="1114"/>
                  <a:pt x="3146" y="1118"/>
                  <a:pt x="3151" y="1118"/>
                </a:cubicBezTo>
                <a:close/>
                <a:moveTo>
                  <a:pt x="3127" y="1116"/>
                </a:moveTo>
                <a:cubicBezTo>
                  <a:pt x="3131" y="1116"/>
                  <a:pt x="3133" y="1113"/>
                  <a:pt x="3132" y="1110"/>
                </a:cubicBezTo>
                <a:cubicBezTo>
                  <a:pt x="3130" y="1106"/>
                  <a:pt x="3125" y="1102"/>
                  <a:pt x="3121" y="1102"/>
                </a:cubicBezTo>
                <a:cubicBezTo>
                  <a:pt x="3117" y="1101"/>
                  <a:pt x="3115" y="1104"/>
                  <a:pt x="3117" y="1108"/>
                </a:cubicBezTo>
                <a:cubicBezTo>
                  <a:pt x="3118" y="1112"/>
                  <a:pt x="3123" y="1115"/>
                  <a:pt x="3127" y="1116"/>
                </a:cubicBezTo>
                <a:close/>
                <a:moveTo>
                  <a:pt x="3103" y="1113"/>
                </a:moveTo>
                <a:cubicBezTo>
                  <a:pt x="3107" y="1114"/>
                  <a:pt x="3109" y="1111"/>
                  <a:pt x="3108" y="1107"/>
                </a:cubicBezTo>
                <a:cubicBezTo>
                  <a:pt x="3106" y="1103"/>
                  <a:pt x="3102" y="1100"/>
                  <a:pt x="3098" y="1099"/>
                </a:cubicBezTo>
                <a:cubicBezTo>
                  <a:pt x="3094" y="1099"/>
                  <a:pt x="3091" y="1102"/>
                  <a:pt x="3093" y="1106"/>
                </a:cubicBezTo>
                <a:cubicBezTo>
                  <a:pt x="3094" y="1109"/>
                  <a:pt x="3099" y="1113"/>
                  <a:pt x="3103" y="1113"/>
                </a:cubicBezTo>
                <a:close/>
                <a:moveTo>
                  <a:pt x="3079" y="1111"/>
                </a:moveTo>
                <a:cubicBezTo>
                  <a:pt x="3083" y="1111"/>
                  <a:pt x="3085" y="1109"/>
                  <a:pt x="3084" y="1105"/>
                </a:cubicBezTo>
                <a:cubicBezTo>
                  <a:pt x="3083" y="1101"/>
                  <a:pt x="3078" y="1097"/>
                  <a:pt x="3074" y="1097"/>
                </a:cubicBezTo>
                <a:cubicBezTo>
                  <a:pt x="3070" y="1097"/>
                  <a:pt x="3068" y="1099"/>
                  <a:pt x="3069" y="1103"/>
                </a:cubicBezTo>
                <a:cubicBezTo>
                  <a:pt x="3070" y="1107"/>
                  <a:pt x="3075" y="1111"/>
                  <a:pt x="3079" y="1111"/>
                </a:cubicBezTo>
                <a:close/>
                <a:moveTo>
                  <a:pt x="3055" y="1109"/>
                </a:moveTo>
                <a:cubicBezTo>
                  <a:pt x="3059" y="1109"/>
                  <a:pt x="3061" y="1106"/>
                  <a:pt x="3060" y="1102"/>
                </a:cubicBezTo>
                <a:cubicBezTo>
                  <a:pt x="3059" y="1098"/>
                  <a:pt x="3054" y="1095"/>
                  <a:pt x="3050" y="1095"/>
                </a:cubicBezTo>
                <a:cubicBezTo>
                  <a:pt x="3046" y="1094"/>
                  <a:pt x="3044" y="1097"/>
                  <a:pt x="3045" y="1101"/>
                </a:cubicBezTo>
                <a:cubicBezTo>
                  <a:pt x="3046" y="1105"/>
                  <a:pt x="3051" y="1108"/>
                  <a:pt x="3055" y="1109"/>
                </a:cubicBezTo>
                <a:close/>
                <a:moveTo>
                  <a:pt x="3031" y="1106"/>
                </a:moveTo>
                <a:cubicBezTo>
                  <a:pt x="3035" y="1107"/>
                  <a:pt x="3037" y="1104"/>
                  <a:pt x="3036" y="1100"/>
                </a:cubicBezTo>
                <a:cubicBezTo>
                  <a:pt x="3035" y="1096"/>
                  <a:pt x="3030" y="1093"/>
                  <a:pt x="3026" y="1092"/>
                </a:cubicBezTo>
                <a:cubicBezTo>
                  <a:pt x="3022" y="1092"/>
                  <a:pt x="3020" y="1095"/>
                  <a:pt x="3021" y="1099"/>
                </a:cubicBezTo>
                <a:cubicBezTo>
                  <a:pt x="3022" y="1102"/>
                  <a:pt x="3027" y="1106"/>
                  <a:pt x="3031" y="1106"/>
                </a:cubicBezTo>
                <a:close/>
                <a:moveTo>
                  <a:pt x="3007" y="1104"/>
                </a:moveTo>
                <a:cubicBezTo>
                  <a:pt x="3011" y="1104"/>
                  <a:pt x="3013" y="1102"/>
                  <a:pt x="3012" y="1098"/>
                </a:cubicBezTo>
                <a:cubicBezTo>
                  <a:pt x="3011" y="1094"/>
                  <a:pt x="3006" y="1090"/>
                  <a:pt x="3002" y="1090"/>
                </a:cubicBezTo>
                <a:cubicBezTo>
                  <a:pt x="2998" y="1090"/>
                  <a:pt x="2996" y="1092"/>
                  <a:pt x="2997" y="1096"/>
                </a:cubicBezTo>
                <a:cubicBezTo>
                  <a:pt x="2998" y="1100"/>
                  <a:pt x="3003" y="1104"/>
                  <a:pt x="3007" y="1104"/>
                </a:cubicBezTo>
                <a:close/>
                <a:moveTo>
                  <a:pt x="2983" y="1102"/>
                </a:moveTo>
                <a:cubicBezTo>
                  <a:pt x="2987" y="1102"/>
                  <a:pt x="2989" y="1099"/>
                  <a:pt x="2988" y="1095"/>
                </a:cubicBezTo>
                <a:cubicBezTo>
                  <a:pt x="2987" y="1092"/>
                  <a:pt x="2982" y="1088"/>
                  <a:pt x="2978" y="1088"/>
                </a:cubicBezTo>
                <a:cubicBezTo>
                  <a:pt x="2974" y="1087"/>
                  <a:pt x="2971" y="1090"/>
                  <a:pt x="2973" y="1094"/>
                </a:cubicBezTo>
                <a:cubicBezTo>
                  <a:pt x="2974" y="1098"/>
                  <a:pt x="2978" y="1101"/>
                  <a:pt x="2983" y="1102"/>
                </a:cubicBezTo>
                <a:close/>
                <a:moveTo>
                  <a:pt x="2964" y="1093"/>
                </a:moveTo>
                <a:cubicBezTo>
                  <a:pt x="2962" y="1089"/>
                  <a:pt x="2958" y="1086"/>
                  <a:pt x="2954" y="1086"/>
                </a:cubicBezTo>
                <a:cubicBezTo>
                  <a:pt x="2949" y="1085"/>
                  <a:pt x="2947" y="1088"/>
                  <a:pt x="2948" y="1092"/>
                </a:cubicBezTo>
                <a:cubicBezTo>
                  <a:pt x="2950" y="1096"/>
                  <a:pt x="2954" y="1099"/>
                  <a:pt x="2958" y="1100"/>
                </a:cubicBezTo>
                <a:cubicBezTo>
                  <a:pt x="2962" y="1100"/>
                  <a:pt x="2965" y="1097"/>
                  <a:pt x="2964" y="1093"/>
                </a:cubicBezTo>
                <a:close/>
                <a:moveTo>
                  <a:pt x="2934" y="1097"/>
                </a:moveTo>
                <a:cubicBezTo>
                  <a:pt x="2938" y="1098"/>
                  <a:pt x="2940" y="1095"/>
                  <a:pt x="2939" y="1091"/>
                </a:cubicBezTo>
                <a:cubicBezTo>
                  <a:pt x="2938" y="1087"/>
                  <a:pt x="2934" y="1084"/>
                  <a:pt x="2929" y="1083"/>
                </a:cubicBezTo>
                <a:cubicBezTo>
                  <a:pt x="2925" y="1083"/>
                  <a:pt x="2923" y="1086"/>
                  <a:pt x="2924" y="1090"/>
                </a:cubicBezTo>
                <a:cubicBezTo>
                  <a:pt x="2925" y="1094"/>
                  <a:pt x="2930" y="1097"/>
                  <a:pt x="2934" y="1097"/>
                </a:cubicBezTo>
                <a:close/>
                <a:moveTo>
                  <a:pt x="2915" y="1089"/>
                </a:moveTo>
                <a:cubicBezTo>
                  <a:pt x="2914" y="1085"/>
                  <a:pt x="2909" y="1082"/>
                  <a:pt x="2905" y="1081"/>
                </a:cubicBezTo>
                <a:cubicBezTo>
                  <a:pt x="2901" y="1081"/>
                  <a:pt x="2898" y="1084"/>
                  <a:pt x="2899" y="1088"/>
                </a:cubicBezTo>
                <a:cubicBezTo>
                  <a:pt x="2901" y="1091"/>
                  <a:pt x="2905" y="1095"/>
                  <a:pt x="2909" y="1095"/>
                </a:cubicBezTo>
                <a:cubicBezTo>
                  <a:pt x="2914" y="1096"/>
                  <a:pt x="2916" y="1093"/>
                  <a:pt x="2915" y="1089"/>
                </a:cubicBezTo>
                <a:close/>
                <a:moveTo>
                  <a:pt x="2890" y="1087"/>
                </a:moveTo>
                <a:cubicBezTo>
                  <a:pt x="2889" y="1083"/>
                  <a:pt x="2885" y="1080"/>
                  <a:pt x="2881" y="1079"/>
                </a:cubicBezTo>
                <a:cubicBezTo>
                  <a:pt x="2876" y="1079"/>
                  <a:pt x="2874" y="1082"/>
                  <a:pt x="2875" y="1086"/>
                </a:cubicBezTo>
                <a:cubicBezTo>
                  <a:pt x="2876" y="1089"/>
                  <a:pt x="2880" y="1093"/>
                  <a:pt x="2885" y="1093"/>
                </a:cubicBezTo>
                <a:cubicBezTo>
                  <a:pt x="2889" y="1093"/>
                  <a:pt x="2892" y="1091"/>
                  <a:pt x="2890" y="1087"/>
                </a:cubicBezTo>
                <a:close/>
                <a:moveTo>
                  <a:pt x="2856" y="1077"/>
                </a:moveTo>
                <a:cubicBezTo>
                  <a:pt x="2852" y="1077"/>
                  <a:pt x="2849" y="1080"/>
                  <a:pt x="2850" y="1083"/>
                </a:cubicBezTo>
                <a:cubicBezTo>
                  <a:pt x="2851" y="1087"/>
                  <a:pt x="2856" y="1091"/>
                  <a:pt x="2860" y="1091"/>
                </a:cubicBezTo>
                <a:cubicBezTo>
                  <a:pt x="2864" y="1091"/>
                  <a:pt x="2867" y="1089"/>
                  <a:pt x="2866" y="1085"/>
                </a:cubicBezTo>
                <a:cubicBezTo>
                  <a:pt x="2865" y="1081"/>
                  <a:pt x="2860" y="1078"/>
                  <a:pt x="2856" y="1077"/>
                </a:cubicBezTo>
                <a:close/>
                <a:moveTo>
                  <a:pt x="1937" y="1046"/>
                </a:moveTo>
                <a:cubicBezTo>
                  <a:pt x="1941" y="1046"/>
                  <a:pt x="1945" y="1043"/>
                  <a:pt x="1945" y="1040"/>
                </a:cubicBezTo>
                <a:cubicBezTo>
                  <a:pt x="1944" y="1036"/>
                  <a:pt x="1941" y="1033"/>
                  <a:pt x="1936" y="1033"/>
                </a:cubicBezTo>
                <a:cubicBezTo>
                  <a:pt x="1931" y="1032"/>
                  <a:pt x="1928" y="1036"/>
                  <a:pt x="1928" y="1039"/>
                </a:cubicBezTo>
                <a:cubicBezTo>
                  <a:pt x="1928" y="1043"/>
                  <a:pt x="1932" y="1046"/>
                  <a:pt x="1937" y="1046"/>
                </a:cubicBezTo>
                <a:close/>
                <a:moveTo>
                  <a:pt x="1910" y="1046"/>
                </a:moveTo>
                <a:cubicBezTo>
                  <a:pt x="1915" y="1046"/>
                  <a:pt x="1919" y="1043"/>
                  <a:pt x="1918" y="1039"/>
                </a:cubicBezTo>
                <a:cubicBezTo>
                  <a:pt x="1918" y="1035"/>
                  <a:pt x="1914" y="1032"/>
                  <a:pt x="1910" y="1032"/>
                </a:cubicBezTo>
                <a:cubicBezTo>
                  <a:pt x="1905" y="1032"/>
                  <a:pt x="1902" y="1035"/>
                  <a:pt x="1902" y="1039"/>
                </a:cubicBezTo>
                <a:cubicBezTo>
                  <a:pt x="1902" y="1043"/>
                  <a:pt x="1906" y="1046"/>
                  <a:pt x="1910" y="1046"/>
                </a:cubicBezTo>
                <a:close/>
                <a:moveTo>
                  <a:pt x="1884" y="1046"/>
                </a:moveTo>
                <a:cubicBezTo>
                  <a:pt x="1889" y="1046"/>
                  <a:pt x="1892" y="1043"/>
                  <a:pt x="1892" y="1039"/>
                </a:cubicBezTo>
                <a:cubicBezTo>
                  <a:pt x="1892" y="1035"/>
                  <a:pt x="1888" y="1032"/>
                  <a:pt x="1884" y="1032"/>
                </a:cubicBezTo>
                <a:cubicBezTo>
                  <a:pt x="1879" y="1032"/>
                  <a:pt x="1875" y="1035"/>
                  <a:pt x="1876" y="1039"/>
                </a:cubicBezTo>
                <a:cubicBezTo>
                  <a:pt x="1876" y="1043"/>
                  <a:pt x="1880" y="1046"/>
                  <a:pt x="1884" y="1046"/>
                </a:cubicBezTo>
                <a:close/>
                <a:moveTo>
                  <a:pt x="1858" y="1045"/>
                </a:moveTo>
                <a:cubicBezTo>
                  <a:pt x="1862" y="1045"/>
                  <a:pt x="1866" y="1042"/>
                  <a:pt x="1866" y="1039"/>
                </a:cubicBezTo>
                <a:cubicBezTo>
                  <a:pt x="1866" y="1035"/>
                  <a:pt x="1862" y="1032"/>
                  <a:pt x="1857" y="1032"/>
                </a:cubicBezTo>
                <a:cubicBezTo>
                  <a:pt x="1853" y="1032"/>
                  <a:pt x="1849" y="1035"/>
                  <a:pt x="1849" y="1038"/>
                </a:cubicBezTo>
                <a:cubicBezTo>
                  <a:pt x="1849" y="1042"/>
                  <a:pt x="1853" y="1045"/>
                  <a:pt x="1858" y="1045"/>
                </a:cubicBezTo>
                <a:close/>
                <a:moveTo>
                  <a:pt x="1832" y="1045"/>
                </a:moveTo>
                <a:cubicBezTo>
                  <a:pt x="1836" y="1045"/>
                  <a:pt x="1840" y="1042"/>
                  <a:pt x="1840" y="1038"/>
                </a:cubicBezTo>
                <a:cubicBezTo>
                  <a:pt x="1839" y="1035"/>
                  <a:pt x="1836" y="1032"/>
                  <a:pt x="1831" y="1031"/>
                </a:cubicBezTo>
                <a:cubicBezTo>
                  <a:pt x="1826" y="1031"/>
                  <a:pt x="1823" y="1035"/>
                  <a:pt x="1823" y="1038"/>
                </a:cubicBezTo>
                <a:cubicBezTo>
                  <a:pt x="1823" y="1042"/>
                  <a:pt x="1827" y="1045"/>
                  <a:pt x="1832" y="1045"/>
                </a:cubicBezTo>
                <a:close/>
                <a:moveTo>
                  <a:pt x="1044" y="1063"/>
                </a:moveTo>
                <a:cubicBezTo>
                  <a:pt x="1048" y="1063"/>
                  <a:pt x="1052" y="1060"/>
                  <a:pt x="1053" y="1056"/>
                </a:cubicBezTo>
                <a:cubicBezTo>
                  <a:pt x="1053" y="1052"/>
                  <a:pt x="1050" y="1049"/>
                  <a:pt x="1046" y="1050"/>
                </a:cubicBezTo>
                <a:cubicBezTo>
                  <a:pt x="1041" y="1050"/>
                  <a:pt x="1037" y="1053"/>
                  <a:pt x="1037" y="1057"/>
                </a:cubicBezTo>
                <a:cubicBezTo>
                  <a:pt x="1036" y="1061"/>
                  <a:pt x="1039" y="1063"/>
                  <a:pt x="1044" y="1063"/>
                </a:cubicBezTo>
                <a:close/>
                <a:moveTo>
                  <a:pt x="1027" y="1057"/>
                </a:moveTo>
                <a:cubicBezTo>
                  <a:pt x="1027" y="1054"/>
                  <a:pt x="1024" y="1051"/>
                  <a:pt x="1020" y="1051"/>
                </a:cubicBezTo>
                <a:cubicBezTo>
                  <a:pt x="1015" y="1051"/>
                  <a:pt x="1011" y="1054"/>
                  <a:pt x="1011" y="1058"/>
                </a:cubicBezTo>
                <a:cubicBezTo>
                  <a:pt x="1010" y="1062"/>
                  <a:pt x="1013" y="1065"/>
                  <a:pt x="1018" y="1065"/>
                </a:cubicBezTo>
                <a:cubicBezTo>
                  <a:pt x="1022" y="1064"/>
                  <a:pt x="1026" y="1061"/>
                  <a:pt x="1027" y="1057"/>
                </a:cubicBezTo>
                <a:close/>
                <a:moveTo>
                  <a:pt x="1001" y="1059"/>
                </a:moveTo>
                <a:cubicBezTo>
                  <a:pt x="1002" y="1055"/>
                  <a:pt x="998" y="1052"/>
                  <a:pt x="994" y="1052"/>
                </a:cubicBezTo>
                <a:cubicBezTo>
                  <a:pt x="989" y="1053"/>
                  <a:pt x="985" y="1056"/>
                  <a:pt x="985" y="1060"/>
                </a:cubicBezTo>
                <a:cubicBezTo>
                  <a:pt x="984" y="1063"/>
                  <a:pt x="988" y="1066"/>
                  <a:pt x="992" y="1066"/>
                </a:cubicBezTo>
                <a:cubicBezTo>
                  <a:pt x="997" y="1066"/>
                  <a:pt x="1001" y="1063"/>
                  <a:pt x="1001" y="1059"/>
                </a:cubicBezTo>
                <a:close/>
                <a:moveTo>
                  <a:pt x="968" y="1054"/>
                </a:moveTo>
                <a:cubicBezTo>
                  <a:pt x="964" y="1054"/>
                  <a:pt x="960" y="1057"/>
                  <a:pt x="959" y="1061"/>
                </a:cubicBezTo>
                <a:cubicBezTo>
                  <a:pt x="959" y="1065"/>
                  <a:pt x="962" y="1068"/>
                  <a:pt x="966" y="1068"/>
                </a:cubicBezTo>
                <a:cubicBezTo>
                  <a:pt x="971" y="1067"/>
                  <a:pt x="975" y="1064"/>
                  <a:pt x="975" y="1060"/>
                </a:cubicBezTo>
                <a:cubicBezTo>
                  <a:pt x="976" y="1056"/>
                  <a:pt x="973" y="1054"/>
                  <a:pt x="968" y="1054"/>
                </a:cubicBezTo>
                <a:close/>
                <a:moveTo>
                  <a:pt x="949" y="1062"/>
                </a:moveTo>
                <a:cubicBezTo>
                  <a:pt x="950" y="1058"/>
                  <a:pt x="947" y="1055"/>
                  <a:pt x="942" y="1055"/>
                </a:cubicBezTo>
                <a:cubicBezTo>
                  <a:pt x="938" y="1056"/>
                  <a:pt x="934" y="1059"/>
                  <a:pt x="933" y="1063"/>
                </a:cubicBezTo>
                <a:cubicBezTo>
                  <a:pt x="933" y="1066"/>
                  <a:pt x="936" y="1069"/>
                  <a:pt x="940" y="1069"/>
                </a:cubicBezTo>
                <a:cubicBezTo>
                  <a:pt x="945" y="1069"/>
                  <a:pt x="949" y="1065"/>
                  <a:pt x="949" y="1062"/>
                </a:cubicBezTo>
                <a:close/>
                <a:moveTo>
                  <a:pt x="915" y="1071"/>
                </a:moveTo>
                <a:cubicBezTo>
                  <a:pt x="919" y="1070"/>
                  <a:pt x="923" y="1067"/>
                  <a:pt x="924" y="1063"/>
                </a:cubicBezTo>
                <a:cubicBezTo>
                  <a:pt x="924" y="1059"/>
                  <a:pt x="921" y="1057"/>
                  <a:pt x="917" y="1057"/>
                </a:cubicBezTo>
                <a:cubicBezTo>
                  <a:pt x="912" y="1057"/>
                  <a:pt x="908" y="1060"/>
                  <a:pt x="908" y="1064"/>
                </a:cubicBezTo>
                <a:cubicBezTo>
                  <a:pt x="907" y="1068"/>
                  <a:pt x="910" y="1071"/>
                  <a:pt x="915" y="1071"/>
                </a:cubicBezTo>
                <a:close/>
                <a:moveTo>
                  <a:pt x="898" y="1065"/>
                </a:moveTo>
                <a:cubicBezTo>
                  <a:pt x="899" y="1061"/>
                  <a:pt x="895" y="1058"/>
                  <a:pt x="891" y="1058"/>
                </a:cubicBezTo>
                <a:cubicBezTo>
                  <a:pt x="887" y="1059"/>
                  <a:pt x="882" y="1062"/>
                  <a:pt x="882" y="1066"/>
                </a:cubicBezTo>
                <a:cubicBezTo>
                  <a:pt x="881" y="1070"/>
                  <a:pt x="884" y="1072"/>
                  <a:pt x="889" y="1072"/>
                </a:cubicBezTo>
                <a:cubicBezTo>
                  <a:pt x="893" y="1072"/>
                  <a:pt x="897" y="1069"/>
                  <a:pt x="898" y="1065"/>
                </a:cubicBezTo>
                <a:close/>
                <a:moveTo>
                  <a:pt x="872" y="1066"/>
                </a:moveTo>
                <a:cubicBezTo>
                  <a:pt x="873" y="1063"/>
                  <a:pt x="870" y="1060"/>
                  <a:pt x="865" y="1060"/>
                </a:cubicBezTo>
                <a:cubicBezTo>
                  <a:pt x="861" y="1060"/>
                  <a:pt x="857" y="1064"/>
                  <a:pt x="856" y="1068"/>
                </a:cubicBezTo>
                <a:cubicBezTo>
                  <a:pt x="856" y="1071"/>
                  <a:pt x="859" y="1074"/>
                  <a:pt x="863" y="1074"/>
                </a:cubicBezTo>
                <a:cubicBezTo>
                  <a:pt x="868" y="1074"/>
                  <a:pt x="872" y="1070"/>
                  <a:pt x="872" y="1066"/>
                </a:cubicBezTo>
                <a:close/>
                <a:moveTo>
                  <a:pt x="847" y="1068"/>
                </a:moveTo>
                <a:cubicBezTo>
                  <a:pt x="847" y="1064"/>
                  <a:pt x="844" y="1062"/>
                  <a:pt x="840" y="1062"/>
                </a:cubicBezTo>
                <a:cubicBezTo>
                  <a:pt x="835" y="1062"/>
                  <a:pt x="831" y="1065"/>
                  <a:pt x="831" y="1069"/>
                </a:cubicBezTo>
                <a:cubicBezTo>
                  <a:pt x="830" y="1073"/>
                  <a:pt x="833" y="1076"/>
                  <a:pt x="838" y="1076"/>
                </a:cubicBezTo>
                <a:cubicBezTo>
                  <a:pt x="842" y="1075"/>
                  <a:pt x="846" y="1072"/>
                  <a:pt x="847" y="1068"/>
                </a:cubicBezTo>
                <a:close/>
                <a:moveTo>
                  <a:pt x="821" y="1070"/>
                </a:moveTo>
                <a:cubicBezTo>
                  <a:pt x="822" y="1066"/>
                  <a:pt x="819" y="1063"/>
                  <a:pt x="814" y="1064"/>
                </a:cubicBezTo>
                <a:cubicBezTo>
                  <a:pt x="810" y="1064"/>
                  <a:pt x="806" y="1067"/>
                  <a:pt x="805" y="1071"/>
                </a:cubicBezTo>
                <a:cubicBezTo>
                  <a:pt x="804" y="1075"/>
                  <a:pt x="808" y="1078"/>
                  <a:pt x="812" y="1077"/>
                </a:cubicBezTo>
                <a:cubicBezTo>
                  <a:pt x="816" y="1077"/>
                  <a:pt x="821" y="1074"/>
                  <a:pt x="821" y="1070"/>
                </a:cubicBezTo>
                <a:close/>
                <a:moveTo>
                  <a:pt x="3212" y="1104"/>
                </a:moveTo>
                <a:cubicBezTo>
                  <a:pt x="3216" y="1104"/>
                  <a:pt x="3218" y="1101"/>
                  <a:pt x="3216" y="1098"/>
                </a:cubicBezTo>
                <a:cubicBezTo>
                  <a:pt x="3214" y="1094"/>
                  <a:pt x="3210" y="1090"/>
                  <a:pt x="3206" y="1090"/>
                </a:cubicBezTo>
                <a:cubicBezTo>
                  <a:pt x="3202" y="1089"/>
                  <a:pt x="3200" y="1092"/>
                  <a:pt x="3201" y="1096"/>
                </a:cubicBezTo>
                <a:cubicBezTo>
                  <a:pt x="3203" y="1100"/>
                  <a:pt x="3208" y="1103"/>
                  <a:pt x="3212" y="1104"/>
                </a:cubicBezTo>
                <a:close/>
                <a:moveTo>
                  <a:pt x="3189" y="1101"/>
                </a:moveTo>
                <a:cubicBezTo>
                  <a:pt x="3193" y="1102"/>
                  <a:pt x="3195" y="1099"/>
                  <a:pt x="3193" y="1095"/>
                </a:cubicBezTo>
                <a:cubicBezTo>
                  <a:pt x="3191" y="1091"/>
                  <a:pt x="3187" y="1088"/>
                  <a:pt x="3183" y="1087"/>
                </a:cubicBezTo>
                <a:cubicBezTo>
                  <a:pt x="3179" y="1087"/>
                  <a:pt x="3177" y="1090"/>
                  <a:pt x="3178" y="1093"/>
                </a:cubicBezTo>
                <a:cubicBezTo>
                  <a:pt x="3180" y="1097"/>
                  <a:pt x="3185" y="1101"/>
                  <a:pt x="3189" y="1101"/>
                </a:cubicBezTo>
                <a:close/>
                <a:moveTo>
                  <a:pt x="3165" y="1099"/>
                </a:moveTo>
                <a:cubicBezTo>
                  <a:pt x="3169" y="1099"/>
                  <a:pt x="3171" y="1096"/>
                  <a:pt x="3170" y="1092"/>
                </a:cubicBezTo>
                <a:cubicBezTo>
                  <a:pt x="3168" y="1089"/>
                  <a:pt x="3163" y="1085"/>
                  <a:pt x="3159" y="1085"/>
                </a:cubicBezTo>
                <a:cubicBezTo>
                  <a:pt x="3155" y="1084"/>
                  <a:pt x="3153" y="1087"/>
                  <a:pt x="3155" y="1091"/>
                </a:cubicBezTo>
                <a:cubicBezTo>
                  <a:pt x="3157" y="1095"/>
                  <a:pt x="3161" y="1098"/>
                  <a:pt x="3165" y="1099"/>
                </a:cubicBezTo>
                <a:close/>
                <a:moveTo>
                  <a:pt x="3142" y="1096"/>
                </a:moveTo>
                <a:cubicBezTo>
                  <a:pt x="3146" y="1097"/>
                  <a:pt x="3148" y="1094"/>
                  <a:pt x="3146" y="1090"/>
                </a:cubicBezTo>
                <a:cubicBezTo>
                  <a:pt x="3145" y="1086"/>
                  <a:pt x="3140" y="1083"/>
                  <a:pt x="3136" y="1082"/>
                </a:cubicBezTo>
                <a:cubicBezTo>
                  <a:pt x="3132" y="1082"/>
                  <a:pt x="3130" y="1085"/>
                  <a:pt x="3132" y="1088"/>
                </a:cubicBezTo>
                <a:cubicBezTo>
                  <a:pt x="3133" y="1092"/>
                  <a:pt x="3138" y="1096"/>
                  <a:pt x="3142" y="1096"/>
                </a:cubicBezTo>
                <a:close/>
                <a:moveTo>
                  <a:pt x="3118" y="1094"/>
                </a:moveTo>
                <a:cubicBezTo>
                  <a:pt x="3122" y="1094"/>
                  <a:pt x="3124" y="1091"/>
                  <a:pt x="3123" y="1088"/>
                </a:cubicBezTo>
                <a:cubicBezTo>
                  <a:pt x="3121" y="1084"/>
                  <a:pt x="3117" y="1080"/>
                  <a:pt x="3113" y="1080"/>
                </a:cubicBezTo>
                <a:cubicBezTo>
                  <a:pt x="3109" y="1079"/>
                  <a:pt x="3107" y="1082"/>
                  <a:pt x="3108" y="1086"/>
                </a:cubicBezTo>
                <a:cubicBezTo>
                  <a:pt x="3110" y="1090"/>
                  <a:pt x="3114" y="1093"/>
                  <a:pt x="3118" y="1094"/>
                </a:cubicBezTo>
                <a:close/>
                <a:moveTo>
                  <a:pt x="3099" y="1085"/>
                </a:moveTo>
                <a:cubicBezTo>
                  <a:pt x="3098" y="1081"/>
                  <a:pt x="3093" y="1078"/>
                  <a:pt x="3089" y="1077"/>
                </a:cubicBezTo>
                <a:cubicBezTo>
                  <a:pt x="3085" y="1077"/>
                  <a:pt x="3083" y="1080"/>
                  <a:pt x="3085" y="1084"/>
                </a:cubicBezTo>
                <a:cubicBezTo>
                  <a:pt x="3086" y="1088"/>
                  <a:pt x="3091" y="1091"/>
                  <a:pt x="3095" y="1091"/>
                </a:cubicBezTo>
                <a:cubicBezTo>
                  <a:pt x="3099" y="1092"/>
                  <a:pt x="3101" y="1089"/>
                  <a:pt x="3099" y="1085"/>
                </a:cubicBezTo>
                <a:close/>
                <a:moveTo>
                  <a:pt x="3071" y="1089"/>
                </a:moveTo>
                <a:cubicBezTo>
                  <a:pt x="3075" y="1090"/>
                  <a:pt x="3077" y="1087"/>
                  <a:pt x="3076" y="1083"/>
                </a:cubicBezTo>
                <a:cubicBezTo>
                  <a:pt x="3074" y="1079"/>
                  <a:pt x="3070" y="1075"/>
                  <a:pt x="3066" y="1075"/>
                </a:cubicBezTo>
                <a:cubicBezTo>
                  <a:pt x="3062" y="1075"/>
                  <a:pt x="3059" y="1077"/>
                  <a:pt x="3061" y="1081"/>
                </a:cubicBezTo>
                <a:cubicBezTo>
                  <a:pt x="3062" y="1085"/>
                  <a:pt x="3067" y="1089"/>
                  <a:pt x="3071" y="1089"/>
                </a:cubicBezTo>
                <a:close/>
                <a:moveTo>
                  <a:pt x="3052" y="1080"/>
                </a:moveTo>
                <a:cubicBezTo>
                  <a:pt x="3051" y="1077"/>
                  <a:pt x="3046" y="1073"/>
                  <a:pt x="3042" y="1073"/>
                </a:cubicBezTo>
                <a:cubicBezTo>
                  <a:pt x="3038" y="1072"/>
                  <a:pt x="3036" y="1075"/>
                  <a:pt x="3037" y="1079"/>
                </a:cubicBezTo>
                <a:cubicBezTo>
                  <a:pt x="3039" y="1083"/>
                  <a:pt x="3043" y="1086"/>
                  <a:pt x="3047" y="1087"/>
                </a:cubicBezTo>
                <a:cubicBezTo>
                  <a:pt x="3051" y="1087"/>
                  <a:pt x="3053" y="1084"/>
                  <a:pt x="3052" y="1080"/>
                </a:cubicBezTo>
                <a:close/>
                <a:moveTo>
                  <a:pt x="3028" y="1078"/>
                </a:moveTo>
                <a:cubicBezTo>
                  <a:pt x="3027" y="1074"/>
                  <a:pt x="3022" y="1071"/>
                  <a:pt x="3018" y="1070"/>
                </a:cubicBezTo>
                <a:cubicBezTo>
                  <a:pt x="3014" y="1070"/>
                  <a:pt x="3012" y="1073"/>
                  <a:pt x="3013" y="1077"/>
                </a:cubicBezTo>
                <a:cubicBezTo>
                  <a:pt x="3015" y="1081"/>
                  <a:pt x="3019" y="1084"/>
                  <a:pt x="3023" y="1084"/>
                </a:cubicBezTo>
                <a:cubicBezTo>
                  <a:pt x="3027" y="1085"/>
                  <a:pt x="3030" y="1082"/>
                  <a:pt x="3028" y="1078"/>
                </a:cubicBezTo>
                <a:close/>
                <a:moveTo>
                  <a:pt x="3004" y="1076"/>
                </a:moveTo>
                <a:cubicBezTo>
                  <a:pt x="3003" y="1072"/>
                  <a:pt x="2999" y="1069"/>
                  <a:pt x="2994" y="1068"/>
                </a:cubicBezTo>
                <a:cubicBezTo>
                  <a:pt x="2990" y="1068"/>
                  <a:pt x="2988" y="1071"/>
                  <a:pt x="2989" y="1074"/>
                </a:cubicBezTo>
                <a:cubicBezTo>
                  <a:pt x="2991" y="1078"/>
                  <a:pt x="2995" y="1082"/>
                  <a:pt x="2999" y="1082"/>
                </a:cubicBezTo>
                <a:cubicBezTo>
                  <a:pt x="3003" y="1083"/>
                  <a:pt x="3006" y="1080"/>
                  <a:pt x="3004" y="1076"/>
                </a:cubicBezTo>
                <a:close/>
                <a:moveTo>
                  <a:pt x="2980" y="1074"/>
                </a:moveTo>
                <a:cubicBezTo>
                  <a:pt x="2979" y="1070"/>
                  <a:pt x="2975" y="1066"/>
                  <a:pt x="2970" y="1066"/>
                </a:cubicBezTo>
                <a:cubicBezTo>
                  <a:pt x="2966" y="1066"/>
                  <a:pt x="2964" y="1068"/>
                  <a:pt x="2965" y="1072"/>
                </a:cubicBezTo>
                <a:cubicBezTo>
                  <a:pt x="2967" y="1076"/>
                  <a:pt x="2971" y="1080"/>
                  <a:pt x="2975" y="1080"/>
                </a:cubicBezTo>
                <a:cubicBezTo>
                  <a:pt x="2979" y="1080"/>
                  <a:pt x="2982" y="1078"/>
                  <a:pt x="2980" y="1074"/>
                </a:cubicBezTo>
                <a:close/>
                <a:moveTo>
                  <a:pt x="2951" y="1078"/>
                </a:moveTo>
                <a:cubicBezTo>
                  <a:pt x="2955" y="1078"/>
                  <a:pt x="2958" y="1075"/>
                  <a:pt x="2956" y="1071"/>
                </a:cubicBezTo>
                <a:cubicBezTo>
                  <a:pt x="2955" y="1068"/>
                  <a:pt x="2951" y="1064"/>
                  <a:pt x="2946" y="1064"/>
                </a:cubicBezTo>
                <a:cubicBezTo>
                  <a:pt x="2942" y="1063"/>
                  <a:pt x="2940" y="1066"/>
                  <a:pt x="2941" y="1070"/>
                </a:cubicBezTo>
                <a:cubicBezTo>
                  <a:pt x="2942" y="1074"/>
                  <a:pt x="2947" y="1077"/>
                  <a:pt x="2951" y="1078"/>
                </a:cubicBezTo>
                <a:close/>
                <a:moveTo>
                  <a:pt x="2927" y="1076"/>
                </a:moveTo>
                <a:cubicBezTo>
                  <a:pt x="2931" y="1076"/>
                  <a:pt x="2933" y="1073"/>
                  <a:pt x="2932" y="1069"/>
                </a:cubicBezTo>
                <a:cubicBezTo>
                  <a:pt x="2931" y="1065"/>
                  <a:pt x="2927" y="1062"/>
                  <a:pt x="2922" y="1062"/>
                </a:cubicBezTo>
                <a:cubicBezTo>
                  <a:pt x="2918" y="1061"/>
                  <a:pt x="2916" y="1064"/>
                  <a:pt x="2917" y="1068"/>
                </a:cubicBezTo>
                <a:cubicBezTo>
                  <a:pt x="2918" y="1072"/>
                  <a:pt x="2923" y="1075"/>
                  <a:pt x="2927" y="1076"/>
                </a:cubicBezTo>
                <a:close/>
                <a:moveTo>
                  <a:pt x="2903" y="1073"/>
                </a:moveTo>
                <a:cubicBezTo>
                  <a:pt x="2907" y="1074"/>
                  <a:pt x="2909" y="1071"/>
                  <a:pt x="2908" y="1067"/>
                </a:cubicBezTo>
                <a:cubicBezTo>
                  <a:pt x="2907" y="1063"/>
                  <a:pt x="2902" y="1060"/>
                  <a:pt x="2898" y="1060"/>
                </a:cubicBezTo>
                <a:cubicBezTo>
                  <a:pt x="2894" y="1059"/>
                  <a:pt x="2892" y="1062"/>
                  <a:pt x="2893" y="1066"/>
                </a:cubicBezTo>
                <a:cubicBezTo>
                  <a:pt x="2894" y="1070"/>
                  <a:pt x="2898" y="1073"/>
                  <a:pt x="2903" y="1073"/>
                </a:cubicBezTo>
                <a:close/>
                <a:moveTo>
                  <a:pt x="2884" y="1065"/>
                </a:moveTo>
                <a:cubicBezTo>
                  <a:pt x="2882" y="1061"/>
                  <a:pt x="2878" y="1058"/>
                  <a:pt x="2874" y="1057"/>
                </a:cubicBezTo>
                <a:cubicBezTo>
                  <a:pt x="2870" y="1057"/>
                  <a:pt x="2867" y="1060"/>
                  <a:pt x="2868" y="1064"/>
                </a:cubicBezTo>
                <a:cubicBezTo>
                  <a:pt x="2870" y="1068"/>
                  <a:pt x="2874" y="1071"/>
                  <a:pt x="2878" y="1071"/>
                </a:cubicBezTo>
                <a:cubicBezTo>
                  <a:pt x="2882" y="1072"/>
                  <a:pt x="2885" y="1069"/>
                  <a:pt x="2884" y="1065"/>
                </a:cubicBezTo>
                <a:close/>
                <a:moveTo>
                  <a:pt x="2702" y="1044"/>
                </a:moveTo>
                <a:cubicBezTo>
                  <a:pt x="2698" y="1044"/>
                  <a:pt x="2695" y="1047"/>
                  <a:pt x="2696" y="1050"/>
                </a:cubicBezTo>
                <a:cubicBezTo>
                  <a:pt x="2697" y="1054"/>
                  <a:pt x="2701" y="1058"/>
                  <a:pt x="2705" y="1058"/>
                </a:cubicBezTo>
                <a:cubicBezTo>
                  <a:pt x="2710" y="1058"/>
                  <a:pt x="2712" y="1055"/>
                  <a:pt x="2711" y="1052"/>
                </a:cubicBezTo>
                <a:cubicBezTo>
                  <a:pt x="2711" y="1048"/>
                  <a:pt x="2706" y="1044"/>
                  <a:pt x="2702" y="1044"/>
                </a:cubicBezTo>
                <a:close/>
                <a:moveTo>
                  <a:pt x="1961" y="1011"/>
                </a:moveTo>
                <a:cubicBezTo>
                  <a:pt x="1956" y="1011"/>
                  <a:pt x="1953" y="1014"/>
                  <a:pt x="1953" y="1018"/>
                </a:cubicBezTo>
                <a:cubicBezTo>
                  <a:pt x="1953" y="1022"/>
                  <a:pt x="1957" y="1025"/>
                  <a:pt x="1962" y="1025"/>
                </a:cubicBezTo>
                <a:cubicBezTo>
                  <a:pt x="1966" y="1025"/>
                  <a:pt x="1970" y="1022"/>
                  <a:pt x="1969" y="1018"/>
                </a:cubicBezTo>
                <a:cubicBezTo>
                  <a:pt x="1969" y="1015"/>
                  <a:pt x="1965" y="1011"/>
                  <a:pt x="1961" y="1011"/>
                </a:cubicBezTo>
                <a:close/>
                <a:moveTo>
                  <a:pt x="1935" y="1025"/>
                </a:moveTo>
                <a:cubicBezTo>
                  <a:pt x="1940" y="1025"/>
                  <a:pt x="1944" y="1022"/>
                  <a:pt x="1943" y="1018"/>
                </a:cubicBezTo>
                <a:cubicBezTo>
                  <a:pt x="1943" y="1014"/>
                  <a:pt x="1939" y="1011"/>
                  <a:pt x="1935" y="1011"/>
                </a:cubicBezTo>
                <a:cubicBezTo>
                  <a:pt x="1930" y="1011"/>
                  <a:pt x="1927" y="1014"/>
                  <a:pt x="1927" y="1018"/>
                </a:cubicBezTo>
                <a:cubicBezTo>
                  <a:pt x="1927" y="1022"/>
                  <a:pt x="1931" y="1025"/>
                  <a:pt x="1935" y="1025"/>
                </a:cubicBezTo>
                <a:close/>
                <a:moveTo>
                  <a:pt x="1909" y="1024"/>
                </a:moveTo>
                <a:cubicBezTo>
                  <a:pt x="1914" y="1025"/>
                  <a:pt x="1917" y="1021"/>
                  <a:pt x="1917" y="1018"/>
                </a:cubicBezTo>
                <a:cubicBezTo>
                  <a:pt x="1917" y="1014"/>
                  <a:pt x="1913" y="1011"/>
                  <a:pt x="1909" y="1011"/>
                </a:cubicBezTo>
                <a:cubicBezTo>
                  <a:pt x="1904" y="1011"/>
                  <a:pt x="1900" y="1014"/>
                  <a:pt x="1901" y="1017"/>
                </a:cubicBezTo>
                <a:cubicBezTo>
                  <a:pt x="1901" y="1021"/>
                  <a:pt x="1905" y="1024"/>
                  <a:pt x="1909" y="1024"/>
                </a:cubicBezTo>
                <a:close/>
                <a:moveTo>
                  <a:pt x="1883" y="1024"/>
                </a:moveTo>
                <a:cubicBezTo>
                  <a:pt x="1888" y="1024"/>
                  <a:pt x="1891" y="1021"/>
                  <a:pt x="1891" y="1017"/>
                </a:cubicBezTo>
                <a:cubicBezTo>
                  <a:pt x="1891" y="1014"/>
                  <a:pt x="1887" y="1010"/>
                  <a:pt x="1882" y="1010"/>
                </a:cubicBezTo>
                <a:cubicBezTo>
                  <a:pt x="1878" y="1010"/>
                  <a:pt x="1874" y="1013"/>
                  <a:pt x="1875" y="1017"/>
                </a:cubicBezTo>
                <a:cubicBezTo>
                  <a:pt x="1875" y="1021"/>
                  <a:pt x="1879" y="1024"/>
                  <a:pt x="1883" y="1024"/>
                </a:cubicBezTo>
                <a:close/>
                <a:moveTo>
                  <a:pt x="1857" y="1024"/>
                </a:moveTo>
                <a:cubicBezTo>
                  <a:pt x="1861" y="1024"/>
                  <a:pt x="1865" y="1021"/>
                  <a:pt x="1865" y="1017"/>
                </a:cubicBezTo>
                <a:cubicBezTo>
                  <a:pt x="1865" y="1013"/>
                  <a:pt x="1861" y="1010"/>
                  <a:pt x="1856" y="1010"/>
                </a:cubicBezTo>
                <a:cubicBezTo>
                  <a:pt x="1852" y="1010"/>
                  <a:pt x="1848" y="1013"/>
                  <a:pt x="1848" y="1017"/>
                </a:cubicBezTo>
                <a:cubicBezTo>
                  <a:pt x="1849" y="1021"/>
                  <a:pt x="1852" y="1024"/>
                  <a:pt x="1857" y="1024"/>
                </a:cubicBezTo>
                <a:close/>
                <a:moveTo>
                  <a:pt x="1831" y="1024"/>
                </a:moveTo>
                <a:cubicBezTo>
                  <a:pt x="1835" y="1024"/>
                  <a:pt x="1839" y="1021"/>
                  <a:pt x="1839" y="1017"/>
                </a:cubicBezTo>
                <a:cubicBezTo>
                  <a:pt x="1839" y="1013"/>
                  <a:pt x="1835" y="1010"/>
                  <a:pt x="1830" y="1010"/>
                </a:cubicBezTo>
                <a:cubicBezTo>
                  <a:pt x="1826" y="1010"/>
                  <a:pt x="1822" y="1013"/>
                  <a:pt x="1822" y="1017"/>
                </a:cubicBezTo>
                <a:cubicBezTo>
                  <a:pt x="1822" y="1021"/>
                  <a:pt x="1826" y="1024"/>
                  <a:pt x="1831" y="1024"/>
                </a:cubicBezTo>
                <a:close/>
                <a:moveTo>
                  <a:pt x="1804" y="1024"/>
                </a:moveTo>
                <a:cubicBezTo>
                  <a:pt x="1809" y="1024"/>
                  <a:pt x="1813" y="1021"/>
                  <a:pt x="1812" y="1017"/>
                </a:cubicBezTo>
                <a:cubicBezTo>
                  <a:pt x="1812" y="1013"/>
                  <a:pt x="1809" y="1010"/>
                  <a:pt x="1804" y="1010"/>
                </a:cubicBezTo>
                <a:cubicBezTo>
                  <a:pt x="1799" y="1010"/>
                  <a:pt x="1796" y="1013"/>
                  <a:pt x="1796" y="1017"/>
                </a:cubicBezTo>
                <a:cubicBezTo>
                  <a:pt x="1796" y="1020"/>
                  <a:pt x="1800" y="1024"/>
                  <a:pt x="1804" y="1024"/>
                </a:cubicBezTo>
                <a:close/>
                <a:moveTo>
                  <a:pt x="1778" y="1010"/>
                </a:moveTo>
                <a:cubicBezTo>
                  <a:pt x="1773" y="1010"/>
                  <a:pt x="1770" y="1013"/>
                  <a:pt x="1770" y="1017"/>
                </a:cubicBezTo>
                <a:cubicBezTo>
                  <a:pt x="1770" y="1020"/>
                  <a:pt x="1774" y="1024"/>
                  <a:pt x="1778" y="1024"/>
                </a:cubicBezTo>
                <a:cubicBezTo>
                  <a:pt x="1783" y="1024"/>
                  <a:pt x="1786" y="1020"/>
                  <a:pt x="1786" y="1017"/>
                </a:cubicBezTo>
                <a:cubicBezTo>
                  <a:pt x="1786" y="1013"/>
                  <a:pt x="1782" y="1010"/>
                  <a:pt x="1778" y="1010"/>
                </a:cubicBezTo>
                <a:close/>
                <a:moveTo>
                  <a:pt x="1081" y="1033"/>
                </a:moveTo>
                <a:cubicBezTo>
                  <a:pt x="1082" y="1029"/>
                  <a:pt x="1078" y="1026"/>
                  <a:pt x="1074" y="1027"/>
                </a:cubicBezTo>
                <a:cubicBezTo>
                  <a:pt x="1070" y="1027"/>
                  <a:pt x="1066" y="1030"/>
                  <a:pt x="1065" y="1034"/>
                </a:cubicBezTo>
                <a:cubicBezTo>
                  <a:pt x="1065" y="1038"/>
                  <a:pt x="1068" y="1041"/>
                  <a:pt x="1072" y="1040"/>
                </a:cubicBezTo>
                <a:cubicBezTo>
                  <a:pt x="1077" y="1040"/>
                  <a:pt x="1081" y="1037"/>
                  <a:pt x="1081" y="1033"/>
                </a:cubicBezTo>
                <a:close/>
                <a:moveTo>
                  <a:pt x="1055" y="1034"/>
                </a:moveTo>
                <a:cubicBezTo>
                  <a:pt x="1056" y="1031"/>
                  <a:pt x="1053" y="1028"/>
                  <a:pt x="1048" y="1028"/>
                </a:cubicBezTo>
                <a:cubicBezTo>
                  <a:pt x="1044" y="1028"/>
                  <a:pt x="1040" y="1031"/>
                  <a:pt x="1039" y="1035"/>
                </a:cubicBezTo>
                <a:cubicBezTo>
                  <a:pt x="1039" y="1039"/>
                  <a:pt x="1042" y="1042"/>
                  <a:pt x="1046" y="1042"/>
                </a:cubicBezTo>
                <a:cubicBezTo>
                  <a:pt x="1051" y="1042"/>
                  <a:pt x="1055" y="1038"/>
                  <a:pt x="1055" y="1034"/>
                </a:cubicBezTo>
                <a:close/>
                <a:moveTo>
                  <a:pt x="1030" y="1036"/>
                </a:moveTo>
                <a:cubicBezTo>
                  <a:pt x="1030" y="1032"/>
                  <a:pt x="1027" y="1029"/>
                  <a:pt x="1023" y="1029"/>
                </a:cubicBezTo>
                <a:cubicBezTo>
                  <a:pt x="1018" y="1030"/>
                  <a:pt x="1014" y="1033"/>
                  <a:pt x="1014" y="1037"/>
                </a:cubicBezTo>
                <a:cubicBezTo>
                  <a:pt x="1013" y="1041"/>
                  <a:pt x="1016" y="1043"/>
                  <a:pt x="1021" y="1043"/>
                </a:cubicBezTo>
                <a:cubicBezTo>
                  <a:pt x="1025" y="1043"/>
                  <a:pt x="1029" y="1040"/>
                  <a:pt x="1030" y="1036"/>
                </a:cubicBezTo>
                <a:close/>
                <a:moveTo>
                  <a:pt x="1004" y="1037"/>
                </a:moveTo>
                <a:cubicBezTo>
                  <a:pt x="1004" y="1033"/>
                  <a:pt x="1001" y="1030"/>
                  <a:pt x="997" y="1031"/>
                </a:cubicBezTo>
                <a:cubicBezTo>
                  <a:pt x="992" y="1031"/>
                  <a:pt x="988" y="1034"/>
                  <a:pt x="988" y="1038"/>
                </a:cubicBezTo>
                <a:cubicBezTo>
                  <a:pt x="987" y="1042"/>
                  <a:pt x="990" y="1045"/>
                  <a:pt x="995" y="1045"/>
                </a:cubicBezTo>
                <a:cubicBezTo>
                  <a:pt x="999" y="1044"/>
                  <a:pt x="1003" y="1041"/>
                  <a:pt x="1004" y="1037"/>
                </a:cubicBezTo>
                <a:close/>
                <a:moveTo>
                  <a:pt x="971" y="1032"/>
                </a:moveTo>
                <a:cubicBezTo>
                  <a:pt x="967" y="1032"/>
                  <a:pt x="963" y="1036"/>
                  <a:pt x="962" y="1040"/>
                </a:cubicBezTo>
                <a:cubicBezTo>
                  <a:pt x="962" y="1043"/>
                  <a:pt x="965" y="1046"/>
                  <a:pt x="969" y="1046"/>
                </a:cubicBezTo>
                <a:cubicBezTo>
                  <a:pt x="974" y="1046"/>
                  <a:pt x="978" y="1043"/>
                  <a:pt x="978" y="1039"/>
                </a:cubicBezTo>
                <a:cubicBezTo>
                  <a:pt x="979" y="1035"/>
                  <a:pt x="976" y="1032"/>
                  <a:pt x="971" y="1032"/>
                </a:cubicBezTo>
                <a:close/>
                <a:moveTo>
                  <a:pt x="953" y="1040"/>
                </a:moveTo>
                <a:cubicBezTo>
                  <a:pt x="953" y="1036"/>
                  <a:pt x="950" y="1033"/>
                  <a:pt x="946" y="1034"/>
                </a:cubicBezTo>
                <a:cubicBezTo>
                  <a:pt x="941" y="1034"/>
                  <a:pt x="937" y="1037"/>
                  <a:pt x="937" y="1041"/>
                </a:cubicBezTo>
                <a:cubicBezTo>
                  <a:pt x="936" y="1045"/>
                  <a:pt x="939" y="1048"/>
                  <a:pt x="944" y="1048"/>
                </a:cubicBezTo>
                <a:cubicBezTo>
                  <a:pt x="948" y="1047"/>
                  <a:pt x="952" y="1044"/>
                  <a:pt x="953" y="1040"/>
                </a:cubicBezTo>
                <a:close/>
                <a:moveTo>
                  <a:pt x="927" y="1042"/>
                </a:moveTo>
                <a:cubicBezTo>
                  <a:pt x="928" y="1038"/>
                  <a:pt x="924" y="1035"/>
                  <a:pt x="920" y="1035"/>
                </a:cubicBezTo>
                <a:cubicBezTo>
                  <a:pt x="916" y="1036"/>
                  <a:pt x="912" y="1039"/>
                  <a:pt x="911" y="1043"/>
                </a:cubicBezTo>
                <a:cubicBezTo>
                  <a:pt x="910" y="1047"/>
                  <a:pt x="913" y="1049"/>
                  <a:pt x="918" y="1049"/>
                </a:cubicBezTo>
                <a:cubicBezTo>
                  <a:pt x="922" y="1049"/>
                  <a:pt x="926" y="1046"/>
                  <a:pt x="927" y="1042"/>
                </a:cubicBezTo>
                <a:close/>
                <a:moveTo>
                  <a:pt x="901" y="1043"/>
                </a:moveTo>
                <a:cubicBezTo>
                  <a:pt x="902" y="1040"/>
                  <a:pt x="899" y="1037"/>
                  <a:pt x="895" y="1037"/>
                </a:cubicBezTo>
                <a:cubicBezTo>
                  <a:pt x="890" y="1037"/>
                  <a:pt x="886" y="1041"/>
                  <a:pt x="885" y="1044"/>
                </a:cubicBezTo>
                <a:cubicBezTo>
                  <a:pt x="885" y="1048"/>
                  <a:pt x="888" y="1051"/>
                  <a:pt x="892" y="1051"/>
                </a:cubicBezTo>
                <a:cubicBezTo>
                  <a:pt x="897" y="1050"/>
                  <a:pt x="901" y="1047"/>
                  <a:pt x="901" y="1043"/>
                </a:cubicBezTo>
                <a:close/>
                <a:moveTo>
                  <a:pt x="876" y="1045"/>
                </a:moveTo>
                <a:cubicBezTo>
                  <a:pt x="877" y="1041"/>
                  <a:pt x="874" y="1038"/>
                  <a:pt x="869" y="1039"/>
                </a:cubicBezTo>
                <a:cubicBezTo>
                  <a:pt x="865" y="1039"/>
                  <a:pt x="861" y="1042"/>
                  <a:pt x="860" y="1046"/>
                </a:cubicBezTo>
                <a:cubicBezTo>
                  <a:pt x="859" y="1050"/>
                  <a:pt x="862" y="1053"/>
                  <a:pt x="867" y="1052"/>
                </a:cubicBezTo>
                <a:cubicBezTo>
                  <a:pt x="871" y="1052"/>
                  <a:pt x="875" y="1049"/>
                  <a:pt x="876" y="1045"/>
                </a:cubicBezTo>
                <a:close/>
                <a:moveTo>
                  <a:pt x="841" y="1054"/>
                </a:moveTo>
                <a:cubicBezTo>
                  <a:pt x="846" y="1054"/>
                  <a:pt x="850" y="1050"/>
                  <a:pt x="850" y="1047"/>
                </a:cubicBezTo>
                <a:cubicBezTo>
                  <a:pt x="851" y="1043"/>
                  <a:pt x="848" y="1040"/>
                  <a:pt x="844" y="1040"/>
                </a:cubicBezTo>
                <a:cubicBezTo>
                  <a:pt x="839" y="1041"/>
                  <a:pt x="835" y="1044"/>
                  <a:pt x="834" y="1048"/>
                </a:cubicBezTo>
                <a:cubicBezTo>
                  <a:pt x="834" y="1052"/>
                  <a:pt x="837" y="1054"/>
                  <a:pt x="841" y="1054"/>
                </a:cubicBezTo>
                <a:close/>
                <a:moveTo>
                  <a:pt x="816" y="1056"/>
                </a:moveTo>
                <a:cubicBezTo>
                  <a:pt x="820" y="1056"/>
                  <a:pt x="824" y="1052"/>
                  <a:pt x="825" y="1048"/>
                </a:cubicBezTo>
                <a:cubicBezTo>
                  <a:pt x="826" y="1045"/>
                  <a:pt x="823" y="1042"/>
                  <a:pt x="818" y="1042"/>
                </a:cubicBezTo>
                <a:cubicBezTo>
                  <a:pt x="814" y="1042"/>
                  <a:pt x="810" y="1046"/>
                  <a:pt x="809" y="1050"/>
                </a:cubicBezTo>
                <a:cubicBezTo>
                  <a:pt x="808" y="1053"/>
                  <a:pt x="811" y="1056"/>
                  <a:pt x="816" y="1056"/>
                </a:cubicBezTo>
                <a:close/>
                <a:moveTo>
                  <a:pt x="3219" y="1070"/>
                </a:moveTo>
                <a:cubicBezTo>
                  <a:pt x="3215" y="1070"/>
                  <a:pt x="3213" y="1072"/>
                  <a:pt x="3215" y="1076"/>
                </a:cubicBezTo>
                <a:cubicBezTo>
                  <a:pt x="3216" y="1080"/>
                  <a:pt x="3221" y="1084"/>
                  <a:pt x="3225" y="1084"/>
                </a:cubicBezTo>
                <a:cubicBezTo>
                  <a:pt x="3229" y="1085"/>
                  <a:pt x="3231" y="1082"/>
                  <a:pt x="3229" y="1078"/>
                </a:cubicBezTo>
                <a:cubicBezTo>
                  <a:pt x="3227" y="1074"/>
                  <a:pt x="3223" y="1070"/>
                  <a:pt x="3219" y="1070"/>
                </a:cubicBezTo>
                <a:close/>
                <a:moveTo>
                  <a:pt x="3202" y="1082"/>
                </a:moveTo>
                <a:cubicBezTo>
                  <a:pt x="3206" y="1082"/>
                  <a:pt x="3208" y="1079"/>
                  <a:pt x="3206" y="1075"/>
                </a:cubicBezTo>
                <a:cubicBezTo>
                  <a:pt x="3205" y="1071"/>
                  <a:pt x="3200" y="1068"/>
                  <a:pt x="3196" y="1067"/>
                </a:cubicBezTo>
                <a:cubicBezTo>
                  <a:pt x="3192" y="1067"/>
                  <a:pt x="3190" y="1070"/>
                  <a:pt x="3192" y="1074"/>
                </a:cubicBezTo>
                <a:cubicBezTo>
                  <a:pt x="3194" y="1078"/>
                  <a:pt x="3198" y="1081"/>
                  <a:pt x="3202" y="1082"/>
                </a:cubicBezTo>
                <a:close/>
                <a:moveTo>
                  <a:pt x="3179" y="1079"/>
                </a:moveTo>
                <a:cubicBezTo>
                  <a:pt x="3183" y="1080"/>
                  <a:pt x="3185" y="1077"/>
                  <a:pt x="3183" y="1073"/>
                </a:cubicBezTo>
                <a:cubicBezTo>
                  <a:pt x="3182" y="1069"/>
                  <a:pt x="3177" y="1065"/>
                  <a:pt x="3173" y="1065"/>
                </a:cubicBezTo>
                <a:cubicBezTo>
                  <a:pt x="3169" y="1065"/>
                  <a:pt x="3167" y="1067"/>
                  <a:pt x="3169" y="1071"/>
                </a:cubicBezTo>
                <a:cubicBezTo>
                  <a:pt x="3171" y="1075"/>
                  <a:pt x="3175" y="1079"/>
                  <a:pt x="3179" y="1079"/>
                </a:cubicBezTo>
                <a:close/>
                <a:moveTo>
                  <a:pt x="3156" y="1077"/>
                </a:moveTo>
                <a:cubicBezTo>
                  <a:pt x="3160" y="1077"/>
                  <a:pt x="3162" y="1074"/>
                  <a:pt x="3160" y="1070"/>
                </a:cubicBezTo>
                <a:cubicBezTo>
                  <a:pt x="3159" y="1066"/>
                  <a:pt x="3154" y="1063"/>
                  <a:pt x="3150" y="1063"/>
                </a:cubicBezTo>
                <a:cubicBezTo>
                  <a:pt x="3146" y="1062"/>
                  <a:pt x="3144" y="1065"/>
                  <a:pt x="3146" y="1069"/>
                </a:cubicBezTo>
                <a:cubicBezTo>
                  <a:pt x="3147" y="1073"/>
                  <a:pt x="3152" y="1076"/>
                  <a:pt x="3156" y="1077"/>
                </a:cubicBezTo>
                <a:close/>
                <a:moveTo>
                  <a:pt x="3133" y="1074"/>
                </a:moveTo>
                <a:cubicBezTo>
                  <a:pt x="3137" y="1075"/>
                  <a:pt x="3139" y="1072"/>
                  <a:pt x="3137" y="1068"/>
                </a:cubicBezTo>
                <a:cubicBezTo>
                  <a:pt x="3136" y="1064"/>
                  <a:pt x="3131" y="1061"/>
                  <a:pt x="3127" y="1060"/>
                </a:cubicBezTo>
                <a:cubicBezTo>
                  <a:pt x="3123" y="1060"/>
                  <a:pt x="3121" y="1063"/>
                  <a:pt x="3123" y="1066"/>
                </a:cubicBezTo>
                <a:cubicBezTo>
                  <a:pt x="3124" y="1070"/>
                  <a:pt x="3129" y="1074"/>
                  <a:pt x="3133" y="1074"/>
                </a:cubicBezTo>
                <a:close/>
                <a:moveTo>
                  <a:pt x="3110" y="1072"/>
                </a:moveTo>
                <a:cubicBezTo>
                  <a:pt x="3114" y="1072"/>
                  <a:pt x="3116" y="1069"/>
                  <a:pt x="3114" y="1066"/>
                </a:cubicBezTo>
                <a:cubicBezTo>
                  <a:pt x="3112" y="1062"/>
                  <a:pt x="3108" y="1058"/>
                  <a:pt x="3104" y="1058"/>
                </a:cubicBezTo>
                <a:cubicBezTo>
                  <a:pt x="3100" y="1057"/>
                  <a:pt x="3098" y="1060"/>
                  <a:pt x="3099" y="1064"/>
                </a:cubicBezTo>
                <a:cubicBezTo>
                  <a:pt x="3101" y="1068"/>
                  <a:pt x="3105" y="1071"/>
                  <a:pt x="3110" y="1072"/>
                </a:cubicBezTo>
                <a:close/>
                <a:moveTo>
                  <a:pt x="3086" y="1069"/>
                </a:moveTo>
                <a:cubicBezTo>
                  <a:pt x="3090" y="1070"/>
                  <a:pt x="3092" y="1067"/>
                  <a:pt x="3091" y="1063"/>
                </a:cubicBezTo>
                <a:cubicBezTo>
                  <a:pt x="3089" y="1059"/>
                  <a:pt x="3085" y="1056"/>
                  <a:pt x="3081" y="1055"/>
                </a:cubicBezTo>
                <a:cubicBezTo>
                  <a:pt x="3076" y="1055"/>
                  <a:pt x="3074" y="1058"/>
                  <a:pt x="3076" y="1062"/>
                </a:cubicBezTo>
                <a:cubicBezTo>
                  <a:pt x="3078" y="1066"/>
                  <a:pt x="3082" y="1069"/>
                  <a:pt x="3086" y="1069"/>
                </a:cubicBezTo>
                <a:close/>
                <a:moveTo>
                  <a:pt x="3063" y="1067"/>
                </a:moveTo>
                <a:cubicBezTo>
                  <a:pt x="3067" y="1068"/>
                  <a:pt x="3069" y="1065"/>
                  <a:pt x="3067" y="1061"/>
                </a:cubicBezTo>
                <a:cubicBezTo>
                  <a:pt x="3066" y="1057"/>
                  <a:pt x="3061" y="1053"/>
                  <a:pt x="3057" y="1053"/>
                </a:cubicBezTo>
                <a:cubicBezTo>
                  <a:pt x="3053" y="1053"/>
                  <a:pt x="3051" y="1055"/>
                  <a:pt x="3053" y="1059"/>
                </a:cubicBezTo>
                <a:cubicBezTo>
                  <a:pt x="3054" y="1063"/>
                  <a:pt x="3059" y="1067"/>
                  <a:pt x="3063" y="1067"/>
                </a:cubicBezTo>
                <a:close/>
                <a:moveTo>
                  <a:pt x="3039" y="1065"/>
                </a:moveTo>
                <a:cubicBezTo>
                  <a:pt x="3043" y="1065"/>
                  <a:pt x="3045" y="1062"/>
                  <a:pt x="3044" y="1058"/>
                </a:cubicBezTo>
                <a:cubicBezTo>
                  <a:pt x="3042" y="1055"/>
                  <a:pt x="3038" y="1051"/>
                  <a:pt x="3034" y="1051"/>
                </a:cubicBezTo>
                <a:cubicBezTo>
                  <a:pt x="3030" y="1050"/>
                  <a:pt x="3027" y="1053"/>
                  <a:pt x="3029" y="1057"/>
                </a:cubicBezTo>
                <a:cubicBezTo>
                  <a:pt x="3030" y="1061"/>
                  <a:pt x="3035" y="1064"/>
                  <a:pt x="3039" y="1065"/>
                </a:cubicBezTo>
                <a:close/>
                <a:moveTo>
                  <a:pt x="3015" y="1063"/>
                </a:moveTo>
                <a:cubicBezTo>
                  <a:pt x="3019" y="1063"/>
                  <a:pt x="3022" y="1060"/>
                  <a:pt x="3020" y="1056"/>
                </a:cubicBezTo>
                <a:cubicBezTo>
                  <a:pt x="3019" y="1052"/>
                  <a:pt x="3014" y="1049"/>
                  <a:pt x="3010" y="1048"/>
                </a:cubicBezTo>
                <a:cubicBezTo>
                  <a:pt x="3006" y="1048"/>
                  <a:pt x="3004" y="1051"/>
                  <a:pt x="3005" y="1055"/>
                </a:cubicBezTo>
                <a:cubicBezTo>
                  <a:pt x="3007" y="1059"/>
                  <a:pt x="3011" y="1062"/>
                  <a:pt x="3015" y="1063"/>
                </a:cubicBezTo>
                <a:close/>
                <a:moveTo>
                  <a:pt x="2992" y="1060"/>
                </a:moveTo>
                <a:cubicBezTo>
                  <a:pt x="2996" y="1061"/>
                  <a:pt x="2998" y="1058"/>
                  <a:pt x="2996" y="1054"/>
                </a:cubicBezTo>
                <a:cubicBezTo>
                  <a:pt x="2995" y="1050"/>
                  <a:pt x="2991" y="1047"/>
                  <a:pt x="2986" y="1046"/>
                </a:cubicBezTo>
                <a:cubicBezTo>
                  <a:pt x="2982" y="1046"/>
                  <a:pt x="2980" y="1049"/>
                  <a:pt x="2982" y="1053"/>
                </a:cubicBezTo>
                <a:cubicBezTo>
                  <a:pt x="2983" y="1056"/>
                  <a:pt x="2987" y="1060"/>
                  <a:pt x="2992" y="1060"/>
                </a:cubicBezTo>
                <a:close/>
                <a:moveTo>
                  <a:pt x="2968" y="1058"/>
                </a:moveTo>
                <a:cubicBezTo>
                  <a:pt x="2972" y="1058"/>
                  <a:pt x="2974" y="1056"/>
                  <a:pt x="2973" y="1052"/>
                </a:cubicBezTo>
                <a:cubicBezTo>
                  <a:pt x="2971" y="1048"/>
                  <a:pt x="2967" y="1044"/>
                  <a:pt x="2963" y="1044"/>
                </a:cubicBezTo>
                <a:cubicBezTo>
                  <a:pt x="2959" y="1044"/>
                  <a:pt x="2956" y="1046"/>
                  <a:pt x="2958" y="1050"/>
                </a:cubicBezTo>
                <a:cubicBezTo>
                  <a:pt x="2959" y="1054"/>
                  <a:pt x="2964" y="1058"/>
                  <a:pt x="2968" y="1058"/>
                </a:cubicBezTo>
                <a:close/>
                <a:moveTo>
                  <a:pt x="2944" y="1056"/>
                </a:moveTo>
                <a:cubicBezTo>
                  <a:pt x="2948" y="1056"/>
                  <a:pt x="2950" y="1053"/>
                  <a:pt x="2949" y="1050"/>
                </a:cubicBezTo>
                <a:cubicBezTo>
                  <a:pt x="2947" y="1046"/>
                  <a:pt x="2943" y="1042"/>
                  <a:pt x="2939" y="1042"/>
                </a:cubicBezTo>
                <a:cubicBezTo>
                  <a:pt x="2935" y="1041"/>
                  <a:pt x="2932" y="1044"/>
                  <a:pt x="2934" y="1048"/>
                </a:cubicBezTo>
                <a:cubicBezTo>
                  <a:pt x="2935" y="1052"/>
                  <a:pt x="2940" y="1055"/>
                  <a:pt x="2944" y="1056"/>
                </a:cubicBezTo>
                <a:close/>
                <a:moveTo>
                  <a:pt x="2920" y="1054"/>
                </a:moveTo>
                <a:cubicBezTo>
                  <a:pt x="2924" y="1054"/>
                  <a:pt x="2926" y="1051"/>
                  <a:pt x="2925" y="1047"/>
                </a:cubicBezTo>
                <a:cubicBezTo>
                  <a:pt x="2924" y="1043"/>
                  <a:pt x="2919" y="1040"/>
                  <a:pt x="2915" y="1040"/>
                </a:cubicBezTo>
                <a:cubicBezTo>
                  <a:pt x="2911" y="1039"/>
                  <a:pt x="2909" y="1042"/>
                  <a:pt x="2910" y="1046"/>
                </a:cubicBezTo>
                <a:cubicBezTo>
                  <a:pt x="2911" y="1050"/>
                  <a:pt x="2916" y="1053"/>
                  <a:pt x="2920" y="1054"/>
                </a:cubicBezTo>
                <a:close/>
                <a:moveTo>
                  <a:pt x="2896" y="1052"/>
                </a:moveTo>
                <a:cubicBezTo>
                  <a:pt x="2900" y="1052"/>
                  <a:pt x="2902" y="1049"/>
                  <a:pt x="2901" y="1045"/>
                </a:cubicBezTo>
                <a:cubicBezTo>
                  <a:pt x="2900" y="1041"/>
                  <a:pt x="2895" y="1038"/>
                  <a:pt x="2891" y="1038"/>
                </a:cubicBezTo>
                <a:cubicBezTo>
                  <a:pt x="2887" y="1037"/>
                  <a:pt x="2884" y="1040"/>
                  <a:pt x="2886" y="1044"/>
                </a:cubicBezTo>
                <a:cubicBezTo>
                  <a:pt x="2887" y="1048"/>
                  <a:pt x="2891" y="1051"/>
                  <a:pt x="2896" y="1052"/>
                </a:cubicBezTo>
                <a:close/>
                <a:moveTo>
                  <a:pt x="2706" y="1030"/>
                </a:moveTo>
                <a:cubicBezTo>
                  <a:pt x="2705" y="1026"/>
                  <a:pt x="2700" y="1022"/>
                  <a:pt x="2696" y="1022"/>
                </a:cubicBezTo>
                <a:cubicBezTo>
                  <a:pt x="2692" y="1022"/>
                  <a:pt x="2689" y="1025"/>
                  <a:pt x="2690" y="1029"/>
                </a:cubicBezTo>
                <a:cubicBezTo>
                  <a:pt x="2691" y="1032"/>
                  <a:pt x="2696" y="1036"/>
                  <a:pt x="2700" y="1036"/>
                </a:cubicBezTo>
                <a:cubicBezTo>
                  <a:pt x="2704" y="1036"/>
                  <a:pt x="2707" y="1034"/>
                  <a:pt x="2706" y="1030"/>
                </a:cubicBezTo>
                <a:close/>
                <a:moveTo>
                  <a:pt x="2114" y="993"/>
                </a:moveTo>
                <a:cubicBezTo>
                  <a:pt x="2110" y="993"/>
                  <a:pt x="2107" y="996"/>
                  <a:pt x="2107" y="1000"/>
                </a:cubicBezTo>
                <a:cubicBezTo>
                  <a:pt x="2107" y="1004"/>
                  <a:pt x="2111" y="1007"/>
                  <a:pt x="2116" y="1007"/>
                </a:cubicBezTo>
                <a:cubicBezTo>
                  <a:pt x="2120" y="1007"/>
                  <a:pt x="2124" y="1004"/>
                  <a:pt x="2123" y="1000"/>
                </a:cubicBezTo>
                <a:cubicBezTo>
                  <a:pt x="2123" y="996"/>
                  <a:pt x="2119" y="993"/>
                  <a:pt x="2114" y="993"/>
                </a:cubicBezTo>
                <a:close/>
                <a:moveTo>
                  <a:pt x="1960" y="1004"/>
                </a:moveTo>
                <a:cubicBezTo>
                  <a:pt x="1965" y="1004"/>
                  <a:pt x="1968" y="1001"/>
                  <a:pt x="1968" y="997"/>
                </a:cubicBezTo>
                <a:cubicBezTo>
                  <a:pt x="1968" y="993"/>
                  <a:pt x="1964" y="990"/>
                  <a:pt x="1959" y="990"/>
                </a:cubicBezTo>
                <a:cubicBezTo>
                  <a:pt x="1955" y="989"/>
                  <a:pt x="1951" y="993"/>
                  <a:pt x="1951" y="996"/>
                </a:cubicBezTo>
                <a:cubicBezTo>
                  <a:pt x="1952" y="1000"/>
                  <a:pt x="1956" y="1003"/>
                  <a:pt x="1960" y="1004"/>
                </a:cubicBezTo>
                <a:close/>
                <a:moveTo>
                  <a:pt x="1934" y="1003"/>
                </a:moveTo>
                <a:cubicBezTo>
                  <a:pt x="1939" y="1003"/>
                  <a:pt x="1942" y="1000"/>
                  <a:pt x="1942" y="996"/>
                </a:cubicBezTo>
                <a:cubicBezTo>
                  <a:pt x="1942" y="992"/>
                  <a:pt x="1938" y="989"/>
                  <a:pt x="1933" y="989"/>
                </a:cubicBezTo>
                <a:cubicBezTo>
                  <a:pt x="1929" y="989"/>
                  <a:pt x="1925" y="992"/>
                  <a:pt x="1925" y="996"/>
                </a:cubicBezTo>
                <a:cubicBezTo>
                  <a:pt x="1926" y="1000"/>
                  <a:pt x="1930" y="1003"/>
                  <a:pt x="1934" y="1003"/>
                </a:cubicBezTo>
                <a:close/>
                <a:moveTo>
                  <a:pt x="1908" y="1003"/>
                </a:moveTo>
                <a:cubicBezTo>
                  <a:pt x="1913" y="1003"/>
                  <a:pt x="1916" y="1000"/>
                  <a:pt x="1916" y="996"/>
                </a:cubicBezTo>
                <a:cubicBezTo>
                  <a:pt x="1916" y="992"/>
                  <a:pt x="1912" y="989"/>
                  <a:pt x="1907" y="989"/>
                </a:cubicBezTo>
                <a:cubicBezTo>
                  <a:pt x="1903" y="989"/>
                  <a:pt x="1899" y="992"/>
                  <a:pt x="1899" y="996"/>
                </a:cubicBezTo>
                <a:cubicBezTo>
                  <a:pt x="1900" y="1000"/>
                  <a:pt x="1904" y="1003"/>
                  <a:pt x="1908" y="1003"/>
                </a:cubicBezTo>
                <a:close/>
                <a:moveTo>
                  <a:pt x="1882" y="1003"/>
                </a:moveTo>
                <a:cubicBezTo>
                  <a:pt x="1887" y="1003"/>
                  <a:pt x="1890" y="999"/>
                  <a:pt x="1890" y="996"/>
                </a:cubicBezTo>
                <a:cubicBezTo>
                  <a:pt x="1890" y="992"/>
                  <a:pt x="1886" y="989"/>
                  <a:pt x="1881" y="989"/>
                </a:cubicBezTo>
                <a:cubicBezTo>
                  <a:pt x="1877" y="988"/>
                  <a:pt x="1873" y="992"/>
                  <a:pt x="1873" y="995"/>
                </a:cubicBezTo>
                <a:cubicBezTo>
                  <a:pt x="1874" y="999"/>
                  <a:pt x="1877" y="1002"/>
                  <a:pt x="1882" y="1003"/>
                </a:cubicBezTo>
                <a:close/>
                <a:moveTo>
                  <a:pt x="1856" y="1002"/>
                </a:moveTo>
                <a:cubicBezTo>
                  <a:pt x="1860" y="1002"/>
                  <a:pt x="1864" y="999"/>
                  <a:pt x="1864" y="995"/>
                </a:cubicBezTo>
                <a:cubicBezTo>
                  <a:pt x="1864" y="991"/>
                  <a:pt x="1860" y="988"/>
                  <a:pt x="1855" y="988"/>
                </a:cubicBezTo>
                <a:cubicBezTo>
                  <a:pt x="1851" y="988"/>
                  <a:pt x="1847" y="991"/>
                  <a:pt x="1847" y="995"/>
                </a:cubicBezTo>
                <a:cubicBezTo>
                  <a:pt x="1848" y="999"/>
                  <a:pt x="1851" y="1002"/>
                  <a:pt x="1856" y="1002"/>
                </a:cubicBezTo>
                <a:close/>
                <a:moveTo>
                  <a:pt x="1830" y="1002"/>
                </a:moveTo>
                <a:cubicBezTo>
                  <a:pt x="1834" y="1002"/>
                  <a:pt x="1838" y="999"/>
                  <a:pt x="1838" y="995"/>
                </a:cubicBezTo>
                <a:cubicBezTo>
                  <a:pt x="1838" y="991"/>
                  <a:pt x="1834" y="988"/>
                  <a:pt x="1829" y="988"/>
                </a:cubicBezTo>
                <a:cubicBezTo>
                  <a:pt x="1825" y="988"/>
                  <a:pt x="1821" y="991"/>
                  <a:pt x="1821" y="995"/>
                </a:cubicBezTo>
                <a:cubicBezTo>
                  <a:pt x="1821" y="999"/>
                  <a:pt x="1825" y="1002"/>
                  <a:pt x="1830" y="1002"/>
                </a:cubicBezTo>
                <a:close/>
                <a:moveTo>
                  <a:pt x="1804" y="1002"/>
                </a:moveTo>
                <a:cubicBezTo>
                  <a:pt x="1808" y="1002"/>
                  <a:pt x="1812" y="999"/>
                  <a:pt x="1812" y="995"/>
                </a:cubicBezTo>
                <a:cubicBezTo>
                  <a:pt x="1812" y="991"/>
                  <a:pt x="1808" y="988"/>
                  <a:pt x="1803" y="988"/>
                </a:cubicBezTo>
                <a:cubicBezTo>
                  <a:pt x="1799" y="988"/>
                  <a:pt x="1795" y="991"/>
                  <a:pt x="1795" y="995"/>
                </a:cubicBezTo>
                <a:cubicBezTo>
                  <a:pt x="1795" y="999"/>
                  <a:pt x="1799" y="1002"/>
                  <a:pt x="1804" y="1002"/>
                </a:cubicBezTo>
                <a:close/>
                <a:moveTo>
                  <a:pt x="1778" y="1002"/>
                </a:moveTo>
                <a:cubicBezTo>
                  <a:pt x="1782" y="1002"/>
                  <a:pt x="1786" y="999"/>
                  <a:pt x="1786" y="995"/>
                </a:cubicBezTo>
                <a:cubicBezTo>
                  <a:pt x="1785" y="991"/>
                  <a:pt x="1782" y="988"/>
                  <a:pt x="1777" y="988"/>
                </a:cubicBezTo>
                <a:cubicBezTo>
                  <a:pt x="1773" y="988"/>
                  <a:pt x="1769" y="991"/>
                  <a:pt x="1769" y="995"/>
                </a:cubicBezTo>
                <a:cubicBezTo>
                  <a:pt x="1769" y="999"/>
                  <a:pt x="1773" y="1002"/>
                  <a:pt x="1778" y="1002"/>
                </a:cubicBezTo>
                <a:close/>
                <a:moveTo>
                  <a:pt x="1102" y="1004"/>
                </a:moveTo>
                <a:cubicBezTo>
                  <a:pt x="1098" y="1004"/>
                  <a:pt x="1094" y="1007"/>
                  <a:pt x="1093" y="1011"/>
                </a:cubicBezTo>
                <a:cubicBezTo>
                  <a:pt x="1093" y="1015"/>
                  <a:pt x="1096" y="1018"/>
                  <a:pt x="1101" y="1018"/>
                </a:cubicBezTo>
                <a:cubicBezTo>
                  <a:pt x="1105" y="1017"/>
                  <a:pt x="1109" y="1014"/>
                  <a:pt x="1110" y="1010"/>
                </a:cubicBezTo>
                <a:cubicBezTo>
                  <a:pt x="1110" y="1006"/>
                  <a:pt x="1107" y="1003"/>
                  <a:pt x="1102" y="1004"/>
                </a:cubicBezTo>
                <a:close/>
                <a:moveTo>
                  <a:pt x="1075" y="1019"/>
                </a:moveTo>
                <a:cubicBezTo>
                  <a:pt x="1079" y="1019"/>
                  <a:pt x="1083" y="1015"/>
                  <a:pt x="1084" y="1011"/>
                </a:cubicBezTo>
                <a:cubicBezTo>
                  <a:pt x="1084" y="1008"/>
                  <a:pt x="1081" y="1005"/>
                  <a:pt x="1077" y="1005"/>
                </a:cubicBezTo>
                <a:cubicBezTo>
                  <a:pt x="1072" y="1005"/>
                  <a:pt x="1068" y="1008"/>
                  <a:pt x="1068" y="1012"/>
                </a:cubicBezTo>
                <a:cubicBezTo>
                  <a:pt x="1067" y="1016"/>
                  <a:pt x="1071" y="1019"/>
                  <a:pt x="1075" y="1019"/>
                </a:cubicBezTo>
                <a:close/>
                <a:moveTo>
                  <a:pt x="1058" y="1013"/>
                </a:moveTo>
                <a:cubicBezTo>
                  <a:pt x="1059" y="1009"/>
                  <a:pt x="1056" y="1006"/>
                  <a:pt x="1051" y="1006"/>
                </a:cubicBezTo>
                <a:cubicBezTo>
                  <a:pt x="1047" y="1006"/>
                  <a:pt x="1043" y="1010"/>
                  <a:pt x="1042" y="1014"/>
                </a:cubicBezTo>
                <a:cubicBezTo>
                  <a:pt x="1042" y="1017"/>
                  <a:pt x="1045" y="1020"/>
                  <a:pt x="1049" y="1020"/>
                </a:cubicBezTo>
                <a:cubicBezTo>
                  <a:pt x="1054" y="1020"/>
                  <a:pt x="1058" y="1017"/>
                  <a:pt x="1058" y="1013"/>
                </a:cubicBezTo>
                <a:close/>
                <a:moveTo>
                  <a:pt x="1033" y="1014"/>
                </a:moveTo>
                <a:cubicBezTo>
                  <a:pt x="1033" y="1010"/>
                  <a:pt x="1030" y="1007"/>
                  <a:pt x="1026" y="1008"/>
                </a:cubicBezTo>
                <a:cubicBezTo>
                  <a:pt x="1021" y="1008"/>
                  <a:pt x="1017" y="1011"/>
                  <a:pt x="1017" y="1015"/>
                </a:cubicBezTo>
                <a:cubicBezTo>
                  <a:pt x="1016" y="1019"/>
                  <a:pt x="1019" y="1022"/>
                  <a:pt x="1024" y="1022"/>
                </a:cubicBezTo>
                <a:cubicBezTo>
                  <a:pt x="1028" y="1021"/>
                  <a:pt x="1032" y="1018"/>
                  <a:pt x="1033" y="1014"/>
                </a:cubicBezTo>
                <a:close/>
                <a:moveTo>
                  <a:pt x="1007" y="1016"/>
                </a:moveTo>
                <a:cubicBezTo>
                  <a:pt x="1008" y="1012"/>
                  <a:pt x="1004" y="1009"/>
                  <a:pt x="1000" y="1009"/>
                </a:cubicBezTo>
                <a:cubicBezTo>
                  <a:pt x="996" y="1009"/>
                  <a:pt x="992" y="1013"/>
                  <a:pt x="991" y="1016"/>
                </a:cubicBezTo>
                <a:cubicBezTo>
                  <a:pt x="990" y="1020"/>
                  <a:pt x="994" y="1023"/>
                  <a:pt x="998" y="1023"/>
                </a:cubicBezTo>
                <a:cubicBezTo>
                  <a:pt x="1002" y="1023"/>
                  <a:pt x="1006" y="1019"/>
                  <a:pt x="1007" y="1016"/>
                </a:cubicBezTo>
                <a:close/>
                <a:moveTo>
                  <a:pt x="972" y="1024"/>
                </a:moveTo>
                <a:cubicBezTo>
                  <a:pt x="977" y="1024"/>
                  <a:pt x="981" y="1021"/>
                  <a:pt x="981" y="1017"/>
                </a:cubicBezTo>
                <a:cubicBezTo>
                  <a:pt x="982" y="1013"/>
                  <a:pt x="979" y="1010"/>
                  <a:pt x="975" y="1010"/>
                </a:cubicBezTo>
                <a:cubicBezTo>
                  <a:pt x="970" y="1011"/>
                  <a:pt x="966" y="1014"/>
                  <a:pt x="965" y="1018"/>
                </a:cubicBezTo>
                <a:cubicBezTo>
                  <a:pt x="965" y="1022"/>
                  <a:pt x="968" y="1025"/>
                  <a:pt x="972" y="1024"/>
                </a:cubicBezTo>
                <a:close/>
                <a:moveTo>
                  <a:pt x="956" y="1018"/>
                </a:moveTo>
                <a:cubicBezTo>
                  <a:pt x="957" y="1015"/>
                  <a:pt x="953" y="1012"/>
                  <a:pt x="949" y="1012"/>
                </a:cubicBezTo>
                <a:cubicBezTo>
                  <a:pt x="945" y="1012"/>
                  <a:pt x="941" y="1016"/>
                  <a:pt x="940" y="1019"/>
                </a:cubicBezTo>
                <a:cubicBezTo>
                  <a:pt x="939" y="1023"/>
                  <a:pt x="942" y="1026"/>
                  <a:pt x="947" y="1026"/>
                </a:cubicBezTo>
                <a:cubicBezTo>
                  <a:pt x="951" y="1026"/>
                  <a:pt x="955" y="1022"/>
                  <a:pt x="956" y="1018"/>
                </a:cubicBezTo>
                <a:close/>
                <a:moveTo>
                  <a:pt x="930" y="1020"/>
                </a:moveTo>
                <a:cubicBezTo>
                  <a:pt x="931" y="1016"/>
                  <a:pt x="928" y="1013"/>
                  <a:pt x="924" y="1014"/>
                </a:cubicBezTo>
                <a:cubicBezTo>
                  <a:pt x="919" y="1014"/>
                  <a:pt x="915" y="1017"/>
                  <a:pt x="915" y="1021"/>
                </a:cubicBezTo>
                <a:cubicBezTo>
                  <a:pt x="914" y="1025"/>
                  <a:pt x="917" y="1028"/>
                  <a:pt x="921" y="1027"/>
                </a:cubicBezTo>
                <a:cubicBezTo>
                  <a:pt x="926" y="1027"/>
                  <a:pt x="930" y="1024"/>
                  <a:pt x="930" y="1020"/>
                </a:cubicBezTo>
                <a:close/>
                <a:moveTo>
                  <a:pt x="905" y="1022"/>
                </a:moveTo>
                <a:cubicBezTo>
                  <a:pt x="906" y="1018"/>
                  <a:pt x="903" y="1015"/>
                  <a:pt x="898" y="1015"/>
                </a:cubicBezTo>
                <a:cubicBezTo>
                  <a:pt x="894" y="1015"/>
                  <a:pt x="890" y="1019"/>
                  <a:pt x="889" y="1023"/>
                </a:cubicBezTo>
                <a:cubicBezTo>
                  <a:pt x="888" y="1027"/>
                  <a:pt x="891" y="1029"/>
                  <a:pt x="896" y="1029"/>
                </a:cubicBezTo>
                <a:cubicBezTo>
                  <a:pt x="900" y="1029"/>
                  <a:pt x="904" y="1025"/>
                  <a:pt x="905" y="1022"/>
                </a:cubicBezTo>
                <a:close/>
                <a:moveTo>
                  <a:pt x="880" y="1023"/>
                </a:moveTo>
                <a:cubicBezTo>
                  <a:pt x="880" y="1019"/>
                  <a:pt x="877" y="1016"/>
                  <a:pt x="873" y="1017"/>
                </a:cubicBezTo>
                <a:cubicBezTo>
                  <a:pt x="869" y="1017"/>
                  <a:pt x="864" y="1020"/>
                  <a:pt x="864" y="1024"/>
                </a:cubicBezTo>
                <a:cubicBezTo>
                  <a:pt x="863" y="1028"/>
                  <a:pt x="866" y="1031"/>
                  <a:pt x="870" y="1031"/>
                </a:cubicBezTo>
                <a:cubicBezTo>
                  <a:pt x="875" y="1030"/>
                  <a:pt x="879" y="1027"/>
                  <a:pt x="880" y="1023"/>
                </a:cubicBezTo>
                <a:close/>
                <a:moveTo>
                  <a:pt x="854" y="1025"/>
                </a:moveTo>
                <a:cubicBezTo>
                  <a:pt x="855" y="1021"/>
                  <a:pt x="852" y="1018"/>
                  <a:pt x="848" y="1018"/>
                </a:cubicBezTo>
                <a:cubicBezTo>
                  <a:pt x="843" y="1019"/>
                  <a:pt x="839" y="1022"/>
                  <a:pt x="839" y="1026"/>
                </a:cubicBezTo>
                <a:cubicBezTo>
                  <a:pt x="838" y="1030"/>
                  <a:pt x="841" y="1033"/>
                  <a:pt x="845" y="1032"/>
                </a:cubicBezTo>
                <a:cubicBezTo>
                  <a:pt x="850" y="1032"/>
                  <a:pt x="854" y="1029"/>
                  <a:pt x="854" y="1025"/>
                </a:cubicBezTo>
                <a:close/>
                <a:moveTo>
                  <a:pt x="829" y="1027"/>
                </a:moveTo>
                <a:cubicBezTo>
                  <a:pt x="830" y="1023"/>
                  <a:pt x="827" y="1020"/>
                  <a:pt x="823" y="1020"/>
                </a:cubicBezTo>
                <a:cubicBezTo>
                  <a:pt x="818" y="1021"/>
                  <a:pt x="814" y="1024"/>
                  <a:pt x="813" y="1028"/>
                </a:cubicBezTo>
                <a:cubicBezTo>
                  <a:pt x="813" y="1032"/>
                  <a:pt x="815" y="1035"/>
                  <a:pt x="820" y="1034"/>
                </a:cubicBezTo>
                <a:cubicBezTo>
                  <a:pt x="824" y="1034"/>
                  <a:pt x="828" y="1031"/>
                  <a:pt x="829" y="1027"/>
                </a:cubicBezTo>
                <a:close/>
                <a:moveTo>
                  <a:pt x="3170" y="1057"/>
                </a:moveTo>
                <a:cubicBezTo>
                  <a:pt x="3174" y="1057"/>
                  <a:pt x="3175" y="1055"/>
                  <a:pt x="3174" y="1051"/>
                </a:cubicBezTo>
                <a:cubicBezTo>
                  <a:pt x="3172" y="1047"/>
                  <a:pt x="3167" y="1043"/>
                  <a:pt x="3163" y="1043"/>
                </a:cubicBezTo>
                <a:cubicBezTo>
                  <a:pt x="3159" y="1042"/>
                  <a:pt x="3158" y="1045"/>
                  <a:pt x="3159" y="1049"/>
                </a:cubicBezTo>
                <a:cubicBezTo>
                  <a:pt x="3161" y="1053"/>
                  <a:pt x="3166" y="1057"/>
                  <a:pt x="3170" y="1057"/>
                </a:cubicBezTo>
                <a:close/>
                <a:moveTo>
                  <a:pt x="3147" y="1055"/>
                </a:moveTo>
                <a:cubicBezTo>
                  <a:pt x="3151" y="1055"/>
                  <a:pt x="3152" y="1052"/>
                  <a:pt x="3151" y="1048"/>
                </a:cubicBezTo>
                <a:cubicBezTo>
                  <a:pt x="3149" y="1044"/>
                  <a:pt x="3144" y="1041"/>
                  <a:pt x="3141" y="1040"/>
                </a:cubicBezTo>
                <a:cubicBezTo>
                  <a:pt x="3137" y="1040"/>
                  <a:pt x="3135" y="1043"/>
                  <a:pt x="3136" y="1047"/>
                </a:cubicBezTo>
                <a:cubicBezTo>
                  <a:pt x="3138" y="1051"/>
                  <a:pt x="3143" y="1054"/>
                  <a:pt x="3147" y="1055"/>
                </a:cubicBezTo>
                <a:close/>
                <a:moveTo>
                  <a:pt x="3124" y="1052"/>
                </a:moveTo>
                <a:cubicBezTo>
                  <a:pt x="3128" y="1053"/>
                  <a:pt x="3130" y="1050"/>
                  <a:pt x="3128" y="1046"/>
                </a:cubicBezTo>
                <a:cubicBezTo>
                  <a:pt x="3126" y="1042"/>
                  <a:pt x="3122" y="1038"/>
                  <a:pt x="3118" y="1038"/>
                </a:cubicBezTo>
                <a:cubicBezTo>
                  <a:pt x="3114" y="1037"/>
                  <a:pt x="3112" y="1040"/>
                  <a:pt x="3113" y="1044"/>
                </a:cubicBezTo>
                <a:cubicBezTo>
                  <a:pt x="3115" y="1048"/>
                  <a:pt x="3120" y="1052"/>
                  <a:pt x="3124" y="1052"/>
                </a:cubicBezTo>
                <a:close/>
                <a:moveTo>
                  <a:pt x="3101" y="1050"/>
                </a:moveTo>
                <a:cubicBezTo>
                  <a:pt x="3105" y="1050"/>
                  <a:pt x="3106" y="1047"/>
                  <a:pt x="3105" y="1043"/>
                </a:cubicBezTo>
                <a:cubicBezTo>
                  <a:pt x="3103" y="1039"/>
                  <a:pt x="3099" y="1036"/>
                  <a:pt x="3095" y="1035"/>
                </a:cubicBezTo>
                <a:cubicBezTo>
                  <a:pt x="3091" y="1035"/>
                  <a:pt x="3089" y="1038"/>
                  <a:pt x="3090" y="1042"/>
                </a:cubicBezTo>
                <a:cubicBezTo>
                  <a:pt x="3092" y="1046"/>
                  <a:pt x="3097" y="1049"/>
                  <a:pt x="3101" y="1050"/>
                </a:cubicBezTo>
                <a:close/>
                <a:moveTo>
                  <a:pt x="3077" y="1047"/>
                </a:moveTo>
                <a:cubicBezTo>
                  <a:pt x="3081" y="1048"/>
                  <a:pt x="3083" y="1045"/>
                  <a:pt x="3082" y="1041"/>
                </a:cubicBezTo>
                <a:cubicBezTo>
                  <a:pt x="3080" y="1037"/>
                  <a:pt x="3076" y="1034"/>
                  <a:pt x="3072" y="1033"/>
                </a:cubicBezTo>
                <a:cubicBezTo>
                  <a:pt x="3068" y="1033"/>
                  <a:pt x="3066" y="1036"/>
                  <a:pt x="3067" y="1040"/>
                </a:cubicBezTo>
                <a:cubicBezTo>
                  <a:pt x="3069" y="1043"/>
                  <a:pt x="3073" y="1047"/>
                  <a:pt x="3077" y="1047"/>
                </a:cubicBezTo>
                <a:close/>
                <a:moveTo>
                  <a:pt x="3054" y="1045"/>
                </a:moveTo>
                <a:cubicBezTo>
                  <a:pt x="3058" y="1045"/>
                  <a:pt x="3060" y="1043"/>
                  <a:pt x="3059" y="1039"/>
                </a:cubicBezTo>
                <a:cubicBezTo>
                  <a:pt x="3057" y="1035"/>
                  <a:pt x="3052" y="1031"/>
                  <a:pt x="3048" y="1031"/>
                </a:cubicBezTo>
                <a:cubicBezTo>
                  <a:pt x="3044" y="1030"/>
                  <a:pt x="3042" y="1033"/>
                  <a:pt x="3044" y="1037"/>
                </a:cubicBezTo>
                <a:cubicBezTo>
                  <a:pt x="3045" y="1041"/>
                  <a:pt x="3050" y="1045"/>
                  <a:pt x="3054" y="1045"/>
                </a:cubicBezTo>
                <a:close/>
                <a:moveTo>
                  <a:pt x="3031" y="1043"/>
                </a:moveTo>
                <a:cubicBezTo>
                  <a:pt x="3035" y="1043"/>
                  <a:pt x="3037" y="1040"/>
                  <a:pt x="3035" y="1036"/>
                </a:cubicBezTo>
                <a:cubicBezTo>
                  <a:pt x="3034" y="1032"/>
                  <a:pt x="3029" y="1029"/>
                  <a:pt x="3025" y="1028"/>
                </a:cubicBezTo>
                <a:cubicBezTo>
                  <a:pt x="3021" y="1028"/>
                  <a:pt x="3019" y="1031"/>
                  <a:pt x="3021" y="1035"/>
                </a:cubicBezTo>
                <a:cubicBezTo>
                  <a:pt x="3022" y="1039"/>
                  <a:pt x="3027" y="1042"/>
                  <a:pt x="3031" y="1043"/>
                </a:cubicBezTo>
                <a:close/>
                <a:moveTo>
                  <a:pt x="3007" y="1040"/>
                </a:moveTo>
                <a:cubicBezTo>
                  <a:pt x="3011" y="1041"/>
                  <a:pt x="3013" y="1038"/>
                  <a:pt x="3012" y="1034"/>
                </a:cubicBezTo>
                <a:cubicBezTo>
                  <a:pt x="3010" y="1030"/>
                  <a:pt x="3006" y="1027"/>
                  <a:pt x="3002" y="1026"/>
                </a:cubicBezTo>
                <a:cubicBezTo>
                  <a:pt x="2998" y="1026"/>
                  <a:pt x="2996" y="1029"/>
                  <a:pt x="2997" y="1033"/>
                </a:cubicBezTo>
                <a:cubicBezTo>
                  <a:pt x="2999" y="1037"/>
                  <a:pt x="3003" y="1040"/>
                  <a:pt x="3007" y="1040"/>
                </a:cubicBezTo>
                <a:close/>
                <a:moveTo>
                  <a:pt x="2984" y="1038"/>
                </a:moveTo>
                <a:cubicBezTo>
                  <a:pt x="2988" y="1039"/>
                  <a:pt x="2990" y="1036"/>
                  <a:pt x="2988" y="1032"/>
                </a:cubicBezTo>
                <a:cubicBezTo>
                  <a:pt x="2987" y="1028"/>
                  <a:pt x="2982" y="1024"/>
                  <a:pt x="2978" y="1024"/>
                </a:cubicBezTo>
                <a:cubicBezTo>
                  <a:pt x="2974" y="1024"/>
                  <a:pt x="2972" y="1026"/>
                  <a:pt x="2974" y="1030"/>
                </a:cubicBezTo>
                <a:cubicBezTo>
                  <a:pt x="2975" y="1034"/>
                  <a:pt x="2979" y="1038"/>
                  <a:pt x="2984" y="1038"/>
                </a:cubicBezTo>
                <a:close/>
                <a:moveTo>
                  <a:pt x="2965" y="1030"/>
                </a:moveTo>
                <a:cubicBezTo>
                  <a:pt x="2963" y="1026"/>
                  <a:pt x="2959" y="1022"/>
                  <a:pt x="2955" y="1022"/>
                </a:cubicBezTo>
                <a:cubicBezTo>
                  <a:pt x="2951" y="1021"/>
                  <a:pt x="2949" y="1024"/>
                  <a:pt x="2950" y="1028"/>
                </a:cubicBezTo>
                <a:cubicBezTo>
                  <a:pt x="2951" y="1032"/>
                  <a:pt x="2956" y="1036"/>
                  <a:pt x="2960" y="1036"/>
                </a:cubicBezTo>
                <a:cubicBezTo>
                  <a:pt x="2964" y="1036"/>
                  <a:pt x="2966" y="1034"/>
                  <a:pt x="2965" y="1030"/>
                </a:cubicBezTo>
                <a:close/>
                <a:moveTo>
                  <a:pt x="2936" y="1034"/>
                </a:moveTo>
                <a:cubicBezTo>
                  <a:pt x="2940" y="1034"/>
                  <a:pt x="2943" y="1031"/>
                  <a:pt x="2941" y="1027"/>
                </a:cubicBezTo>
                <a:cubicBezTo>
                  <a:pt x="2940" y="1023"/>
                  <a:pt x="2935" y="1020"/>
                  <a:pt x="2931" y="1020"/>
                </a:cubicBezTo>
                <a:cubicBezTo>
                  <a:pt x="2927" y="1019"/>
                  <a:pt x="2925" y="1022"/>
                  <a:pt x="2926" y="1026"/>
                </a:cubicBezTo>
                <a:cubicBezTo>
                  <a:pt x="2928" y="1030"/>
                  <a:pt x="2932" y="1033"/>
                  <a:pt x="2936" y="1034"/>
                </a:cubicBezTo>
                <a:close/>
                <a:moveTo>
                  <a:pt x="2715" y="1002"/>
                </a:moveTo>
                <a:cubicBezTo>
                  <a:pt x="2710" y="1001"/>
                  <a:pt x="2708" y="1004"/>
                  <a:pt x="2709" y="1008"/>
                </a:cubicBezTo>
                <a:cubicBezTo>
                  <a:pt x="2710" y="1012"/>
                  <a:pt x="2714" y="1016"/>
                  <a:pt x="2719" y="1016"/>
                </a:cubicBezTo>
                <a:cubicBezTo>
                  <a:pt x="2723" y="1016"/>
                  <a:pt x="2725" y="1013"/>
                  <a:pt x="2724" y="1009"/>
                </a:cubicBezTo>
                <a:cubicBezTo>
                  <a:pt x="2723" y="1006"/>
                  <a:pt x="2719" y="1002"/>
                  <a:pt x="2715" y="1002"/>
                </a:cubicBezTo>
                <a:close/>
                <a:moveTo>
                  <a:pt x="2700" y="1008"/>
                </a:moveTo>
                <a:cubicBezTo>
                  <a:pt x="2699" y="1004"/>
                  <a:pt x="2694" y="1000"/>
                  <a:pt x="2690" y="1000"/>
                </a:cubicBezTo>
                <a:cubicBezTo>
                  <a:pt x="2686" y="1000"/>
                  <a:pt x="2683" y="1003"/>
                  <a:pt x="2684" y="1007"/>
                </a:cubicBezTo>
                <a:cubicBezTo>
                  <a:pt x="2686" y="1010"/>
                  <a:pt x="2690" y="1014"/>
                  <a:pt x="2694" y="1014"/>
                </a:cubicBezTo>
                <a:cubicBezTo>
                  <a:pt x="2698" y="1014"/>
                  <a:pt x="2701" y="1012"/>
                  <a:pt x="2700" y="1008"/>
                </a:cubicBezTo>
                <a:close/>
                <a:moveTo>
                  <a:pt x="2666" y="998"/>
                </a:moveTo>
                <a:cubicBezTo>
                  <a:pt x="2661" y="998"/>
                  <a:pt x="2659" y="1001"/>
                  <a:pt x="2660" y="1005"/>
                </a:cubicBezTo>
                <a:cubicBezTo>
                  <a:pt x="2661" y="1009"/>
                  <a:pt x="2665" y="1012"/>
                  <a:pt x="2669" y="1012"/>
                </a:cubicBezTo>
                <a:cubicBezTo>
                  <a:pt x="2674" y="1013"/>
                  <a:pt x="2676" y="1010"/>
                  <a:pt x="2675" y="1006"/>
                </a:cubicBezTo>
                <a:cubicBezTo>
                  <a:pt x="2674" y="1002"/>
                  <a:pt x="2670" y="999"/>
                  <a:pt x="2666" y="998"/>
                </a:cubicBezTo>
                <a:close/>
                <a:moveTo>
                  <a:pt x="2138" y="972"/>
                </a:moveTo>
                <a:cubicBezTo>
                  <a:pt x="2133" y="972"/>
                  <a:pt x="2130" y="975"/>
                  <a:pt x="2130" y="979"/>
                </a:cubicBezTo>
                <a:cubicBezTo>
                  <a:pt x="2131" y="982"/>
                  <a:pt x="2135" y="986"/>
                  <a:pt x="2139" y="986"/>
                </a:cubicBezTo>
                <a:cubicBezTo>
                  <a:pt x="2144" y="986"/>
                  <a:pt x="2147" y="983"/>
                  <a:pt x="2146" y="979"/>
                </a:cubicBezTo>
                <a:cubicBezTo>
                  <a:pt x="2146" y="975"/>
                  <a:pt x="2142" y="972"/>
                  <a:pt x="2138" y="972"/>
                </a:cubicBezTo>
                <a:close/>
                <a:moveTo>
                  <a:pt x="2121" y="978"/>
                </a:moveTo>
                <a:cubicBezTo>
                  <a:pt x="2120" y="974"/>
                  <a:pt x="2116" y="971"/>
                  <a:pt x="2112" y="971"/>
                </a:cubicBezTo>
                <a:cubicBezTo>
                  <a:pt x="2108" y="971"/>
                  <a:pt x="2104" y="974"/>
                  <a:pt x="2105" y="978"/>
                </a:cubicBezTo>
                <a:cubicBezTo>
                  <a:pt x="2105" y="982"/>
                  <a:pt x="2109" y="985"/>
                  <a:pt x="2114" y="985"/>
                </a:cubicBezTo>
                <a:cubicBezTo>
                  <a:pt x="2118" y="985"/>
                  <a:pt x="2121" y="982"/>
                  <a:pt x="2121" y="978"/>
                </a:cubicBezTo>
                <a:close/>
                <a:moveTo>
                  <a:pt x="1983" y="968"/>
                </a:moveTo>
                <a:cubicBezTo>
                  <a:pt x="1979" y="968"/>
                  <a:pt x="1976" y="971"/>
                  <a:pt x="1976" y="975"/>
                </a:cubicBezTo>
                <a:cubicBezTo>
                  <a:pt x="1976" y="979"/>
                  <a:pt x="1980" y="982"/>
                  <a:pt x="1984" y="982"/>
                </a:cubicBezTo>
                <a:cubicBezTo>
                  <a:pt x="1989" y="982"/>
                  <a:pt x="1992" y="979"/>
                  <a:pt x="1992" y="975"/>
                </a:cubicBezTo>
                <a:cubicBezTo>
                  <a:pt x="1992" y="971"/>
                  <a:pt x="1988" y="968"/>
                  <a:pt x="1983" y="968"/>
                </a:cubicBezTo>
                <a:close/>
                <a:moveTo>
                  <a:pt x="1959" y="982"/>
                </a:moveTo>
                <a:cubicBezTo>
                  <a:pt x="1963" y="982"/>
                  <a:pt x="1966" y="979"/>
                  <a:pt x="1966" y="975"/>
                </a:cubicBezTo>
                <a:cubicBezTo>
                  <a:pt x="1966" y="971"/>
                  <a:pt x="1962" y="968"/>
                  <a:pt x="1958" y="968"/>
                </a:cubicBezTo>
                <a:cubicBezTo>
                  <a:pt x="1953" y="967"/>
                  <a:pt x="1950" y="971"/>
                  <a:pt x="1950" y="974"/>
                </a:cubicBezTo>
                <a:cubicBezTo>
                  <a:pt x="1950" y="978"/>
                  <a:pt x="1954" y="982"/>
                  <a:pt x="1959" y="982"/>
                </a:cubicBezTo>
                <a:close/>
                <a:moveTo>
                  <a:pt x="1933" y="981"/>
                </a:moveTo>
                <a:cubicBezTo>
                  <a:pt x="1937" y="981"/>
                  <a:pt x="1941" y="978"/>
                  <a:pt x="1940" y="974"/>
                </a:cubicBezTo>
                <a:cubicBezTo>
                  <a:pt x="1940" y="970"/>
                  <a:pt x="1936" y="967"/>
                  <a:pt x="1932" y="967"/>
                </a:cubicBezTo>
                <a:cubicBezTo>
                  <a:pt x="1927" y="967"/>
                  <a:pt x="1924" y="970"/>
                  <a:pt x="1924" y="974"/>
                </a:cubicBezTo>
                <a:cubicBezTo>
                  <a:pt x="1924" y="978"/>
                  <a:pt x="1928" y="981"/>
                  <a:pt x="1933" y="981"/>
                </a:cubicBezTo>
                <a:close/>
                <a:moveTo>
                  <a:pt x="1907" y="981"/>
                </a:moveTo>
                <a:cubicBezTo>
                  <a:pt x="1911" y="981"/>
                  <a:pt x="1915" y="978"/>
                  <a:pt x="1914" y="974"/>
                </a:cubicBezTo>
                <a:cubicBezTo>
                  <a:pt x="1914" y="970"/>
                  <a:pt x="1910" y="967"/>
                  <a:pt x="1906" y="967"/>
                </a:cubicBezTo>
                <a:cubicBezTo>
                  <a:pt x="1901" y="967"/>
                  <a:pt x="1898" y="970"/>
                  <a:pt x="1898" y="974"/>
                </a:cubicBezTo>
                <a:cubicBezTo>
                  <a:pt x="1898" y="978"/>
                  <a:pt x="1902" y="981"/>
                  <a:pt x="1907" y="981"/>
                </a:cubicBezTo>
                <a:close/>
                <a:moveTo>
                  <a:pt x="1881" y="981"/>
                </a:moveTo>
                <a:cubicBezTo>
                  <a:pt x="1885" y="981"/>
                  <a:pt x="1889" y="978"/>
                  <a:pt x="1889" y="974"/>
                </a:cubicBezTo>
                <a:cubicBezTo>
                  <a:pt x="1888" y="970"/>
                  <a:pt x="1885" y="967"/>
                  <a:pt x="1880" y="966"/>
                </a:cubicBezTo>
                <a:cubicBezTo>
                  <a:pt x="1876" y="966"/>
                  <a:pt x="1872" y="970"/>
                  <a:pt x="1872" y="973"/>
                </a:cubicBezTo>
                <a:cubicBezTo>
                  <a:pt x="1872" y="977"/>
                  <a:pt x="1876" y="981"/>
                  <a:pt x="1881" y="981"/>
                </a:cubicBezTo>
                <a:close/>
                <a:moveTo>
                  <a:pt x="1855" y="980"/>
                </a:moveTo>
                <a:cubicBezTo>
                  <a:pt x="1859" y="980"/>
                  <a:pt x="1863" y="977"/>
                  <a:pt x="1863" y="973"/>
                </a:cubicBezTo>
                <a:cubicBezTo>
                  <a:pt x="1862" y="969"/>
                  <a:pt x="1859" y="966"/>
                  <a:pt x="1854" y="966"/>
                </a:cubicBezTo>
                <a:cubicBezTo>
                  <a:pt x="1850" y="966"/>
                  <a:pt x="1846" y="969"/>
                  <a:pt x="1846" y="973"/>
                </a:cubicBezTo>
                <a:cubicBezTo>
                  <a:pt x="1847" y="977"/>
                  <a:pt x="1850" y="980"/>
                  <a:pt x="1855" y="980"/>
                </a:cubicBezTo>
                <a:close/>
                <a:moveTo>
                  <a:pt x="1829" y="980"/>
                </a:moveTo>
                <a:cubicBezTo>
                  <a:pt x="1833" y="980"/>
                  <a:pt x="1837" y="977"/>
                  <a:pt x="1837" y="973"/>
                </a:cubicBezTo>
                <a:cubicBezTo>
                  <a:pt x="1837" y="969"/>
                  <a:pt x="1833" y="966"/>
                  <a:pt x="1828" y="966"/>
                </a:cubicBezTo>
                <a:cubicBezTo>
                  <a:pt x="1824" y="966"/>
                  <a:pt x="1820" y="969"/>
                  <a:pt x="1820" y="973"/>
                </a:cubicBezTo>
                <a:cubicBezTo>
                  <a:pt x="1821" y="977"/>
                  <a:pt x="1824" y="980"/>
                  <a:pt x="1829" y="980"/>
                </a:cubicBezTo>
                <a:close/>
                <a:moveTo>
                  <a:pt x="1803" y="980"/>
                </a:moveTo>
                <a:cubicBezTo>
                  <a:pt x="1807" y="980"/>
                  <a:pt x="1811" y="977"/>
                  <a:pt x="1811" y="973"/>
                </a:cubicBezTo>
                <a:cubicBezTo>
                  <a:pt x="1811" y="969"/>
                  <a:pt x="1807" y="966"/>
                  <a:pt x="1802" y="966"/>
                </a:cubicBezTo>
                <a:cubicBezTo>
                  <a:pt x="1798" y="966"/>
                  <a:pt x="1794" y="969"/>
                  <a:pt x="1794" y="973"/>
                </a:cubicBezTo>
                <a:cubicBezTo>
                  <a:pt x="1795" y="977"/>
                  <a:pt x="1798" y="980"/>
                  <a:pt x="1803" y="980"/>
                </a:cubicBezTo>
                <a:close/>
                <a:moveTo>
                  <a:pt x="1777" y="980"/>
                </a:moveTo>
                <a:cubicBezTo>
                  <a:pt x="1781" y="980"/>
                  <a:pt x="1785" y="977"/>
                  <a:pt x="1785" y="973"/>
                </a:cubicBezTo>
                <a:cubicBezTo>
                  <a:pt x="1785" y="969"/>
                  <a:pt x="1781" y="966"/>
                  <a:pt x="1776" y="966"/>
                </a:cubicBezTo>
                <a:cubicBezTo>
                  <a:pt x="1772" y="966"/>
                  <a:pt x="1768" y="969"/>
                  <a:pt x="1769" y="973"/>
                </a:cubicBezTo>
                <a:cubicBezTo>
                  <a:pt x="1769" y="977"/>
                  <a:pt x="1772" y="980"/>
                  <a:pt x="1777" y="980"/>
                </a:cubicBezTo>
                <a:close/>
                <a:moveTo>
                  <a:pt x="1156" y="979"/>
                </a:moveTo>
                <a:cubicBezTo>
                  <a:pt x="1152" y="979"/>
                  <a:pt x="1148" y="983"/>
                  <a:pt x="1147" y="987"/>
                </a:cubicBezTo>
                <a:cubicBezTo>
                  <a:pt x="1147" y="991"/>
                  <a:pt x="1150" y="993"/>
                  <a:pt x="1155" y="993"/>
                </a:cubicBezTo>
                <a:cubicBezTo>
                  <a:pt x="1159" y="993"/>
                  <a:pt x="1163" y="990"/>
                  <a:pt x="1164" y="986"/>
                </a:cubicBezTo>
                <a:cubicBezTo>
                  <a:pt x="1164" y="982"/>
                  <a:pt x="1161" y="979"/>
                  <a:pt x="1156" y="979"/>
                </a:cubicBezTo>
                <a:close/>
                <a:moveTo>
                  <a:pt x="1131" y="980"/>
                </a:moveTo>
                <a:cubicBezTo>
                  <a:pt x="1126" y="981"/>
                  <a:pt x="1122" y="984"/>
                  <a:pt x="1122" y="988"/>
                </a:cubicBezTo>
                <a:cubicBezTo>
                  <a:pt x="1121" y="992"/>
                  <a:pt x="1125" y="995"/>
                  <a:pt x="1129" y="994"/>
                </a:cubicBezTo>
                <a:cubicBezTo>
                  <a:pt x="1133" y="994"/>
                  <a:pt x="1137" y="991"/>
                  <a:pt x="1138" y="987"/>
                </a:cubicBezTo>
                <a:cubicBezTo>
                  <a:pt x="1138" y="983"/>
                  <a:pt x="1135" y="980"/>
                  <a:pt x="1131" y="980"/>
                </a:cubicBezTo>
                <a:close/>
                <a:moveTo>
                  <a:pt x="1105" y="982"/>
                </a:moveTo>
                <a:cubicBezTo>
                  <a:pt x="1101" y="982"/>
                  <a:pt x="1097" y="985"/>
                  <a:pt x="1096" y="989"/>
                </a:cubicBezTo>
                <a:cubicBezTo>
                  <a:pt x="1096" y="993"/>
                  <a:pt x="1099" y="996"/>
                  <a:pt x="1103" y="996"/>
                </a:cubicBezTo>
                <a:cubicBezTo>
                  <a:pt x="1108" y="995"/>
                  <a:pt x="1112" y="992"/>
                  <a:pt x="1112" y="988"/>
                </a:cubicBezTo>
                <a:cubicBezTo>
                  <a:pt x="1113" y="984"/>
                  <a:pt x="1110" y="981"/>
                  <a:pt x="1105" y="982"/>
                </a:cubicBezTo>
                <a:close/>
                <a:moveTo>
                  <a:pt x="1087" y="990"/>
                </a:moveTo>
                <a:cubicBezTo>
                  <a:pt x="1087" y="986"/>
                  <a:pt x="1084" y="983"/>
                  <a:pt x="1080" y="983"/>
                </a:cubicBezTo>
                <a:cubicBezTo>
                  <a:pt x="1075" y="983"/>
                  <a:pt x="1071" y="986"/>
                  <a:pt x="1071" y="990"/>
                </a:cubicBezTo>
                <a:cubicBezTo>
                  <a:pt x="1070" y="994"/>
                  <a:pt x="1073" y="997"/>
                  <a:pt x="1078" y="997"/>
                </a:cubicBezTo>
                <a:cubicBezTo>
                  <a:pt x="1082" y="997"/>
                  <a:pt x="1086" y="993"/>
                  <a:pt x="1087" y="990"/>
                </a:cubicBezTo>
                <a:close/>
                <a:moveTo>
                  <a:pt x="1061" y="991"/>
                </a:moveTo>
                <a:cubicBezTo>
                  <a:pt x="1062" y="987"/>
                  <a:pt x="1059" y="984"/>
                  <a:pt x="1054" y="984"/>
                </a:cubicBezTo>
                <a:cubicBezTo>
                  <a:pt x="1050" y="984"/>
                  <a:pt x="1046" y="988"/>
                  <a:pt x="1045" y="992"/>
                </a:cubicBezTo>
                <a:cubicBezTo>
                  <a:pt x="1045" y="996"/>
                  <a:pt x="1048" y="999"/>
                  <a:pt x="1052" y="998"/>
                </a:cubicBezTo>
                <a:cubicBezTo>
                  <a:pt x="1057" y="998"/>
                  <a:pt x="1061" y="995"/>
                  <a:pt x="1061" y="991"/>
                </a:cubicBezTo>
                <a:close/>
                <a:moveTo>
                  <a:pt x="1036" y="992"/>
                </a:moveTo>
                <a:cubicBezTo>
                  <a:pt x="1036" y="988"/>
                  <a:pt x="1033" y="985"/>
                  <a:pt x="1029" y="986"/>
                </a:cubicBezTo>
                <a:cubicBezTo>
                  <a:pt x="1024" y="986"/>
                  <a:pt x="1020" y="989"/>
                  <a:pt x="1020" y="993"/>
                </a:cubicBezTo>
                <a:cubicBezTo>
                  <a:pt x="1019" y="997"/>
                  <a:pt x="1022" y="1000"/>
                  <a:pt x="1027" y="1000"/>
                </a:cubicBezTo>
                <a:cubicBezTo>
                  <a:pt x="1031" y="999"/>
                  <a:pt x="1035" y="996"/>
                  <a:pt x="1036" y="992"/>
                </a:cubicBezTo>
                <a:close/>
                <a:moveTo>
                  <a:pt x="1010" y="994"/>
                </a:moveTo>
                <a:cubicBezTo>
                  <a:pt x="1011" y="990"/>
                  <a:pt x="1008" y="987"/>
                  <a:pt x="1003" y="987"/>
                </a:cubicBezTo>
                <a:cubicBezTo>
                  <a:pt x="999" y="987"/>
                  <a:pt x="995" y="991"/>
                  <a:pt x="994" y="995"/>
                </a:cubicBezTo>
                <a:cubicBezTo>
                  <a:pt x="994" y="998"/>
                  <a:pt x="997" y="1001"/>
                  <a:pt x="1001" y="1001"/>
                </a:cubicBezTo>
                <a:cubicBezTo>
                  <a:pt x="1006" y="1001"/>
                  <a:pt x="1010" y="998"/>
                  <a:pt x="1010" y="994"/>
                </a:cubicBezTo>
                <a:close/>
                <a:moveTo>
                  <a:pt x="985" y="995"/>
                </a:moveTo>
                <a:cubicBezTo>
                  <a:pt x="985" y="991"/>
                  <a:pt x="982" y="988"/>
                  <a:pt x="978" y="988"/>
                </a:cubicBezTo>
                <a:cubicBezTo>
                  <a:pt x="974" y="989"/>
                  <a:pt x="970" y="992"/>
                  <a:pt x="969" y="996"/>
                </a:cubicBezTo>
                <a:cubicBezTo>
                  <a:pt x="968" y="1000"/>
                  <a:pt x="971" y="1003"/>
                  <a:pt x="976" y="1003"/>
                </a:cubicBezTo>
                <a:cubicBezTo>
                  <a:pt x="980" y="1002"/>
                  <a:pt x="984" y="999"/>
                  <a:pt x="985" y="995"/>
                </a:cubicBezTo>
                <a:close/>
                <a:moveTo>
                  <a:pt x="960" y="997"/>
                </a:moveTo>
                <a:cubicBezTo>
                  <a:pt x="960" y="993"/>
                  <a:pt x="957" y="990"/>
                  <a:pt x="953" y="990"/>
                </a:cubicBezTo>
                <a:cubicBezTo>
                  <a:pt x="948" y="990"/>
                  <a:pt x="944" y="994"/>
                  <a:pt x="944" y="998"/>
                </a:cubicBezTo>
                <a:cubicBezTo>
                  <a:pt x="943" y="1001"/>
                  <a:pt x="946" y="1004"/>
                  <a:pt x="950" y="1004"/>
                </a:cubicBezTo>
                <a:cubicBezTo>
                  <a:pt x="955" y="1004"/>
                  <a:pt x="959" y="1000"/>
                  <a:pt x="960" y="997"/>
                </a:cubicBezTo>
                <a:close/>
                <a:moveTo>
                  <a:pt x="925" y="1006"/>
                </a:moveTo>
                <a:cubicBezTo>
                  <a:pt x="929" y="1005"/>
                  <a:pt x="934" y="1002"/>
                  <a:pt x="934" y="998"/>
                </a:cubicBezTo>
                <a:cubicBezTo>
                  <a:pt x="935" y="994"/>
                  <a:pt x="932" y="991"/>
                  <a:pt x="927" y="992"/>
                </a:cubicBezTo>
                <a:cubicBezTo>
                  <a:pt x="923" y="992"/>
                  <a:pt x="919" y="995"/>
                  <a:pt x="918" y="999"/>
                </a:cubicBezTo>
                <a:cubicBezTo>
                  <a:pt x="918" y="1003"/>
                  <a:pt x="921" y="1006"/>
                  <a:pt x="925" y="1006"/>
                </a:cubicBezTo>
                <a:close/>
                <a:moveTo>
                  <a:pt x="909" y="1000"/>
                </a:moveTo>
                <a:cubicBezTo>
                  <a:pt x="910" y="996"/>
                  <a:pt x="907" y="993"/>
                  <a:pt x="902" y="993"/>
                </a:cubicBezTo>
                <a:cubicBezTo>
                  <a:pt x="898" y="993"/>
                  <a:pt x="894" y="997"/>
                  <a:pt x="893" y="1001"/>
                </a:cubicBezTo>
                <a:cubicBezTo>
                  <a:pt x="892" y="1005"/>
                  <a:pt x="895" y="1008"/>
                  <a:pt x="900" y="1007"/>
                </a:cubicBezTo>
                <a:cubicBezTo>
                  <a:pt x="904" y="1007"/>
                  <a:pt x="908" y="1004"/>
                  <a:pt x="909" y="1000"/>
                </a:cubicBezTo>
                <a:close/>
                <a:moveTo>
                  <a:pt x="874" y="1009"/>
                </a:moveTo>
                <a:cubicBezTo>
                  <a:pt x="879" y="1009"/>
                  <a:pt x="883" y="1005"/>
                  <a:pt x="884" y="1001"/>
                </a:cubicBezTo>
                <a:cubicBezTo>
                  <a:pt x="884" y="997"/>
                  <a:pt x="882" y="995"/>
                  <a:pt x="877" y="995"/>
                </a:cubicBezTo>
                <a:cubicBezTo>
                  <a:pt x="873" y="995"/>
                  <a:pt x="869" y="999"/>
                  <a:pt x="868" y="1002"/>
                </a:cubicBezTo>
                <a:cubicBezTo>
                  <a:pt x="867" y="1006"/>
                  <a:pt x="870" y="1009"/>
                  <a:pt x="874" y="1009"/>
                </a:cubicBezTo>
                <a:close/>
                <a:moveTo>
                  <a:pt x="859" y="1003"/>
                </a:moveTo>
                <a:cubicBezTo>
                  <a:pt x="859" y="999"/>
                  <a:pt x="856" y="996"/>
                  <a:pt x="852" y="997"/>
                </a:cubicBezTo>
                <a:cubicBezTo>
                  <a:pt x="848" y="997"/>
                  <a:pt x="844" y="1000"/>
                  <a:pt x="843" y="1004"/>
                </a:cubicBezTo>
                <a:cubicBezTo>
                  <a:pt x="842" y="1008"/>
                  <a:pt x="845" y="1011"/>
                  <a:pt x="849" y="1011"/>
                </a:cubicBezTo>
                <a:cubicBezTo>
                  <a:pt x="854" y="1010"/>
                  <a:pt x="858" y="1007"/>
                  <a:pt x="859" y="1003"/>
                </a:cubicBezTo>
                <a:close/>
                <a:moveTo>
                  <a:pt x="799" y="1014"/>
                </a:moveTo>
                <a:cubicBezTo>
                  <a:pt x="803" y="1014"/>
                  <a:pt x="808" y="1010"/>
                  <a:pt x="808" y="1007"/>
                </a:cubicBezTo>
                <a:cubicBezTo>
                  <a:pt x="809" y="1003"/>
                  <a:pt x="806" y="1000"/>
                  <a:pt x="802" y="1000"/>
                </a:cubicBezTo>
                <a:cubicBezTo>
                  <a:pt x="798" y="1000"/>
                  <a:pt x="793" y="1004"/>
                  <a:pt x="793" y="1008"/>
                </a:cubicBezTo>
                <a:cubicBezTo>
                  <a:pt x="792" y="1012"/>
                  <a:pt x="795" y="1014"/>
                  <a:pt x="799" y="1014"/>
                </a:cubicBezTo>
                <a:close/>
                <a:moveTo>
                  <a:pt x="3160" y="1035"/>
                </a:moveTo>
                <a:cubicBezTo>
                  <a:pt x="3164" y="1035"/>
                  <a:pt x="3165" y="1032"/>
                  <a:pt x="3164" y="1028"/>
                </a:cubicBezTo>
                <a:cubicBezTo>
                  <a:pt x="3162" y="1024"/>
                  <a:pt x="3157" y="1021"/>
                  <a:pt x="3153" y="1020"/>
                </a:cubicBezTo>
                <a:cubicBezTo>
                  <a:pt x="3149" y="1020"/>
                  <a:pt x="3148" y="1023"/>
                  <a:pt x="3149" y="1027"/>
                </a:cubicBezTo>
                <a:cubicBezTo>
                  <a:pt x="3151" y="1031"/>
                  <a:pt x="3156" y="1034"/>
                  <a:pt x="3160" y="1035"/>
                </a:cubicBezTo>
                <a:close/>
                <a:moveTo>
                  <a:pt x="3137" y="1032"/>
                </a:moveTo>
                <a:cubicBezTo>
                  <a:pt x="3141" y="1033"/>
                  <a:pt x="3143" y="1030"/>
                  <a:pt x="3141" y="1026"/>
                </a:cubicBezTo>
                <a:cubicBezTo>
                  <a:pt x="3139" y="1022"/>
                  <a:pt x="3135" y="1018"/>
                  <a:pt x="3131" y="1018"/>
                </a:cubicBezTo>
                <a:cubicBezTo>
                  <a:pt x="3127" y="1018"/>
                  <a:pt x="3125" y="1020"/>
                  <a:pt x="3127" y="1024"/>
                </a:cubicBezTo>
                <a:cubicBezTo>
                  <a:pt x="3128" y="1028"/>
                  <a:pt x="3133" y="1032"/>
                  <a:pt x="3137" y="1032"/>
                </a:cubicBezTo>
                <a:close/>
                <a:moveTo>
                  <a:pt x="3091" y="1027"/>
                </a:moveTo>
                <a:cubicBezTo>
                  <a:pt x="3095" y="1028"/>
                  <a:pt x="3097" y="1025"/>
                  <a:pt x="3096" y="1021"/>
                </a:cubicBezTo>
                <a:cubicBezTo>
                  <a:pt x="3094" y="1017"/>
                  <a:pt x="3089" y="1014"/>
                  <a:pt x="3085" y="1013"/>
                </a:cubicBezTo>
                <a:cubicBezTo>
                  <a:pt x="3081" y="1013"/>
                  <a:pt x="3079" y="1016"/>
                  <a:pt x="3081" y="1020"/>
                </a:cubicBezTo>
                <a:cubicBezTo>
                  <a:pt x="3083" y="1024"/>
                  <a:pt x="3087" y="1027"/>
                  <a:pt x="3091" y="1027"/>
                </a:cubicBezTo>
                <a:close/>
                <a:moveTo>
                  <a:pt x="3068" y="1025"/>
                </a:moveTo>
                <a:cubicBezTo>
                  <a:pt x="3072" y="1026"/>
                  <a:pt x="3074" y="1023"/>
                  <a:pt x="3073" y="1019"/>
                </a:cubicBezTo>
                <a:cubicBezTo>
                  <a:pt x="3071" y="1015"/>
                  <a:pt x="3066" y="1011"/>
                  <a:pt x="3062" y="1011"/>
                </a:cubicBezTo>
                <a:cubicBezTo>
                  <a:pt x="3058" y="1010"/>
                  <a:pt x="3057" y="1013"/>
                  <a:pt x="3058" y="1017"/>
                </a:cubicBezTo>
                <a:cubicBezTo>
                  <a:pt x="3060" y="1021"/>
                  <a:pt x="3064" y="1025"/>
                  <a:pt x="3068" y="1025"/>
                </a:cubicBezTo>
                <a:close/>
                <a:moveTo>
                  <a:pt x="3045" y="1023"/>
                </a:moveTo>
                <a:cubicBezTo>
                  <a:pt x="3049" y="1023"/>
                  <a:pt x="3051" y="1020"/>
                  <a:pt x="3050" y="1016"/>
                </a:cubicBezTo>
                <a:cubicBezTo>
                  <a:pt x="3048" y="1012"/>
                  <a:pt x="3043" y="1009"/>
                  <a:pt x="3039" y="1008"/>
                </a:cubicBezTo>
                <a:cubicBezTo>
                  <a:pt x="3035" y="1008"/>
                  <a:pt x="3034" y="1011"/>
                  <a:pt x="3035" y="1015"/>
                </a:cubicBezTo>
                <a:cubicBezTo>
                  <a:pt x="3037" y="1019"/>
                  <a:pt x="3041" y="1022"/>
                  <a:pt x="3045" y="1023"/>
                </a:cubicBezTo>
                <a:close/>
                <a:moveTo>
                  <a:pt x="3022" y="1020"/>
                </a:moveTo>
                <a:cubicBezTo>
                  <a:pt x="3026" y="1021"/>
                  <a:pt x="3028" y="1018"/>
                  <a:pt x="3027" y="1014"/>
                </a:cubicBezTo>
                <a:cubicBezTo>
                  <a:pt x="3025" y="1010"/>
                  <a:pt x="3020" y="1007"/>
                  <a:pt x="3016" y="1006"/>
                </a:cubicBezTo>
                <a:cubicBezTo>
                  <a:pt x="3012" y="1006"/>
                  <a:pt x="3010" y="1009"/>
                  <a:pt x="3012" y="1013"/>
                </a:cubicBezTo>
                <a:cubicBezTo>
                  <a:pt x="3014" y="1017"/>
                  <a:pt x="3018" y="1020"/>
                  <a:pt x="3022" y="1020"/>
                </a:cubicBezTo>
                <a:close/>
                <a:moveTo>
                  <a:pt x="2999" y="1018"/>
                </a:moveTo>
                <a:cubicBezTo>
                  <a:pt x="3003" y="1019"/>
                  <a:pt x="3005" y="1016"/>
                  <a:pt x="3003" y="1012"/>
                </a:cubicBezTo>
                <a:cubicBezTo>
                  <a:pt x="3002" y="1008"/>
                  <a:pt x="2997" y="1004"/>
                  <a:pt x="2993" y="1004"/>
                </a:cubicBezTo>
                <a:cubicBezTo>
                  <a:pt x="2989" y="1004"/>
                  <a:pt x="2987" y="1006"/>
                  <a:pt x="2989" y="1010"/>
                </a:cubicBezTo>
                <a:cubicBezTo>
                  <a:pt x="2990" y="1014"/>
                  <a:pt x="2995" y="1018"/>
                  <a:pt x="2999" y="1018"/>
                </a:cubicBezTo>
                <a:close/>
                <a:moveTo>
                  <a:pt x="2980" y="1010"/>
                </a:moveTo>
                <a:cubicBezTo>
                  <a:pt x="2979" y="1006"/>
                  <a:pt x="2974" y="1002"/>
                  <a:pt x="2970" y="1002"/>
                </a:cubicBezTo>
                <a:cubicBezTo>
                  <a:pt x="2966" y="1001"/>
                  <a:pt x="2964" y="1004"/>
                  <a:pt x="2965" y="1008"/>
                </a:cubicBezTo>
                <a:cubicBezTo>
                  <a:pt x="2967" y="1012"/>
                  <a:pt x="2971" y="1016"/>
                  <a:pt x="2975" y="1016"/>
                </a:cubicBezTo>
                <a:cubicBezTo>
                  <a:pt x="2979" y="1016"/>
                  <a:pt x="2982" y="1014"/>
                  <a:pt x="2980" y="1010"/>
                </a:cubicBezTo>
                <a:close/>
                <a:moveTo>
                  <a:pt x="2881" y="1007"/>
                </a:moveTo>
                <a:cubicBezTo>
                  <a:pt x="2885" y="1008"/>
                  <a:pt x="2887" y="1005"/>
                  <a:pt x="2886" y="1001"/>
                </a:cubicBezTo>
                <a:cubicBezTo>
                  <a:pt x="2885" y="997"/>
                  <a:pt x="2880" y="993"/>
                  <a:pt x="2876" y="993"/>
                </a:cubicBezTo>
                <a:cubicBezTo>
                  <a:pt x="2872" y="993"/>
                  <a:pt x="2870" y="996"/>
                  <a:pt x="2871" y="1000"/>
                </a:cubicBezTo>
                <a:cubicBezTo>
                  <a:pt x="2872" y="1004"/>
                  <a:pt x="2877" y="1007"/>
                  <a:pt x="2881" y="1007"/>
                </a:cubicBezTo>
                <a:close/>
                <a:moveTo>
                  <a:pt x="2805" y="987"/>
                </a:moveTo>
                <a:cubicBezTo>
                  <a:pt x="2800" y="987"/>
                  <a:pt x="2798" y="990"/>
                  <a:pt x="2799" y="994"/>
                </a:cubicBezTo>
                <a:cubicBezTo>
                  <a:pt x="2801" y="998"/>
                  <a:pt x="2805" y="1001"/>
                  <a:pt x="2809" y="1001"/>
                </a:cubicBezTo>
                <a:cubicBezTo>
                  <a:pt x="2813" y="1002"/>
                  <a:pt x="2816" y="999"/>
                  <a:pt x="2814" y="995"/>
                </a:cubicBezTo>
                <a:cubicBezTo>
                  <a:pt x="2813" y="991"/>
                  <a:pt x="2809" y="987"/>
                  <a:pt x="2805" y="987"/>
                </a:cubicBezTo>
                <a:close/>
                <a:moveTo>
                  <a:pt x="2781" y="985"/>
                </a:moveTo>
                <a:cubicBezTo>
                  <a:pt x="2776" y="985"/>
                  <a:pt x="2774" y="988"/>
                  <a:pt x="2775" y="992"/>
                </a:cubicBezTo>
                <a:cubicBezTo>
                  <a:pt x="2777" y="996"/>
                  <a:pt x="2781" y="999"/>
                  <a:pt x="2785" y="999"/>
                </a:cubicBezTo>
                <a:cubicBezTo>
                  <a:pt x="2789" y="1000"/>
                  <a:pt x="2792" y="997"/>
                  <a:pt x="2790" y="993"/>
                </a:cubicBezTo>
                <a:cubicBezTo>
                  <a:pt x="2789" y="989"/>
                  <a:pt x="2785" y="985"/>
                  <a:pt x="2781" y="985"/>
                </a:cubicBezTo>
                <a:close/>
                <a:moveTo>
                  <a:pt x="2757" y="983"/>
                </a:moveTo>
                <a:cubicBezTo>
                  <a:pt x="2752" y="983"/>
                  <a:pt x="2750" y="986"/>
                  <a:pt x="2751" y="990"/>
                </a:cubicBezTo>
                <a:cubicBezTo>
                  <a:pt x="2752" y="994"/>
                  <a:pt x="2757" y="997"/>
                  <a:pt x="2761" y="997"/>
                </a:cubicBezTo>
                <a:cubicBezTo>
                  <a:pt x="2765" y="998"/>
                  <a:pt x="2768" y="995"/>
                  <a:pt x="2766" y="991"/>
                </a:cubicBezTo>
                <a:cubicBezTo>
                  <a:pt x="2765" y="987"/>
                  <a:pt x="2761" y="984"/>
                  <a:pt x="2757" y="983"/>
                </a:cubicBezTo>
                <a:close/>
                <a:moveTo>
                  <a:pt x="2733" y="981"/>
                </a:moveTo>
                <a:cubicBezTo>
                  <a:pt x="2728" y="981"/>
                  <a:pt x="2726" y="984"/>
                  <a:pt x="2727" y="988"/>
                </a:cubicBezTo>
                <a:cubicBezTo>
                  <a:pt x="2728" y="992"/>
                  <a:pt x="2733" y="995"/>
                  <a:pt x="2737" y="996"/>
                </a:cubicBezTo>
                <a:cubicBezTo>
                  <a:pt x="2741" y="996"/>
                  <a:pt x="2743" y="993"/>
                  <a:pt x="2742" y="989"/>
                </a:cubicBezTo>
                <a:cubicBezTo>
                  <a:pt x="2741" y="985"/>
                  <a:pt x="2737" y="982"/>
                  <a:pt x="2733" y="981"/>
                </a:cubicBezTo>
                <a:close/>
                <a:moveTo>
                  <a:pt x="2712" y="994"/>
                </a:moveTo>
                <a:cubicBezTo>
                  <a:pt x="2717" y="994"/>
                  <a:pt x="2719" y="991"/>
                  <a:pt x="2718" y="987"/>
                </a:cubicBezTo>
                <a:cubicBezTo>
                  <a:pt x="2717" y="983"/>
                  <a:pt x="2713" y="980"/>
                  <a:pt x="2708" y="980"/>
                </a:cubicBezTo>
                <a:cubicBezTo>
                  <a:pt x="2704" y="979"/>
                  <a:pt x="2702" y="982"/>
                  <a:pt x="2703" y="986"/>
                </a:cubicBezTo>
                <a:cubicBezTo>
                  <a:pt x="2704" y="990"/>
                  <a:pt x="2708" y="993"/>
                  <a:pt x="2712" y="994"/>
                </a:cubicBezTo>
                <a:close/>
                <a:moveTo>
                  <a:pt x="2144" y="957"/>
                </a:moveTo>
                <a:cubicBezTo>
                  <a:pt x="2143" y="953"/>
                  <a:pt x="2139" y="950"/>
                  <a:pt x="2135" y="949"/>
                </a:cubicBezTo>
                <a:cubicBezTo>
                  <a:pt x="2130" y="949"/>
                  <a:pt x="2127" y="952"/>
                  <a:pt x="2128" y="956"/>
                </a:cubicBezTo>
                <a:cubicBezTo>
                  <a:pt x="2128" y="960"/>
                  <a:pt x="2132" y="964"/>
                  <a:pt x="2137" y="964"/>
                </a:cubicBezTo>
                <a:cubicBezTo>
                  <a:pt x="2141" y="964"/>
                  <a:pt x="2144" y="961"/>
                  <a:pt x="2144" y="957"/>
                </a:cubicBezTo>
                <a:close/>
                <a:moveTo>
                  <a:pt x="2118" y="956"/>
                </a:moveTo>
                <a:cubicBezTo>
                  <a:pt x="2118" y="952"/>
                  <a:pt x="2114" y="949"/>
                  <a:pt x="2109" y="949"/>
                </a:cubicBezTo>
                <a:cubicBezTo>
                  <a:pt x="2105" y="949"/>
                  <a:pt x="2102" y="952"/>
                  <a:pt x="2102" y="956"/>
                </a:cubicBezTo>
                <a:cubicBezTo>
                  <a:pt x="2103" y="960"/>
                  <a:pt x="2107" y="963"/>
                  <a:pt x="2111" y="963"/>
                </a:cubicBezTo>
                <a:cubicBezTo>
                  <a:pt x="2115" y="963"/>
                  <a:pt x="2119" y="960"/>
                  <a:pt x="2118" y="956"/>
                </a:cubicBezTo>
                <a:close/>
                <a:moveTo>
                  <a:pt x="2007" y="946"/>
                </a:moveTo>
                <a:cubicBezTo>
                  <a:pt x="2003" y="946"/>
                  <a:pt x="1999" y="949"/>
                  <a:pt x="2000" y="953"/>
                </a:cubicBezTo>
                <a:cubicBezTo>
                  <a:pt x="2000" y="957"/>
                  <a:pt x="2004" y="960"/>
                  <a:pt x="2008" y="960"/>
                </a:cubicBezTo>
                <a:cubicBezTo>
                  <a:pt x="2013" y="961"/>
                  <a:pt x="2016" y="957"/>
                  <a:pt x="2016" y="954"/>
                </a:cubicBezTo>
                <a:cubicBezTo>
                  <a:pt x="2015" y="950"/>
                  <a:pt x="2012" y="946"/>
                  <a:pt x="2007" y="946"/>
                </a:cubicBezTo>
                <a:close/>
                <a:moveTo>
                  <a:pt x="1990" y="953"/>
                </a:moveTo>
                <a:cubicBezTo>
                  <a:pt x="1990" y="949"/>
                  <a:pt x="1986" y="946"/>
                  <a:pt x="1981" y="946"/>
                </a:cubicBezTo>
                <a:cubicBezTo>
                  <a:pt x="1977" y="946"/>
                  <a:pt x="1974" y="949"/>
                  <a:pt x="1974" y="953"/>
                </a:cubicBezTo>
                <a:cubicBezTo>
                  <a:pt x="1974" y="957"/>
                  <a:pt x="1978" y="960"/>
                  <a:pt x="1983" y="960"/>
                </a:cubicBezTo>
                <a:cubicBezTo>
                  <a:pt x="1987" y="960"/>
                  <a:pt x="1990" y="957"/>
                  <a:pt x="1990" y="953"/>
                </a:cubicBezTo>
                <a:close/>
                <a:moveTo>
                  <a:pt x="1957" y="960"/>
                </a:moveTo>
                <a:cubicBezTo>
                  <a:pt x="1961" y="960"/>
                  <a:pt x="1965" y="957"/>
                  <a:pt x="1964" y="953"/>
                </a:cubicBezTo>
                <a:cubicBezTo>
                  <a:pt x="1964" y="949"/>
                  <a:pt x="1960" y="945"/>
                  <a:pt x="1956" y="945"/>
                </a:cubicBezTo>
                <a:cubicBezTo>
                  <a:pt x="1951" y="945"/>
                  <a:pt x="1948" y="948"/>
                  <a:pt x="1948" y="952"/>
                </a:cubicBezTo>
                <a:cubicBezTo>
                  <a:pt x="1949" y="956"/>
                  <a:pt x="1952" y="959"/>
                  <a:pt x="1957" y="960"/>
                </a:cubicBezTo>
                <a:close/>
                <a:moveTo>
                  <a:pt x="1931" y="959"/>
                </a:moveTo>
                <a:cubicBezTo>
                  <a:pt x="1936" y="959"/>
                  <a:pt x="1939" y="956"/>
                  <a:pt x="1939" y="952"/>
                </a:cubicBezTo>
                <a:cubicBezTo>
                  <a:pt x="1938" y="948"/>
                  <a:pt x="1935" y="945"/>
                  <a:pt x="1930" y="945"/>
                </a:cubicBezTo>
                <a:cubicBezTo>
                  <a:pt x="1926" y="945"/>
                  <a:pt x="1922" y="948"/>
                  <a:pt x="1923" y="952"/>
                </a:cubicBezTo>
                <a:cubicBezTo>
                  <a:pt x="1923" y="956"/>
                  <a:pt x="1927" y="959"/>
                  <a:pt x="1931" y="959"/>
                </a:cubicBezTo>
                <a:close/>
                <a:moveTo>
                  <a:pt x="1905" y="959"/>
                </a:moveTo>
                <a:cubicBezTo>
                  <a:pt x="1910" y="959"/>
                  <a:pt x="1913" y="956"/>
                  <a:pt x="1913" y="952"/>
                </a:cubicBezTo>
                <a:cubicBezTo>
                  <a:pt x="1913" y="948"/>
                  <a:pt x="1909" y="945"/>
                  <a:pt x="1904" y="945"/>
                </a:cubicBezTo>
                <a:cubicBezTo>
                  <a:pt x="1900" y="945"/>
                  <a:pt x="1897" y="948"/>
                  <a:pt x="1897" y="952"/>
                </a:cubicBezTo>
                <a:cubicBezTo>
                  <a:pt x="1897" y="956"/>
                  <a:pt x="1901" y="959"/>
                  <a:pt x="1905" y="959"/>
                </a:cubicBezTo>
                <a:close/>
                <a:moveTo>
                  <a:pt x="1880" y="959"/>
                </a:moveTo>
                <a:cubicBezTo>
                  <a:pt x="1884" y="959"/>
                  <a:pt x="1887" y="955"/>
                  <a:pt x="1887" y="952"/>
                </a:cubicBezTo>
                <a:cubicBezTo>
                  <a:pt x="1887" y="948"/>
                  <a:pt x="1883" y="944"/>
                  <a:pt x="1879" y="944"/>
                </a:cubicBezTo>
                <a:cubicBezTo>
                  <a:pt x="1874" y="944"/>
                  <a:pt x="1871" y="947"/>
                  <a:pt x="1871" y="951"/>
                </a:cubicBezTo>
                <a:cubicBezTo>
                  <a:pt x="1871" y="955"/>
                  <a:pt x="1875" y="958"/>
                  <a:pt x="1880" y="959"/>
                </a:cubicBezTo>
                <a:close/>
                <a:moveTo>
                  <a:pt x="1854" y="958"/>
                </a:moveTo>
                <a:cubicBezTo>
                  <a:pt x="1858" y="958"/>
                  <a:pt x="1862" y="955"/>
                  <a:pt x="1861" y="951"/>
                </a:cubicBezTo>
                <a:cubicBezTo>
                  <a:pt x="1861" y="947"/>
                  <a:pt x="1857" y="944"/>
                  <a:pt x="1853" y="944"/>
                </a:cubicBezTo>
                <a:cubicBezTo>
                  <a:pt x="1849" y="944"/>
                  <a:pt x="1845" y="947"/>
                  <a:pt x="1845" y="951"/>
                </a:cubicBezTo>
                <a:cubicBezTo>
                  <a:pt x="1845" y="955"/>
                  <a:pt x="1849" y="958"/>
                  <a:pt x="1854" y="958"/>
                </a:cubicBezTo>
                <a:close/>
                <a:moveTo>
                  <a:pt x="1828" y="958"/>
                </a:moveTo>
                <a:cubicBezTo>
                  <a:pt x="1832" y="958"/>
                  <a:pt x="1836" y="955"/>
                  <a:pt x="1836" y="951"/>
                </a:cubicBezTo>
                <a:cubicBezTo>
                  <a:pt x="1836" y="947"/>
                  <a:pt x="1832" y="944"/>
                  <a:pt x="1827" y="944"/>
                </a:cubicBezTo>
                <a:cubicBezTo>
                  <a:pt x="1823" y="944"/>
                  <a:pt x="1819" y="947"/>
                  <a:pt x="1819" y="951"/>
                </a:cubicBezTo>
                <a:cubicBezTo>
                  <a:pt x="1820" y="955"/>
                  <a:pt x="1823" y="958"/>
                  <a:pt x="1828" y="958"/>
                </a:cubicBezTo>
                <a:close/>
                <a:moveTo>
                  <a:pt x="1802" y="958"/>
                </a:moveTo>
                <a:cubicBezTo>
                  <a:pt x="1807" y="958"/>
                  <a:pt x="1810" y="955"/>
                  <a:pt x="1810" y="951"/>
                </a:cubicBezTo>
                <a:cubicBezTo>
                  <a:pt x="1810" y="947"/>
                  <a:pt x="1806" y="944"/>
                  <a:pt x="1802" y="944"/>
                </a:cubicBezTo>
                <a:cubicBezTo>
                  <a:pt x="1797" y="944"/>
                  <a:pt x="1794" y="947"/>
                  <a:pt x="1794" y="951"/>
                </a:cubicBezTo>
                <a:cubicBezTo>
                  <a:pt x="1794" y="955"/>
                  <a:pt x="1798" y="958"/>
                  <a:pt x="1802" y="958"/>
                </a:cubicBezTo>
                <a:close/>
                <a:moveTo>
                  <a:pt x="1776" y="958"/>
                </a:moveTo>
                <a:cubicBezTo>
                  <a:pt x="1781" y="958"/>
                  <a:pt x="1784" y="955"/>
                  <a:pt x="1784" y="951"/>
                </a:cubicBezTo>
                <a:cubicBezTo>
                  <a:pt x="1784" y="947"/>
                  <a:pt x="1780" y="944"/>
                  <a:pt x="1776" y="944"/>
                </a:cubicBezTo>
                <a:cubicBezTo>
                  <a:pt x="1771" y="944"/>
                  <a:pt x="1768" y="947"/>
                  <a:pt x="1768" y="951"/>
                </a:cubicBezTo>
                <a:cubicBezTo>
                  <a:pt x="1768" y="955"/>
                  <a:pt x="1772" y="958"/>
                  <a:pt x="1776" y="958"/>
                </a:cubicBezTo>
                <a:close/>
                <a:moveTo>
                  <a:pt x="1750" y="944"/>
                </a:moveTo>
                <a:cubicBezTo>
                  <a:pt x="1746" y="944"/>
                  <a:pt x="1742" y="947"/>
                  <a:pt x="1742" y="951"/>
                </a:cubicBezTo>
                <a:cubicBezTo>
                  <a:pt x="1742" y="955"/>
                  <a:pt x="1746" y="958"/>
                  <a:pt x="1750" y="958"/>
                </a:cubicBezTo>
                <a:cubicBezTo>
                  <a:pt x="1755" y="958"/>
                  <a:pt x="1758" y="955"/>
                  <a:pt x="1758" y="951"/>
                </a:cubicBezTo>
                <a:cubicBezTo>
                  <a:pt x="1758" y="947"/>
                  <a:pt x="1754" y="944"/>
                  <a:pt x="1750" y="944"/>
                </a:cubicBezTo>
                <a:close/>
                <a:moveTo>
                  <a:pt x="1159" y="957"/>
                </a:moveTo>
                <a:cubicBezTo>
                  <a:pt x="1155" y="957"/>
                  <a:pt x="1151" y="961"/>
                  <a:pt x="1150" y="965"/>
                </a:cubicBezTo>
                <a:cubicBezTo>
                  <a:pt x="1150" y="968"/>
                  <a:pt x="1153" y="971"/>
                  <a:pt x="1157" y="971"/>
                </a:cubicBezTo>
                <a:cubicBezTo>
                  <a:pt x="1162" y="971"/>
                  <a:pt x="1166" y="968"/>
                  <a:pt x="1166" y="964"/>
                </a:cubicBezTo>
                <a:cubicBezTo>
                  <a:pt x="1167" y="960"/>
                  <a:pt x="1163" y="957"/>
                  <a:pt x="1159" y="957"/>
                </a:cubicBezTo>
                <a:close/>
                <a:moveTo>
                  <a:pt x="1134" y="958"/>
                </a:moveTo>
                <a:cubicBezTo>
                  <a:pt x="1129" y="958"/>
                  <a:pt x="1125" y="962"/>
                  <a:pt x="1125" y="966"/>
                </a:cubicBezTo>
                <a:cubicBezTo>
                  <a:pt x="1124" y="970"/>
                  <a:pt x="1127" y="973"/>
                  <a:pt x="1132" y="972"/>
                </a:cubicBezTo>
                <a:cubicBezTo>
                  <a:pt x="1136" y="972"/>
                  <a:pt x="1140" y="969"/>
                  <a:pt x="1141" y="965"/>
                </a:cubicBezTo>
                <a:cubicBezTo>
                  <a:pt x="1141" y="961"/>
                  <a:pt x="1138" y="958"/>
                  <a:pt x="1134" y="958"/>
                </a:cubicBezTo>
                <a:close/>
                <a:moveTo>
                  <a:pt x="1108" y="959"/>
                </a:moveTo>
                <a:cubicBezTo>
                  <a:pt x="1104" y="960"/>
                  <a:pt x="1100" y="963"/>
                  <a:pt x="1099" y="967"/>
                </a:cubicBezTo>
                <a:cubicBezTo>
                  <a:pt x="1099" y="971"/>
                  <a:pt x="1102" y="974"/>
                  <a:pt x="1106" y="974"/>
                </a:cubicBezTo>
                <a:cubicBezTo>
                  <a:pt x="1111" y="973"/>
                  <a:pt x="1115" y="970"/>
                  <a:pt x="1115" y="966"/>
                </a:cubicBezTo>
                <a:cubicBezTo>
                  <a:pt x="1116" y="962"/>
                  <a:pt x="1113" y="959"/>
                  <a:pt x="1108" y="959"/>
                </a:cubicBezTo>
                <a:close/>
                <a:moveTo>
                  <a:pt x="1090" y="967"/>
                </a:moveTo>
                <a:cubicBezTo>
                  <a:pt x="1090" y="964"/>
                  <a:pt x="1087" y="961"/>
                  <a:pt x="1083" y="961"/>
                </a:cubicBezTo>
                <a:cubicBezTo>
                  <a:pt x="1078" y="961"/>
                  <a:pt x="1074" y="964"/>
                  <a:pt x="1074" y="968"/>
                </a:cubicBezTo>
                <a:cubicBezTo>
                  <a:pt x="1073" y="972"/>
                  <a:pt x="1076" y="975"/>
                  <a:pt x="1081" y="975"/>
                </a:cubicBezTo>
                <a:cubicBezTo>
                  <a:pt x="1085" y="975"/>
                  <a:pt x="1089" y="971"/>
                  <a:pt x="1090" y="967"/>
                </a:cubicBezTo>
                <a:close/>
                <a:moveTo>
                  <a:pt x="1064" y="969"/>
                </a:moveTo>
                <a:cubicBezTo>
                  <a:pt x="1065" y="965"/>
                  <a:pt x="1062" y="962"/>
                  <a:pt x="1057" y="962"/>
                </a:cubicBezTo>
                <a:cubicBezTo>
                  <a:pt x="1053" y="962"/>
                  <a:pt x="1049" y="966"/>
                  <a:pt x="1048" y="970"/>
                </a:cubicBezTo>
                <a:cubicBezTo>
                  <a:pt x="1048" y="974"/>
                  <a:pt x="1051" y="977"/>
                  <a:pt x="1055" y="976"/>
                </a:cubicBezTo>
                <a:cubicBezTo>
                  <a:pt x="1060" y="976"/>
                  <a:pt x="1064" y="973"/>
                  <a:pt x="1064" y="969"/>
                </a:cubicBezTo>
                <a:close/>
                <a:moveTo>
                  <a:pt x="1039" y="970"/>
                </a:moveTo>
                <a:cubicBezTo>
                  <a:pt x="1040" y="966"/>
                  <a:pt x="1037" y="963"/>
                  <a:pt x="1032" y="963"/>
                </a:cubicBezTo>
                <a:cubicBezTo>
                  <a:pt x="1028" y="964"/>
                  <a:pt x="1024" y="967"/>
                  <a:pt x="1023" y="971"/>
                </a:cubicBezTo>
                <a:cubicBezTo>
                  <a:pt x="1023" y="975"/>
                  <a:pt x="1026" y="978"/>
                  <a:pt x="1030" y="978"/>
                </a:cubicBezTo>
                <a:cubicBezTo>
                  <a:pt x="1034" y="977"/>
                  <a:pt x="1038" y="974"/>
                  <a:pt x="1039" y="970"/>
                </a:cubicBezTo>
                <a:close/>
                <a:moveTo>
                  <a:pt x="1005" y="979"/>
                </a:moveTo>
                <a:cubicBezTo>
                  <a:pt x="1009" y="979"/>
                  <a:pt x="1013" y="975"/>
                  <a:pt x="1014" y="972"/>
                </a:cubicBezTo>
                <a:cubicBezTo>
                  <a:pt x="1014" y="968"/>
                  <a:pt x="1011" y="965"/>
                  <a:pt x="1007" y="965"/>
                </a:cubicBezTo>
                <a:cubicBezTo>
                  <a:pt x="1003" y="965"/>
                  <a:pt x="998" y="969"/>
                  <a:pt x="998" y="972"/>
                </a:cubicBezTo>
                <a:cubicBezTo>
                  <a:pt x="997" y="976"/>
                  <a:pt x="1000" y="979"/>
                  <a:pt x="1005" y="979"/>
                </a:cubicBezTo>
                <a:close/>
                <a:moveTo>
                  <a:pt x="979" y="981"/>
                </a:moveTo>
                <a:cubicBezTo>
                  <a:pt x="984" y="980"/>
                  <a:pt x="988" y="977"/>
                  <a:pt x="988" y="973"/>
                </a:cubicBezTo>
                <a:cubicBezTo>
                  <a:pt x="989" y="969"/>
                  <a:pt x="986" y="966"/>
                  <a:pt x="982" y="966"/>
                </a:cubicBezTo>
                <a:cubicBezTo>
                  <a:pt x="977" y="967"/>
                  <a:pt x="973" y="970"/>
                  <a:pt x="973" y="974"/>
                </a:cubicBezTo>
                <a:cubicBezTo>
                  <a:pt x="972" y="978"/>
                  <a:pt x="975" y="981"/>
                  <a:pt x="979" y="981"/>
                </a:cubicBezTo>
                <a:close/>
                <a:moveTo>
                  <a:pt x="963" y="974"/>
                </a:moveTo>
                <a:cubicBezTo>
                  <a:pt x="964" y="971"/>
                  <a:pt x="961" y="968"/>
                  <a:pt x="957" y="968"/>
                </a:cubicBezTo>
                <a:cubicBezTo>
                  <a:pt x="952" y="968"/>
                  <a:pt x="948" y="972"/>
                  <a:pt x="947" y="975"/>
                </a:cubicBezTo>
                <a:cubicBezTo>
                  <a:pt x="947" y="979"/>
                  <a:pt x="950" y="982"/>
                  <a:pt x="954" y="982"/>
                </a:cubicBezTo>
                <a:cubicBezTo>
                  <a:pt x="958" y="982"/>
                  <a:pt x="963" y="978"/>
                  <a:pt x="963" y="974"/>
                </a:cubicBezTo>
                <a:close/>
                <a:moveTo>
                  <a:pt x="938" y="976"/>
                </a:moveTo>
                <a:cubicBezTo>
                  <a:pt x="939" y="972"/>
                  <a:pt x="936" y="969"/>
                  <a:pt x="931" y="969"/>
                </a:cubicBezTo>
                <a:cubicBezTo>
                  <a:pt x="927" y="970"/>
                  <a:pt x="923" y="973"/>
                  <a:pt x="922" y="977"/>
                </a:cubicBezTo>
                <a:cubicBezTo>
                  <a:pt x="922" y="981"/>
                  <a:pt x="925" y="984"/>
                  <a:pt x="929" y="984"/>
                </a:cubicBezTo>
                <a:cubicBezTo>
                  <a:pt x="933" y="983"/>
                  <a:pt x="937" y="980"/>
                  <a:pt x="938" y="976"/>
                </a:cubicBezTo>
                <a:close/>
                <a:moveTo>
                  <a:pt x="904" y="985"/>
                </a:moveTo>
                <a:cubicBezTo>
                  <a:pt x="908" y="985"/>
                  <a:pt x="912" y="982"/>
                  <a:pt x="913" y="978"/>
                </a:cubicBezTo>
                <a:cubicBezTo>
                  <a:pt x="914" y="974"/>
                  <a:pt x="911" y="971"/>
                  <a:pt x="906" y="971"/>
                </a:cubicBezTo>
                <a:cubicBezTo>
                  <a:pt x="902" y="971"/>
                  <a:pt x="898" y="975"/>
                  <a:pt x="897" y="979"/>
                </a:cubicBezTo>
                <a:cubicBezTo>
                  <a:pt x="896" y="983"/>
                  <a:pt x="899" y="986"/>
                  <a:pt x="904" y="985"/>
                </a:cubicBezTo>
                <a:close/>
                <a:moveTo>
                  <a:pt x="888" y="979"/>
                </a:moveTo>
                <a:cubicBezTo>
                  <a:pt x="889" y="975"/>
                  <a:pt x="886" y="972"/>
                  <a:pt x="881" y="973"/>
                </a:cubicBezTo>
                <a:cubicBezTo>
                  <a:pt x="877" y="973"/>
                  <a:pt x="873" y="976"/>
                  <a:pt x="872" y="980"/>
                </a:cubicBezTo>
                <a:cubicBezTo>
                  <a:pt x="871" y="984"/>
                  <a:pt x="874" y="987"/>
                  <a:pt x="879" y="987"/>
                </a:cubicBezTo>
                <a:cubicBezTo>
                  <a:pt x="883" y="987"/>
                  <a:pt x="887" y="983"/>
                  <a:pt x="888" y="979"/>
                </a:cubicBezTo>
                <a:close/>
                <a:moveTo>
                  <a:pt x="863" y="981"/>
                </a:moveTo>
                <a:cubicBezTo>
                  <a:pt x="864" y="977"/>
                  <a:pt x="861" y="974"/>
                  <a:pt x="857" y="974"/>
                </a:cubicBezTo>
                <a:cubicBezTo>
                  <a:pt x="852" y="975"/>
                  <a:pt x="848" y="978"/>
                  <a:pt x="847" y="982"/>
                </a:cubicBezTo>
                <a:cubicBezTo>
                  <a:pt x="846" y="986"/>
                  <a:pt x="849" y="989"/>
                  <a:pt x="854" y="989"/>
                </a:cubicBezTo>
                <a:cubicBezTo>
                  <a:pt x="858" y="988"/>
                  <a:pt x="862" y="985"/>
                  <a:pt x="863" y="981"/>
                </a:cubicBezTo>
                <a:close/>
                <a:moveTo>
                  <a:pt x="838" y="983"/>
                </a:moveTo>
                <a:cubicBezTo>
                  <a:pt x="839" y="979"/>
                  <a:pt x="836" y="976"/>
                  <a:pt x="832" y="976"/>
                </a:cubicBezTo>
                <a:cubicBezTo>
                  <a:pt x="827" y="976"/>
                  <a:pt x="823" y="980"/>
                  <a:pt x="822" y="984"/>
                </a:cubicBezTo>
                <a:cubicBezTo>
                  <a:pt x="821" y="988"/>
                  <a:pt x="824" y="991"/>
                  <a:pt x="829" y="990"/>
                </a:cubicBezTo>
                <a:cubicBezTo>
                  <a:pt x="833" y="990"/>
                  <a:pt x="837" y="987"/>
                  <a:pt x="838" y="983"/>
                </a:cubicBezTo>
                <a:close/>
                <a:moveTo>
                  <a:pt x="813" y="984"/>
                </a:moveTo>
                <a:cubicBezTo>
                  <a:pt x="814" y="981"/>
                  <a:pt x="811" y="978"/>
                  <a:pt x="807" y="978"/>
                </a:cubicBezTo>
                <a:cubicBezTo>
                  <a:pt x="802" y="978"/>
                  <a:pt x="798" y="982"/>
                  <a:pt x="797" y="986"/>
                </a:cubicBezTo>
                <a:cubicBezTo>
                  <a:pt x="797" y="990"/>
                  <a:pt x="799" y="992"/>
                  <a:pt x="804" y="992"/>
                </a:cubicBezTo>
                <a:cubicBezTo>
                  <a:pt x="808" y="992"/>
                  <a:pt x="812" y="988"/>
                  <a:pt x="813" y="984"/>
                </a:cubicBezTo>
                <a:close/>
                <a:moveTo>
                  <a:pt x="788" y="986"/>
                </a:moveTo>
                <a:cubicBezTo>
                  <a:pt x="789" y="982"/>
                  <a:pt x="786" y="979"/>
                  <a:pt x="782" y="980"/>
                </a:cubicBezTo>
                <a:cubicBezTo>
                  <a:pt x="778" y="980"/>
                  <a:pt x="773" y="984"/>
                  <a:pt x="773" y="987"/>
                </a:cubicBezTo>
                <a:cubicBezTo>
                  <a:pt x="772" y="991"/>
                  <a:pt x="774" y="994"/>
                  <a:pt x="779" y="994"/>
                </a:cubicBezTo>
                <a:cubicBezTo>
                  <a:pt x="783" y="994"/>
                  <a:pt x="787" y="990"/>
                  <a:pt x="788" y="986"/>
                </a:cubicBezTo>
                <a:close/>
                <a:moveTo>
                  <a:pt x="3117" y="1002"/>
                </a:moveTo>
                <a:cubicBezTo>
                  <a:pt x="3119" y="1006"/>
                  <a:pt x="3123" y="1009"/>
                  <a:pt x="3127" y="1010"/>
                </a:cubicBezTo>
                <a:cubicBezTo>
                  <a:pt x="3131" y="1010"/>
                  <a:pt x="3133" y="1007"/>
                  <a:pt x="3131" y="1003"/>
                </a:cubicBezTo>
                <a:cubicBezTo>
                  <a:pt x="3129" y="999"/>
                  <a:pt x="3125" y="996"/>
                  <a:pt x="3121" y="995"/>
                </a:cubicBezTo>
                <a:cubicBezTo>
                  <a:pt x="3117" y="995"/>
                  <a:pt x="3115" y="998"/>
                  <a:pt x="3117" y="1002"/>
                </a:cubicBezTo>
                <a:close/>
                <a:moveTo>
                  <a:pt x="3082" y="1005"/>
                </a:moveTo>
                <a:cubicBezTo>
                  <a:pt x="3086" y="1006"/>
                  <a:pt x="3088" y="1003"/>
                  <a:pt x="3086" y="999"/>
                </a:cubicBezTo>
                <a:cubicBezTo>
                  <a:pt x="3084" y="995"/>
                  <a:pt x="3080" y="991"/>
                  <a:pt x="3076" y="991"/>
                </a:cubicBezTo>
                <a:cubicBezTo>
                  <a:pt x="3072" y="990"/>
                  <a:pt x="3070" y="993"/>
                  <a:pt x="3072" y="997"/>
                </a:cubicBezTo>
                <a:cubicBezTo>
                  <a:pt x="3073" y="1001"/>
                  <a:pt x="3078" y="1005"/>
                  <a:pt x="3082" y="1005"/>
                </a:cubicBezTo>
                <a:close/>
                <a:moveTo>
                  <a:pt x="3059" y="1003"/>
                </a:moveTo>
                <a:cubicBezTo>
                  <a:pt x="3063" y="1003"/>
                  <a:pt x="3065" y="1000"/>
                  <a:pt x="3063" y="996"/>
                </a:cubicBezTo>
                <a:cubicBezTo>
                  <a:pt x="3062" y="992"/>
                  <a:pt x="3057" y="989"/>
                  <a:pt x="3053" y="988"/>
                </a:cubicBezTo>
                <a:cubicBezTo>
                  <a:pt x="3049" y="988"/>
                  <a:pt x="3047" y="991"/>
                  <a:pt x="3049" y="995"/>
                </a:cubicBezTo>
                <a:cubicBezTo>
                  <a:pt x="3051" y="999"/>
                  <a:pt x="3055" y="1002"/>
                  <a:pt x="3059" y="1003"/>
                </a:cubicBezTo>
                <a:close/>
                <a:moveTo>
                  <a:pt x="3036" y="1000"/>
                </a:moveTo>
                <a:cubicBezTo>
                  <a:pt x="3040" y="1001"/>
                  <a:pt x="3042" y="998"/>
                  <a:pt x="3040" y="994"/>
                </a:cubicBezTo>
                <a:cubicBezTo>
                  <a:pt x="3039" y="990"/>
                  <a:pt x="3034" y="986"/>
                  <a:pt x="3030" y="986"/>
                </a:cubicBezTo>
                <a:cubicBezTo>
                  <a:pt x="3026" y="986"/>
                  <a:pt x="3024" y="989"/>
                  <a:pt x="3026" y="993"/>
                </a:cubicBezTo>
                <a:cubicBezTo>
                  <a:pt x="3028" y="996"/>
                  <a:pt x="3032" y="1000"/>
                  <a:pt x="3036" y="1000"/>
                </a:cubicBezTo>
                <a:close/>
                <a:moveTo>
                  <a:pt x="3013" y="998"/>
                </a:moveTo>
                <a:cubicBezTo>
                  <a:pt x="3017" y="999"/>
                  <a:pt x="3019" y="996"/>
                  <a:pt x="3018" y="992"/>
                </a:cubicBezTo>
                <a:cubicBezTo>
                  <a:pt x="3016" y="988"/>
                  <a:pt x="3011" y="984"/>
                  <a:pt x="3007" y="984"/>
                </a:cubicBezTo>
                <a:cubicBezTo>
                  <a:pt x="3003" y="983"/>
                  <a:pt x="3002" y="986"/>
                  <a:pt x="3003" y="990"/>
                </a:cubicBezTo>
                <a:cubicBezTo>
                  <a:pt x="3005" y="994"/>
                  <a:pt x="3009" y="998"/>
                  <a:pt x="3013" y="998"/>
                </a:cubicBezTo>
                <a:close/>
                <a:moveTo>
                  <a:pt x="2873" y="985"/>
                </a:moveTo>
                <a:cubicBezTo>
                  <a:pt x="2877" y="985"/>
                  <a:pt x="2880" y="983"/>
                  <a:pt x="2878" y="979"/>
                </a:cubicBezTo>
                <a:cubicBezTo>
                  <a:pt x="2877" y="975"/>
                  <a:pt x="2872" y="971"/>
                  <a:pt x="2868" y="971"/>
                </a:cubicBezTo>
                <a:cubicBezTo>
                  <a:pt x="2864" y="970"/>
                  <a:pt x="2862" y="973"/>
                  <a:pt x="2863" y="977"/>
                </a:cubicBezTo>
                <a:cubicBezTo>
                  <a:pt x="2865" y="981"/>
                  <a:pt x="2869" y="985"/>
                  <a:pt x="2873" y="985"/>
                </a:cubicBezTo>
                <a:close/>
                <a:moveTo>
                  <a:pt x="2783" y="971"/>
                </a:moveTo>
                <a:cubicBezTo>
                  <a:pt x="2782" y="967"/>
                  <a:pt x="2778" y="963"/>
                  <a:pt x="2774" y="963"/>
                </a:cubicBezTo>
                <a:cubicBezTo>
                  <a:pt x="2769" y="962"/>
                  <a:pt x="2767" y="965"/>
                  <a:pt x="2768" y="969"/>
                </a:cubicBezTo>
                <a:cubicBezTo>
                  <a:pt x="2770" y="973"/>
                  <a:pt x="2774" y="977"/>
                  <a:pt x="2778" y="977"/>
                </a:cubicBezTo>
                <a:cubicBezTo>
                  <a:pt x="2782" y="977"/>
                  <a:pt x="2785" y="974"/>
                  <a:pt x="2783" y="971"/>
                </a:cubicBezTo>
                <a:close/>
                <a:moveTo>
                  <a:pt x="2759" y="969"/>
                </a:moveTo>
                <a:cubicBezTo>
                  <a:pt x="2758" y="965"/>
                  <a:pt x="2754" y="961"/>
                  <a:pt x="2750" y="961"/>
                </a:cubicBezTo>
                <a:cubicBezTo>
                  <a:pt x="2746" y="961"/>
                  <a:pt x="2743" y="963"/>
                  <a:pt x="2744" y="967"/>
                </a:cubicBezTo>
                <a:cubicBezTo>
                  <a:pt x="2746" y="971"/>
                  <a:pt x="2750" y="975"/>
                  <a:pt x="2754" y="975"/>
                </a:cubicBezTo>
                <a:cubicBezTo>
                  <a:pt x="2758" y="976"/>
                  <a:pt x="2761" y="973"/>
                  <a:pt x="2759" y="969"/>
                </a:cubicBezTo>
                <a:close/>
                <a:moveTo>
                  <a:pt x="2730" y="973"/>
                </a:moveTo>
                <a:cubicBezTo>
                  <a:pt x="2734" y="974"/>
                  <a:pt x="2737" y="971"/>
                  <a:pt x="2735" y="967"/>
                </a:cubicBezTo>
                <a:cubicBezTo>
                  <a:pt x="2734" y="963"/>
                  <a:pt x="2730" y="959"/>
                  <a:pt x="2726" y="959"/>
                </a:cubicBezTo>
                <a:cubicBezTo>
                  <a:pt x="2722" y="959"/>
                  <a:pt x="2719" y="962"/>
                  <a:pt x="2720" y="966"/>
                </a:cubicBezTo>
                <a:cubicBezTo>
                  <a:pt x="2722" y="970"/>
                  <a:pt x="2726" y="973"/>
                  <a:pt x="2730" y="973"/>
                </a:cubicBezTo>
                <a:close/>
                <a:moveTo>
                  <a:pt x="2706" y="971"/>
                </a:moveTo>
                <a:cubicBezTo>
                  <a:pt x="2710" y="972"/>
                  <a:pt x="2713" y="969"/>
                  <a:pt x="2711" y="965"/>
                </a:cubicBezTo>
                <a:cubicBezTo>
                  <a:pt x="2710" y="961"/>
                  <a:pt x="2706" y="957"/>
                  <a:pt x="2702" y="957"/>
                </a:cubicBezTo>
                <a:cubicBezTo>
                  <a:pt x="2698" y="957"/>
                  <a:pt x="2695" y="960"/>
                  <a:pt x="2696" y="964"/>
                </a:cubicBezTo>
                <a:cubicBezTo>
                  <a:pt x="2697" y="968"/>
                  <a:pt x="2702" y="971"/>
                  <a:pt x="2706" y="971"/>
                </a:cubicBezTo>
                <a:close/>
                <a:moveTo>
                  <a:pt x="2687" y="963"/>
                </a:moveTo>
                <a:cubicBezTo>
                  <a:pt x="2686" y="959"/>
                  <a:pt x="2682" y="956"/>
                  <a:pt x="2678" y="955"/>
                </a:cubicBezTo>
                <a:cubicBezTo>
                  <a:pt x="2673" y="955"/>
                  <a:pt x="2671" y="958"/>
                  <a:pt x="2672" y="962"/>
                </a:cubicBezTo>
                <a:cubicBezTo>
                  <a:pt x="2673" y="966"/>
                  <a:pt x="2678" y="969"/>
                  <a:pt x="2682" y="970"/>
                </a:cubicBezTo>
                <a:cubicBezTo>
                  <a:pt x="2686" y="970"/>
                  <a:pt x="2688" y="967"/>
                  <a:pt x="2687" y="963"/>
                </a:cubicBezTo>
                <a:close/>
                <a:moveTo>
                  <a:pt x="2629" y="952"/>
                </a:moveTo>
                <a:cubicBezTo>
                  <a:pt x="2625" y="952"/>
                  <a:pt x="2622" y="955"/>
                  <a:pt x="2624" y="959"/>
                </a:cubicBezTo>
                <a:cubicBezTo>
                  <a:pt x="2625" y="963"/>
                  <a:pt x="2629" y="966"/>
                  <a:pt x="2633" y="966"/>
                </a:cubicBezTo>
                <a:cubicBezTo>
                  <a:pt x="2637" y="967"/>
                  <a:pt x="2640" y="964"/>
                  <a:pt x="2639" y="960"/>
                </a:cubicBezTo>
                <a:cubicBezTo>
                  <a:pt x="2638" y="956"/>
                  <a:pt x="2633" y="952"/>
                  <a:pt x="2629" y="952"/>
                </a:cubicBezTo>
                <a:close/>
                <a:moveTo>
                  <a:pt x="2141" y="935"/>
                </a:moveTo>
                <a:cubicBezTo>
                  <a:pt x="2140" y="931"/>
                  <a:pt x="2136" y="927"/>
                  <a:pt x="2132" y="927"/>
                </a:cubicBezTo>
                <a:cubicBezTo>
                  <a:pt x="2128" y="927"/>
                  <a:pt x="2125" y="930"/>
                  <a:pt x="2125" y="934"/>
                </a:cubicBezTo>
                <a:cubicBezTo>
                  <a:pt x="2125" y="938"/>
                  <a:pt x="2129" y="941"/>
                  <a:pt x="2134" y="941"/>
                </a:cubicBezTo>
                <a:cubicBezTo>
                  <a:pt x="2138" y="942"/>
                  <a:pt x="2141" y="938"/>
                  <a:pt x="2141" y="935"/>
                </a:cubicBezTo>
                <a:close/>
                <a:moveTo>
                  <a:pt x="2116" y="934"/>
                </a:moveTo>
                <a:cubicBezTo>
                  <a:pt x="2115" y="930"/>
                  <a:pt x="2111" y="926"/>
                  <a:pt x="2107" y="926"/>
                </a:cubicBezTo>
                <a:cubicBezTo>
                  <a:pt x="2102" y="926"/>
                  <a:pt x="2099" y="929"/>
                  <a:pt x="2100" y="933"/>
                </a:cubicBezTo>
                <a:cubicBezTo>
                  <a:pt x="2100" y="937"/>
                  <a:pt x="2104" y="941"/>
                  <a:pt x="2108" y="941"/>
                </a:cubicBezTo>
                <a:cubicBezTo>
                  <a:pt x="2113" y="941"/>
                  <a:pt x="2116" y="938"/>
                  <a:pt x="2116" y="934"/>
                </a:cubicBezTo>
                <a:close/>
                <a:moveTo>
                  <a:pt x="2006" y="938"/>
                </a:moveTo>
                <a:cubicBezTo>
                  <a:pt x="2011" y="938"/>
                  <a:pt x="2014" y="935"/>
                  <a:pt x="2014" y="931"/>
                </a:cubicBezTo>
                <a:cubicBezTo>
                  <a:pt x="2013" y="927"/>
                  <a:pt x="2009" y="924"/>
                  <a:pt x="2005" y="924"/>
                </a:cubicBezTo>
                <a:cubicBezTo>
                  <a:pt x="2001" y="924"/>
                  <a:pt x="1997" y="927"/>
                  <a:pt x="1998" y="931"/>
                </a:cubicBezTo>
                <a:cubicBezTo>
                  <a:pt x="1998" y="935"/>
                  <a:pt x="2002" y="938"/>
                  <a:pt x="2006" y="938"/>
                </a:cubicBezTo>
                <a:close/>
                <a:moveTo>
                  <a:pt x="1981" y="938"/>
                </a:moveTo>
                <a:cubicBezTo>
                  <a:pt x="1985" y="938"/>
                  <a:pt x="1989" y="935"/>
                  <a:pt x="1988" y="931"/>
                </a:cubicBezTo>
                <a:cubicBezTo>
                  <a:pt x="1988" y="927"/>
                  <a:pt x="1984" y="923"/>
                  <a:pt x="1980" y="923"/>
                </a:cubicBezTo>
                <a:cubicBezTo>
                  <a:pt x="1975" y="923"/>
                  <a:pt x="1972" y="926"/>
                  <a:pt x="1972" y="930"/>
                </a:cubicBezTo>
                <a:cubicBezTo>
                  <a:pt x="1972" y="934"/>
                  <a:pt x="1976" y="938"/>
                  <a:pt x="1981" y="938"/>
                </a:cubicBezTo>
                <a:close/>
                <a:moveTo>
                  <a:pt x="1955" y="937"/>
                </a:moveTo>
                <a:cubicBezTo>
                  <a:pt x="1960" y="937"/>
                  <a:pt x="1963" y="934"/>
                  <a:pt x="1963" y="930"/>
                </a:cubicBezTo>
                <a:cubicBezTo>
                  <a:pt x="1962" y="926"/>
                  <a:pt x="1958" y="923"/>
                  <a:pt x="1954" y="923"/>
                </a:cubicBezTo>
                <a:cubicBezTo>
                  <a:pt x="1950" y="923"/>
                  <a:pt x="1946" y="926"/>
                  <a:pt x="1947" y="930"/>
                </a:cubicBezTo>
                <a:cubicBezTo>
                  <a:pt x="1947" y="934"/>
                  <a:pt x="1951" y="937"/>
                  <a:pt x="1955" y="937"/>
                </a:cubicBezTo>
                <a:close/>
                <a:moveTo>
                  <a:pt x="1930" y="937"/>
                </a:moveTo>
                <a:cubicBezTo>
                  <a:pt x="1934" y="937"/>
                  <a:pt x="1937" y="934"/>
                  <a:pt x="1937" y="930"/>
                </a:cubicBezTo>
                <a:cubicBezTo>
                  <a:pt x="1937" y="926"/>
                  <a:pt x="1933" y="923"/>
                  <a:pt x="1929" y="923"/>
                </a:cubicBezTo>
                <a:cubicBezTo>
                  <a:pt x="1924" y="923"/>
                  <a:pt x="1921" y="926"/>
                  <a:pt x="1921" y="930"/>
                </a:cubicBezTo>
                <a:cubicBezTo>
                  <a:pt x="1921" y="934"/>
                  <a:pt x="1925" y="937"/>
                  <a:pt x="1930" y="937"/>
                </a:cubicBezTo>
                <a:close/>
                <a:moveTo>
                  <a:pt x="1904" y="937"/>
                </a:moveTo>
                <a:cubicBezTo>
                  <a:pt x="1908" y="937"/>
                  <a:pt x="1912" y="933"/>
                  <a:pt x="1911" y="930"/>
                </a:cubicBezTo>
                <a:cubicBezTo>
                  <a:pt x="1911" y="926"/>
                  <a:pt x="1907" y="922"/>
                  <a:pt x="1903" y="922"/>
                </a:cubicBezTo>
                <a:cubicBezTo>
                  <a:pt x="1899" y="922"/>
                  <a:pt x="1895" y="925"/>
                  <a:pt x="1895" y="929"/>
                </a:cubicBezTo>
                <a:cubicBezTo>
                  <a:pt x="1896" y="933"/>
                  <a:pt x="1899" y="937"/>
                  <a:pt x="1904" y="937"/>
                </a:cubicBezTo>
                <a:close/>
                <a:moveTo>
                  <a:pt x="1878" y="936"/>
                </a:moveTo>
                <a:cubicBezTo>
                  <a:pt x="1883" y="936"/>
                  <a:pt x="1886" y="933"/>
                  <a:pt x="1886" y="929"/>
                </a:cubicBezTo>
                <a:cubicBezTo>
                  <a:pt x="1886" y="925"/>
                  <a:pt x="1882" y="922"/>
                  <a:pt x="1877" y="922"/>
                </a:cubicBezTo>
                <a:cubicBezTo>
                  <a:pt x="1873" y="922"/>
                  <a:pt x="1870" y="925"/>
                  <a:pt x="1870" y="929"/>
                </a:cubicBezTo>
                <a:cubicBezTo>
                  <a:pt x="1870" y="933"/>
                  <a:pt x="1874" y="936"/>
                  <a:pt x="1878" y="936"/>
                </a:cubicBezTo>
                <a:close/>
                <a:moveTo>
                  <a:pt x="1853" y="936"/>
                </a:moveTo>
                <a:cubicBezTo>
                  <a:pt x="1857" y="936"/>
                  <a:pt x="1860" y="933"/>
                  <a:pt x="1860" y="929"/>
                </a:cubicBezTo>
                <a:cubicBezTo>
                  <a:pt x="1860" y="925"/>
                  <a:pt x="1856" y="922"/>
                  <a:pt x="1852" y="922"/>
                </a:cubicBezTo>
                <a:cubicBezTo>
                  <a:pt x="1847" y="922"/>
                  <a:pt x="1844" y="925"/>
                  <a:pt x="1844" y="929"/>
                </a:cubicBezTo>
                <a:cubicBezTo>
                  <a:pt x="1844" y="933"/>
                  <a:pt x="1848" y="936"/>
                  <a:pt x="1853" y="936"/>
                </a:cubicBezTo>
                <a:close/>
                <a:moveTo>
                  <a:pt x="1827" y="936"/>
                </a:moveTo>
                <a:cubicBezTo>
                  <a:pt x="1831" y="936"/>
                  <a:pt x="1835" y="933"/>
                  <a:pt x="1835" y="929"/>
                </a:cubicBezTo>
                <a:cubicBezTo>
                  <a:pt x="1834" y="925"/>
                  <a:pt x="1831" y="922"/>
                  <a:pt x="1826" y="922"/>
                </a:cubicBezTo>
                <a:cubicBezTo>
                  <a:pt x="1822" y="922"/>
                  <a:pt x="1818" y="925"/>
                  <a:pt x="1819" y="929"/>
                </a:cubicBezTo>
                <a:cubicBezTo>
                  <a:pt x="1819" y="933"/>
                  <a:pt x="1822" y="936"/>
                  <a:pt x="1827" y="936"/>
                </a:cubicBezTo>
                <a:close/>
                <a:moveTo>
                  <a:pt x="1801" y="936"/>
                </a:moveTo>
                <a:cubicBezTo>
                  <a:pt x="1806" y="936"/>
                  <a:pt x="1809" y="933"/>
                  <a:pt x="1809" y="929"/>
                </a:cubicBezTo>
                <a:cubicBezTo>
                  <a:pt x="1809" y="925"/>
                  <a:pt x="1805" y="921"/>
                  <a:pt x="1801" y="921"/>
                </a:cubicBezTo>
                <a:cubicBezTo>
                  <a:pt x="1796" y="921"/>
                  <a:pt x="1793" y="925"/>
                  <a:pt x="1793" y="929"/>
                </a:cubicBezTo>
                <a:cubicBezTo>
                  <a:pt x="1793" y="933"/>
                  <a:pt x="1797" y="936"/>
                  <a:pt x="1801" y="936"/>
                </a:cubicBezTo>
                <a:close/>
                <a:moveTo>
                  <a:pt x="1775" y="936"/>
                </a:moveTo>
                <a:cubicBezTo>
                  <a:pt x="1780" y="936"/>
                  <a:pt x="1783" y="932"/>
                  <a:pt x="1783" y="929"/>
                </a:cubicBezTo>
                <a:cubicBezTo>
                  <a:pt x="1783" y="925"/>
                  <a:pt x="1779" y="921"/>
                  <a:pt x="1775" y="921"/>
                </a:cubicBezTo>
                <a:cubicBezTo>
                  <a:pt x="1771" y="921"/>
                  <a:pt x="1767" y="925"/>
                  <a:pt x="1767" y="928"/>
                </a:cubicBezTo>
                <a:cubicBezTo>
                  <a:pt x="1767" y="932"/>
                  <a:pt x="1771" y="936"/>
                  <a:pt x="1775" y="936"/>
                </a:cubicBezTo>
                <a:close/>
                <a:moveTo>
                  <a:pt x="1750" y="936"/>
                </a:moveTo>
                <a:cubicBezTo>
                  <a:pt x="1754" y="936"/>
                  <a:pt x="1758" y="932"/>
                  <a:pt x="1758" y="928"/>
                </a:cubicBezTo>
                <a:cubicBezTo>
                  <a:pt x="1758" y="925"/>
                  <a:pt x="1754" y="921"/>
                  <a:pt x="1749" y="921"/>
                </a:cubicBezTo>
                <a:cubicBezTo>
                  <a:pt x="1745" y="921"/>
                  <a:pt x="1741" y="925"/>
                  <a:pt x="1742" y="928"/>
                </a:cubicBezTo>
                <a:cubicBezTo>
                  <a:pt x="1742" y="932"/>
                  <a:pt x="1745" y="936"/>
                  <a:pt x="1750" y="936"/>
                </a:cubicBezTo>
                <a:close/>
                <a:moveTo>
                  <a:pt x="1162" y="935"/>
                </a:moveTo>
                <a:cubicBezTo>
                  <a:pt x="1157" y="935"/>
                  <a:pt x="1153" y="938"/>
                  <a:pt x="1153" y="942"/>
                </a:cubicBezTo>
                <a:cubicBezTo>
                  <a:pt x="1152" y="946"/>
                  <a:pt x="1156" y="949"/>
                  <a:pt x="1160" y="949"/>
                </a:cubicBezTo>
                <a:cubicBezTo>
                  <a:pt x="1164" y="949"/>
                  <a:pt x="1168" y="945"/>
                  <a:pt x="1169" y="942"/>
                </a:cubicBezTo>
                <a:cubicBezTo>
                  <a:pt x="1169" y="938"/>
                  <a:pt x="1166" y="935"/>
                  <a:pt x="1162" y="935"/>
                </a:cubicBezTo>
                <a:close/>
                <a:moveTo>
                  <a:pt x="1137" y="936"/>
                </a:moveTo>
                <a:cubicBezTo>
                  <a:pt x="1132" y="936"/>
                  <a:pt x="1128" y="940"/>
                  <a:pt x="1128" y="943"/>
                </a:cubicBezTo>
                <a:cubicBezTo>
                  <a:pt x="1127" y="947"/>
                  <a:pt x="1130" y="950"/>
                  <a:pt x="1135" y="950"/>
                </a:cubicBezTo>
                <a:cubicBezTo>
                  <a:pt x="1139" y="950"/>
                  <a:pt x="1143" y="947"/>
                  <a:pt x="1144" y="943"/>
                </a:cubicBezTo>
                <a:cubicBezTo>
                  <a:pt x="1144" y="939"/>
                  <a:pt x="1141" y="936"/>
                  <a:pt x="1137" y="936"/>
                </a:cubicBezTo>
                <a:close/>
                <a:moveTo>
                  <a:pt x="1111" y="937"/>
                </a:moveTo>
                <a:cubicBezTo>
                  <a:pt x="1107" y="937"/>
                  <a:pt x="1103" y="941"/>
                  <a:pt x="1102" y="945"/>
                </a:cubicBezTo>
                <a:cubicBezTo>
                  <a:pt x="1102" y="949"/>
                  <a:pt x="1105" y="952"/>
                  <a:pt x="1109" y="951"/>
                </a:cubicBezTo>
                <a:cubicBezTo>
                  <a:pt x="1114" y="951"/>
                  <a:pt x="1118" y="948"/>
                  <a:pt x="1118" y="944"/>
                </a:cubicBezTo>
                <a:cubicBezTo>
                  <a:pt x="1119" y="940"/>
                  <a:pt x="1116" y="937"/>
                  <a:pt x="1111" y="937"/>
                </a:cubicBezTo>
                <a:close/>
                <a:moveTo>
                  <a:pt x="1086" y="938"/>
                </a:moveTo>
                <a:cubicBezTo>
                  <a:pt x="1082" y="939"/>
                  <a:pt x="1078" y="942"/>
                  <a:pt x="1077" y="946"/>
                </a:cubicBezTo>
                <a:cubicBezTo>
                  <a:pt x="1076" y="950"/>
                  <a:pt x="1080" y="953"/>
                  <a:pt x="1084" y="953"/>
                </a:cubicBezTo>
                <a:cubicBezTo>
                  <a:pt x="1088" y="953"/>
                  <a:pt x="1092" y="949"/>
                  <a:pt x="1093" y="945"/>
                </a:cubicBezTo>
                <a:cubicBezTo>
                  <a:pt x="1093" y="941"/>
                  <a:pt x="1090" y="938"/>
                  <a:pt x="1086" y="938"/>
                </a:cubicBezTo>
                <a:close/>
                <a:moveTo>
                  <a:pt x="1068" y="947"/>
                </a:moveTo>
                <a:cubicBezTo>
                  <a:pt x="1068" y="943"/>
                  <a:pt x="1065" y="940"/>
                  <a:pt x="1061" y="940"/>
                </a:cubicBezTo>
                <a:cubicBezTo>
                  <a:pt x="1057" y="940"/>
                  <a:pt x="1052" y="943"/>
                  <a:pt x="1052" y="947"/>
                </a:cubicBezTo>
                <a:cubicBezTo>
                  <a:pt x="1051" y="951"/>
                  <a:pt x="1054" y="954"/>
                  <a:pt x="1059" y="954"/>
                </a:cubicBezTo>
                <a:cubicBezTo>
                  <a:pt x="1063" y="954"/>
                  <a:pt x="1067" y="950"/>
                  <a:pt x="1068" y="947"/>
                </a:cubicBezTo>
                <a:close/>
                <a:moveTo>
                  <a:pt x="1033" y="955"/>
                </a:moveTo>
                <a:cubicBezTo>
                  <a:pt x="1038" y="955"/>
                  <a:pt x="1042" y="952"/>
                  <a:pt x="1042" y="948"/>
                </a:cubicBezTo>
                <a:cubicBezTo>
                  <a:pt x="1043" y="944"/>
                  <a:pt x="1040" y="941"/>
                  <a:pt x="1036" y="941"/>
                </a:cubicBezTo>
                <a:cubicBezTo>
                  <a:pt x="1031" y="941"/>
                  <a:pt x="1027" y="945"/>
                  <a:pt x="1027" y="949"/>
                </a:cubicBezTo>
                <a:cubicBezTo>
                  <a:pt x="1026" y="953"/>
                  <a:pt x="1029" y="956"/>
                  <a:pt x="1033" y="955"/>
                </a:cubicBezTo>
                <a:close/>
                <a:moveTo>
                  <a:pt x="1017" y="949"/>
                </a:moveTo>
                <a:cubicBezTo>
                  <a:pt x="1018" y="945"/>
                  <a:pt x="1015" y="942"/>
                  <a:pt x="1011" y="943"/>
                </a:cubicBezTo>
                <a:cubicBezTo>
                  <a:pt x="1006" y="943"/>
                  <a:pt x="1002" y="946"/>
                  <a:pt x="1002" y="950"/>
                </a:cubicBezTo>
                <a:cubicBezTo>
                  <a:pt x="1001" y="954"/>
                  <a:pt x="1004" y="957"/>
                  <a:pt x="1008" y="957"/>
                </a:cubicBezTo>
                <a:cubicBezTo>
                  <a:pt x="1013" y="957"/>
                  <a:pt x="1017" y="953"/>
                  <a:pt x="1017" y="949"/>
                </a:cubicBezTo>
                <a:close/>
                <a:moveTo>
                  <a:pt x="992" y="951"/>
                </a:moveTo>
                <a:cubicBezTo>
                  <a:pt x="993" y="947"/>
                  <a:pt x="990" y="944"/>
                  <a:pt x="986" y="944"/>
                </a:cubicBezTo>
                <a:cubicBezTo>
                  <a:pt x="981" y="944"/>
                  <a:pt x="977" y="948"/>
                  <a:pt x="976" y="952"/>
                </a:cubicBezTo>
                <a:cubicBezTo>
                  <a:pt x="976" y="956"/>
                  <a:pt x="979" y="959"/>
                  <a:pt x="983" y="958"/>
                </a:cubicBezTo>
                <a:cubicBezTo>
                  <a:pt x="987" y="958"/>
                  <a:pt x="992" y="955"/>
                  <a:pt x="992" y="951"/>
                </a:cubicBezTo>
                <a:close/>
                <a:moveTo>
                  <a:pt x="967" y="952"/>
                </a:moveTo>
                <a:cubicBezTo>
                  <a:pt x="968" y="948"/>
                  <a:pt x="965" y="945"/>
                  <a:pt x="961" y="946"/>
                </a:cubicBezTo>
                <a:cubicBezTo>
                  <a:pt x="956" y="946"/>
                  <a:pt x="952" y="949"/>
                  <a:pt x="951" y="953"/>
                </a:cubicBezTo>
                <a:cubicBezTo>
                  <a:pt x="951" y="957"/>
                  <a:pt x="954" y="960"/>
                  <a:pt x="958" y="960"/>
                </a:cubicBezTo>
                <a:cubicBezTo>
                  <a:pt x="962" y="960"/>
                  <a:pt x="966" y="956"/>
                  <a:pt x="967" y="952"/>
                </a:cubicBezTo>
                <a:close/>
                <a:moveTo>
                  <a:pt x="942" y="954"/>
                </a:moveTo>
                <a:cubicBezTo>
                  <a:pt x="943" y="950"/>
                  <a:pt x="940" y="947"/>
                  <a:pt x="936" y="947"/>
                </a:cubicBezTo>
                <a:cubicBezTo>
                  <a:pt x="931" y="947"/>
                  <a:pt x="927" y="951"/>
                  <a:pt x="926" y="955"/>
                </a:cubicBezTo>
                <a:cubicBezTo>
                  <a:pt x="926" y="959"/>
                  <a:pt x="929" y="962"/>
                  <a:pt x="933" y="961"/>
                </a:cubicBezTo>
                <a:cubicBezTo>
                  <a:pt x="937" y="961"/>
                  <a:pt x="941" y="958"/>
                  <a:pt x="942" y="954"/>
                </a:cubicBezTo>
                <a:close/>
                <a:moveTo>
                  <a:pt x="917" y="955"/>
                </a:moveTo>
                <a:cubicBezTo>
                  <a:pt x="918" y="951"/>
                  <a:pt x="915" y="948"/>
                  <a:pt x="911" y="949"/>
                </a:cubicBezTo>
                <a:cubicBezTo>
                  <a:pt x="906" y="949"/>
                  <a:pt x="902" y="952"/>
                  <a:pt x="902" y="956"/>
                </a:cubicBezTo>
                <a:cubicBezTo>
                  <a:pt x="901" y="960"/>
                  <a:pt x="904" y="963"/>
                  <a:pt x="908" y="963"/>
                </a:cubicBezTo>
                <a:cubicBezTo>
                  <a:pt x="912" y="963"/>
                  <a:pt x="916" y="959"/>
                  <a:pt x="917" y="955"/>
                </a:cubicBezTo>
                <a:close/>
                <a:moveTo>
                  <a:pt x="892" y="957"/>
                </a:moveTo>
                <a:cubicBezTo>
                  <a:pt x="893" y="953"/>
                  <a:pt x="890" y="950"/>
                  <a:pt x="886" y="950"/>
                </a:cubicBezTo>
                <a:cubicBezTo>
                  <a:pt x="882" y="951"/>
                  <a:pt x="878" y="954"/>
                  <a:pt x="877" y="958"/>
                </a:cubicBezTo>
                <a:cubicBezTo>
                  <a:pt x="876" y="962"/>
                  <a:pt x="879" y="965"/>
                  <a:pt x="883" y="965"/>
                </a:cubicBezTo>
                <a:cubicBezTo>
                  <a:pt x="887" y="964"/>
                  <a:pt x="892" y="961"/>
                  <a:pt x="892" y="957"/>
                </a:cubicBezTo>
                <a:close/>
                <a:moveTo>
                  <a:pt x="867" y="959"/>
                </a:moveTo>
                <a:cubicBezTo>
                  <a:pt x="868" y="955"/>
                  <a:pt x="865" y="952"/>
                  <a:pt x="861" y="952"/>
                </a:cubicBezTo>
                <a:cubicBezTo>
                  <a:pt x="857" y="952"/>
                  <a:pt x="853" y="956"/>
                  <a:pt x="852" y="960"/>
                </a:cubicBezTo>
                <a:cubicBezTo>
                  <a:pt x="851" y="964"/>
                  <a:pt x="854" y="967"/>
                  <a:pt x="858" y="966"/>
                </a:cubicBezTo>
                <a:cubicBezTo>
                  <a:pt x="862" y="966"/>
                  <a:pt x="867" y="963"/>
                  <a:pt x="867" y="959"/>
                </a:cubicBezTo>
                <a:close/>
                <a:moveTo>
                  <a:pt x="833" y="968"/>
                </a:moveTo>
                <a:cubicBezTo>
                  <a:pt x="838" y="968"/>
                  <a:pt x="842" y="964"/>
                  <a:pt x="843" y="960"/>
                </a:cubicBezTo>
                <a:cubicBezTo>
                  <a:pt x="843" y="957"/>
                  <a:pt x="841" y="954"/>
                  <a:pt x="836" y="954"/>
                </a:cubicBezTo>
                <a:cubicBezTo>
                  <a:pt x="832" y="954"/>
                  <a:pt x="828" y="958"/>
                  <a:pt x="827" y="962"/>
                </a:cubicBezTo>
                <a:cubicBezTo>
                  <a:pt x="826" y="966"/>
                  <a:pt x="829" y="968"/>
                  <a:pt x="833" y="968"/>
                </a:cubicBezTo>
                <a:close/>
                <a:moveTo>
                  <a:pt x="809" y="970"/>
                </a:moveTo>
                <a:cubicBezTo>
                  <a:pt x="813" y="970"/>
                  <a:pt x="817" y="966"/>
                  <a:pt x="818" y="962"/>
                </a:cubicBezTo>
                <a:cubicBezTo>
                  <a:pt x="819" y="958"/>
                  <a:pt x="816" y="955"/>
                  <a:pt x="812" y="956"/>
                </a:cubicBezTo>
                <a:cubicBezTo>
                  <a:pt x="808" y="956"/>
                  <a:pt x="803" y="959"/>
                  <a:pt x="802" y="963"/>
                </a:cubicBezTo>
                <a:cubicBezTo>
                  <a:pt x="801" y="967"/>
                  <a:pt x="804" y="970"/>
                  <a:pt x="809" y="970"/>
                </a:cubicBezTo>
                <a:close/>
                <a:moveTo>
                  <a:pt x="784" y="972"/>
                </a:moveTo>
                <a:cubicBezTo>
                  <a:pt x="788" y="971"/>
                  <a:pt x="792" y="968"/>
                  <a:pt x="793" y="964"/>
                </a:cubicBezTo>
                <a:cubicBezTo>
                  <a:pt x="794" y="960"/>
                  <a:pt x="791" y="957"/>
                  <a:pt x="787" y="957"/>
                </a:cubicBezTo>
                <a:cubicBezTo>
                  <a:pt x="783" y="958"/>
                  <a:pt x="779" y="961"/>
                  <a:pt x="778" y="965"/>
                </a:cubicBezTo>
                <a:cubicBezTo>
                  <a:pt x="777" y="969"/>
                  <a:pt x="780" y="972"/>
                  <a:pt x="784" y="972"/>
                </a:cubicBezTo>
                <a:close/>
                <a:moveTo>
                  <a:pt x="763" y="959"/>
                </a:moveTo>
                <a:cubicBezTo>
                  <a:pt x="758" y="960"/>
                  <a:pt x="754" y="963"/>
                  <a:pt x="753" y="967"/>
                </a:cubicBezTo>
                <a:cubicBezTo>
                  <a:pt x="752" y="971"/>
                  <a:pt x="755" y="974"/>
                  <a:pt x="759" y="974"/>
                </a:cubicBezTo>
                <a:cubicBezTo>
                  <a:pt x="763" y="973"/>
                  <a:pt x="768" y="970"/>
                  <a:pt x="769" y="966"/>
                </a:cubicBezTo>
                <a:cubicBezTo>
                  <a:pt x="770" y="962"/>
                  <a:pt x="767" y="959"/>
                  <a:pt x="763" y="959"/>
                </a:cubicBezTo>
                <a:close/>
                <a:moveTo>
                  <a:pt x="3274" y="998"/>
                </a:moveTo>
                <a:cubicBezTo>
                  <a:pt x="3272" y="994"/>
                  <a:pt x="3267" y="991"/>
                  <a:pt x="3263" y="990"/>
                </a:cubicBezTo>
                <a:cubicBezTo>
                  <a:pt x="3260" y="990"/>
                  <a:pt x="3258" y="993"/>
                  <a:pt x="3260" y="997"/>
                </a:cubicBezTo>
                <a:cubicBezTo>
                  <a:pt x="3262" y="1001"/>
                  <a:pt x="3267" y="1004"/>
                  <a:pt x="3271" y="1005"/>
                </a:cubicBezTo>
                <a:cubicBezTo>
                  <a:pt x="3275" y="1005"/>
                  <a:pt x="3276" y="1002"/>
                  <a:pt x="3274" y="998"/>
                </a:cubicBezTo>
                <a:close/>
                <a:moveTo>
                  <a:pt x="3195" y="989"/>
                </a:moveTo>
                <a:cubicBezTo>
                  <a:pt x="3197" y="993"/>
                  <a:pt x="3202" y="997"/>
                  <a:pt x="3206" y="997"/>
                </a:cubicBezTo>
                <a:cubicBezTo>
                  <a:pt x="3209" y="998"/>
                  <a:pt x="3211" y="995"/>
                  <a:pt x="3209" y="991"/>
                </a:cubicBezTo>
                <a:cubicBezTo>
                  <a:pt x="3207" y="987"/>
                  <a:pt x="3202" y="983"/>
                  <a:pt x="3199" y="983"/>
                </a:cubicBezTo>
                <a:cubicBezTo>
                  <a:pt x="3195" y="982"/>
                  <a:pt x="3193" y="985"/>
                  <a:pt x="3195" y="989"/>
                </a:cubicBezTo>
                <a:close/>
                <a:moveTo>
                  <a:pt x="3139" y="990"/>
                </a:moveTo>
                <a:cubicBezTo>
                  <a:pt x="3143" y="990"/>
                  <a:pt x="3145" y="987"/>
                  <a:pt x="3143" y="983"/>
                </a:cubicBezTo>
                <a:cubicBezTo>
                  <a:pt x="3141" y="979"/>
                  <a:pt x="3137" y="976"/>
                  <a:pt x="3133" y="975"/>
                </a:cubicBezTo>
                <a:cubicBezTo>
                  <a:pt x="3129" y="975"/>
                  <a:pt x="3127" y="978"/>
                  <a:pt x="3129" y="982"/>
                </a:cubicBezTo>
                <a:cubicBezTo>
                  <a:pt x="3131" y="986"/>
                  <a:pt x="3136" y="989"/>
                  <a:pt x="3139" y="990"/>
                </a:cubicBezTo>
                <a:close/>
                <a:moveTo>
                  <a:pt x="3117" y="987"/>
                </a:moveTo>
                <a:cubicBezTo>
                  <a:pt x="3121" y="988"/>
                  <a:pt x="3123" y="985"/>
                  <a:pt x="3121" y="981"/>
                </a:cubicBezTo>
                <a:cubicBezTo>
                  <a:pt x="3119" y="977"/>
                  <a:pt x="3114" y="973"/>
                  <a:pt x="3111" y="973"/>
                </a:cubicBezTo>
                <a:cubicBezTo>
                  <a:pt x="3107" y="973"/>
                  <a:pt x="3105" y="975"/>
                  <a:pt x="3107" y="979"/>
                </a:cubicBezTo>
                <a:cubicBezTo>
                  <a:pt x="3109" y="983"/>
                  <a:pt x="3113" y="987"/>
                  <a:pt x="3117" y="987"/>
                </a:cubicBezTo>
                <a:close/>
                <a:moveTo>
                  <a:pt x="2855" y="955"/>
                </a:moveTo>
                <a:cubicBezTo>
                  <a:pt x="2857" y="959"/>
                  <a:pt x="2861" y="962"/>
                  <a:pt x="2865" y="963"/>
                </a:cubicBezTo>
                <a:cubicBezTo>
                  <a:pt x="2869" y="963"/>
                  <a:pt x="2871" y="960"/>
                  <a:pt x="2870" y="956"/>
                </a:cubicBezTo>
                <a:cubicBezTo>
                  <a:pt x="2869" y="952"/>
                  <a:pt x="2864" y="949"/>
                  <a:pt x="2860" y="948"/>
                </a:cubicBezTo>
                <a:cubicBezTo>
                  <a:pt x="2856" y="948"/>
                  <a:pt x="2854" y="951"/>
                  <a:pt x="2855" y="955"/>
                </a:cubicBezTo>
                <a:close/>
                <a:moveTo>
                  <a:pt x="2675" y="947"/>
                </a:moveTo>
                <a:cubicBezTo>
                  <a:pt x="2679" y="948"/>
                  <a:pt x="2682" y="945"/>
                  <a:pt x="2681" y="941"/>
                </a:cubicBezTo>
                <a:cubicBezTo>
                  <a:pt x="2680" y="937"/>
                  <a:pt x="2675" y="933"/>
                  <a:pt x="2671" y="933"/>
                </a:cubicBezTo>
                <a:cubicBezTo>
                  <a:pt x="2667" y="933"/>
                  <a:pt x="2664" y="936"/>
                  <a:pt x="2666" y="940"/>
                </a:cubicBezTo>
                <a:cubicBezTo>
                  <a:pt x="2667" y="943"/>
                  <a:pt x="2671" y="947"/>
                  <a:pt x="2675" y="947"/>
                </a:cubicBezTo>
                <a:close/>
                <a:moveTo>
                  <a:pt x="47" y="668"/>
                </a:moveTo>
                <a:cubicBezTo>
                  <a:pt x="44" y="668"/>
                  <a:pt x="40" y="672"/>
                  <a:pt x="37" y="676"/>
                </a:cubicBezTo>
                <a:cubicBezTo>
                  <a:pt x="34" y="680"/>
                  <a:pt x="35" y="683"/>
                  <a:pt x="38" y="682"/>
                </a:cubicBezTo>
                <a:cubicBezTo>
                  <a:pt x="41" y="682"/>
                  <a:pt x="45" y="678"/>
                  <a:pt x="48" y="674"/>
                </a:cubicBezTo>
                <a:cubicBezTo>
                  <a:pt x="51" y="670"/>
                  <a:pt x="50" y="667"/>
                  <a:pt x="47" y="668"/>
                </a:cubicBezTo>
                <a:close/>
                <a:moveTo>
                  <a:pt x="30" y="671"/>
                </a:moveTo>
                <a:cubicBezTo>
                  <a:pt x="27" y="671"/>
                  <a:pt x="22" y="675"/>
                  <a:pt x="20" y="679"/>
                </a:cubicBezTo>
                <a:cubicBezTo>
                  <a:pt x="17" y="683"/>
                  <a:pt x="17" y="686"/>
                  <a:pt x="20" y="685"/>
                </a:cubicBezTo>
                <a:cubicBezTo>
                  <a:pt x="23" y="685"/>
                  <a:pt x="28" y="681"/>
                  <a:pt x="31" y="677"/>
                </a:cubicBezTo>
                <a:cubicBezTo>
                  <a:pt x="33" y="673"/>
                  <a:pt x="33" y="670"/>
                  <a:pt x="30" y="671"/>
                </a:cubicBezTo>
                <a:close/>
                <a:moveTo>
                  <a:pt x="13" y="674"/>
                </a:moveTo>
                <a:cubicBezTo>
                  <a:pt x="10" y="675"/>
                  <a:pt x="5" y="678"/>
                  <a:pt x="3" y="682"/>
                </a:cubicBezTo>
                <a:cubicBezTo>
                  <a:pt x="0" y="686"/>
                  <a:pt x="0" y="689"/>
                  <a:pt x="3" y="689"/>
                </a:cubicBezTo>
                <a:cubicBezTo>
                  <a:pt x="6" y="688"/>
                  <a:pt x="11" y="684"/>
                  <a:pt x="13" y="680"/>
                </a:cubicBezTo>
                <a:cubicBezTo>
                  <a:pt x="16" y="676"/>
                  <a:pt x="16" y="673"/>
                  <a:pt x="13" y="674"/>
                </a:cubicBezTo>
                <a:close/>
                <a:moveTo>
                  <a:pt x="115" y="635"/>
                </a:moveTo>
                <a:cubicBezTo>
                  <a:pt x="111" y="635"/>
                  <a:pt x="107" y="639"/>
                  <a:pt x="104" y="643"/>
                </a:cubicBezTo>
                <a:cubicBezTo>
                  <a:pt x="102" y="647"/>
                  <a:pt x="102" y="650"/>
                  <a:pt x="105" y="650"/>
                </a:cubicBezTo>
                <a:cubicBezTo>
                  <a:pt x="108" y="649"/>
                  <a:pt x="113" y="645"/>
                  <a:pt x="115" y="641"/>
                </a:cubicBezTo>
                <a:cubicBezTo>
                  <a:pt x="118" y="637"/>
                  <a:pt x="118" y="634"/>
                  <a:pt x="115" y="635"/>
                </a:cubicBezTo>
                <a:close/>
                <a:moveTo>
                  <a:pt x="97" y="638"/>
                </a:moveTo>
                <a:cubicBezTo>
                  <a:pt x="94" y="639"/>
                  <a:pt x="89" y="642"/>
                  <a:pt x="87" y="646"/>
                </a:cubicBezTo>
                <a:cubicBezTo>
                  <a:pt x="84" y="651"/>
                  <a:pt x="85" y="653"/>
                  <a:pt x="88" y="653"/>
                </a:cubicBezTo>
                <a:cubicBezTo>
                  <a:pt x="91" y="652"/>
                  <a:pt x="95" y="648"/>
                  <a:pt x="98" y="644"/>
                </a:cubicBezTo>
                <a:cubicBezTo>
                  <a:pt x="100" y="640"/>
                  <a:pt x="100" y="638"/>
                  <a:pt x="97" y="638"/>
                </a:cubicBezTo>
                <a:close/>
                <a:moveTo>
                  <a:pt x="80" y="641"/>
                </a:moveTo>
                <a:cubicBezTo>
                  <a:pt x="76" y="642"/>
                  <a:pt x="72" y="646"/>
                  <a:pt x="69" y="650"/>
                </a:cubicBezTo>
                <a:cubicBezTo>
                  <a:pt x="67" y="654"/>
                  <a:pt x="67" y="657"/>
                  <a:pt x="70" y="656"/>
                </a:cubicBezTo>
                <a:cubicBezTo>
                  <a:pt x="73" y="655"/>
                  <a:pt x="78" y="652"/>
                  <a:pt x="80" y="648"/>
                </a:cubicBezTo>
                <a:cubicBezTo>
                  <a:pt x="83" y="644"/>
                  <a:pt x="83" y="641"/>
                  <a:pt x="80" y="641"/>
                </a:cubicBezTo>
                <a:close/>
                <a:moveTo>
                  <a:pt x="62" y="645"/>
                </a:moveTo>
                <a:cubicBezTo>
                  <a:pt x="59" y="645"/>
                  <a:pt x="55" y="649"/>
                  <a:pt x="52" y="653"/>
                </a:cubicBezTo>
                <a:cubicBezTo>
                  <a:pt x="49" y="657"/>
                  <a:pt x="50" y="660"/>
                  <a:pt x="53" y="659"/>
                </a:cubicBezTo>
                <a:cubicBezTo>
                  <a:pt x="56" y="659"/>
                  <a:pt x="60" y="655"/>
                  <a:pt x="63" y="651"/>
                </a:cubicBezTo>
                <a:cubicBezTo>
                  <a:pt x="65" y="647"/>
                  <a:pt x="65" y="644"/>
                  <a:pt x="62" y="645"/>
                </a:cubicBezTo>
                <a:close/>
                <a:moveTo>
                  <a:pt x="129" y="612"/>
                </a:moveTo>
                <a:cubicBezTo>
                  <a:pt x="126" y="613"/>
                  <a:pt x="122" y="616"/>
                  <a:pt x="119" y="620"/>
                </a:cubicBezTo>
                <a:cubicBezTo>
                  <a:pt x="116" y="624"/>
                  <a:pt x="117" y="627"/>
                  <a:pt x="120" y="627"/>
                </a:cubicBezTo>
                <a:cubicBezTo>
                  <a:pt x="123" y="626"/>
                  <a:pt x="127" y="622"/>
                  <a:pt x="130" y="618"/>
                </a:cubicBezTo>
                <a:cubicBezTo>
                  <a:pt x="133" y="614"/>
                  <a:pt x="132" y="611"/>
                  <a:pt x="129" y="612"/>
                </a:cubicBezTo>
                <a:close/>
                <a:moveTo>
                  <a:pt x="112" y="622"/>
                </a:moveTo>
                <a:cubicBezTo>
                  <a:pt x="115" y="618"/>
                  <a:pt x="115" y="615"/>
                  <a:pt x="112" y="615"/>
                </a:cubicBezTo>
                <a:cubicBezTo>
                  <a:pt x="109" y="616"/>
                  <a:pt x="104" y="620"/>
                  <a:pt x="101" y="624"/>
                </a:cubicBezTo>
                <a:cubicBezTo>
                  <a:pt x="99" y="628"/>
                  <a:pt x="99" y="630"/>
                  <a:pt x="102" y="630"/>
                </a:cubicBezTo>
                <a:cubicBezTo>
                  <a:pt x="105" y="629"/>
                  <a:pt x="110" y="626"/>
                  <a:pt x="112" y="622"/>
                </a:cubicBezTo>
                <a:close/>
                <a:moveTo>
                  <a:pt x="95" y="625"/>
                </a:moveTo>
                <a:cubicBezTo>
                  <a:pt x="98" y="621"/>
                  <a:pt x="97" y="618"/>
                  <a:pt x="94" y="619"/>
                </a:cubicBezTo>
                <a:cubicBezTo>
                  <a:pt x="91" y="619"/>
                  <a:pt x="87" y="623"/>
                  <a:pt x="84" y="627"/>
                </a:cubicBezTo>
                <a:cubicBezTo>
                  <a:pt x="81" y="631"/>
                  <a:pt x="82" y="634"/>
                  <a:pt x="85" y="633"/>
                </a:cubicBezTo>
                <a:cubicBezTo>
                  <a:pt x="88" y="633"/>
                  <a:pt x="92" y="629"/>
                  <a:pt x="95" y="625"/>
                </a:cubicBezTo>
                <a:close/>
                <a:moveTo>
                  <a:pt x="78" y="628"/>
                </a:moveTo>
                <a:cubicBezTo>
                  <a:pt x="80" y="624"/>
                  <a:pt x="80" y="621"/>
                  <a:pt x="77" y="622"/>
                </a:cubicBezTo>
                <a:cubicBezTo>
                  <a:pt x="74" y="622"/>
                  <a:pt x="69" y="626"/>
                  <a:pt x="67" y="630"/>
                </a:cubicBezTo>
                <a:cubicBezTo>
                  <a:pt x="64" y="634"/>
                  <a:pt x="65" y="637"/>
                  <a:pt x="67" y="636"/>
                </a:cubicBezTo>
                <a:cubicBezTo>
                  <a:pt x="70" y="636"/>
                  <a:pt x="75" y="632"/>
                  <a:pt x="78" y="628"/>
                </a:cubicBezTo>
                <a:close/>
                <a:moveTo>
                  <a:pt x="50" y="640"/>
                </a:moveTo>
                <a:cubicBezTo>
                  <a:pt x="53" y="639"/>
                  <a:pt x="58" y="635"/>
                  <a:pt x="60" y="631"/>
                </a:cubicBezTo>
                <a:cubicBezTo>
                  <a:pt x="63" y="627"/>
                  <a:pt x="63" y="625"/>
                  <a:pt x="60" y="625"/>
                </a:cubicBezTo>
                <a:cubicBezTo>
                  <a:pt x="57" y="626"/>
                  <a:pt x="52" y="629"/>
                  <a:pt x="50" y="633"/>
                </a:cubicBezTo>
                <a:cubicBezTo>
                  <a:pt x="47" y="638"/>
                  <a:pt x="47" y="640"/>
                  <a:pt x="50" y="640"/>
                </a:cubicBezTo>
                <a:close/>
                <a:moveTo>
                  <a:pt x="26" y="638"/>
                </a:moveTo>
                <a:cubicBezTo>
                  <a:pt x="29" y="634"/>
                  <a:pt x="29" y="631"/>
                  <a:pt x="26" y="632"/>
                </a:cubicBezTo>
                <a:cubicBezTo>
                  <a:pt x="23" y="632"/>
                  <a:pt x="18" y="636"/>
                  <a:pt x="16" y="640"/>
                </a:cubicBezTo>
                <a:cubicBezTo>
                  <a:pt x="13" y="644"/>
                  <a:pt x="13" y="647"/>
                  <a:pt x="16" y="646"/>
                </a:cubicBezTo>
                <a:cubicBezTo>
                  <a:pt x="19" y="646"/>
                  <a:pt x="24" y="642"/>
                  <a:pt x="26" y="638"/>
                </a:cubicBezTo>
                <a:close/>
                <a:moveTo>
                  <a:pt x="65" y="617"/>
                </a:moveTo>
                <a:cubicBezTo>
                  <a:pt x="68" y="616"/>
                  <a:pt x="73" y="613"/>
                  <a:pt x="75" y="609"/>
                </a:cubicBezTo>
                <a:cubicBezTo>
                  <a:pt x="78" y="605"/>
                  <a:pt x="78" y="602"/>
                  <a:pt x="75" y="602"/>
                </a:cubicBezTo>
                <a:cubicBezTo>
                  <a:pt x="72" y="603"/>
                  <a:pt x="67" y="607"/>
                  <a:pt x="65" y="611"/>
                </a:cubicBezTo>
                <a:cubicBezTo>
                  <a:pt x="62" y="615"/>
                  <a:pt x="62" y="618"/>
                  <a:pt x="65" y="617"/>
                </a:cubicBezTo>
                <a:close/>
                <a:moveTo>
                  <a:pt x="2138" y="912"/>
                </a:moveTo>
                <a:cubicBezTo>
                  <a:pt x="2137" y="908"/>
                  <a:pt x="2133" y="905"/>
                  <a:pt x="2129" y="905"/>
                </a:cubicBezTo>
                <a:cubicBezTo>
                  <a:pt x="2125" y="904"/>
                  <a:pt x="2122" y="908"/>
                  <a:pt x="2122" y="912"/>
                </a:cubicBezTo>
                <a:cubicBezTo>
                  <a:pt x="2123" y="916"/>
                  <a:pt x="2127" y="919"/>
                  <a:pt x="2131" y="919"/>
                </a:cubicBezTo>
                <a:cubicBezTo>
                  <a:pt x="2135" y="919"/>
                  <a:pt x="2138" y="916"/>
                  <a:pt x="2138" y="912"/>
                </a:cubicBezTo>
                <a:close/>
                <a:moveTo>
                  <a:pt x="2113" y="911"/>
                </a:moveTo>
                <a:cubicBezTo>
                  <a:pt x="2112" y="907"/>
                  <a:pt x="2108" y="904"/>
                  <a:pt x="2104" y="904"/>
                </a:cubicBezTo>
                <a:cubicBezTo>
                  <a:pt x="2100" y="904"/>
                  <a:pt x="2096" y="907"/>
                  <a:pt x="2097" y="911"/>
                </a:cubicBezTo>
                <a:cubicBezTo>
                  <a:pt x="2097" y="915"/>
                  <a:pt x="2101" y="918"/>
                  <a:pt x="2106" y="918"/>
                </a:cubicBezTo>
                <a:cubicBezTo>
                  <a:pt x="2110" y="918"/>
                  <a:pt x="2113" y="915"/>
                  <a:pt x="2113" y="911"/>
                </a:cubicBezTo>
                <a:close/>
                <a:moveTo>
                  <a:pt x="2053" y="903"/>
                </a:moveTo>
                <a:cubicBezTo>
                  <a:pt x="2049" y="902"/>
                  <a:pt x="2046" y="906"/>
                  <a:pt x="2046" y="910"/>
                </a:cubicBezTo>
                <a:cubicBezTo>
                  <a:pt x="2047" y="914"/>
                  <a:pt x="2051" y="917"/>
                  <a:pt x="2055" y="917"/>
                </a:cubicBezTo>
                <a:cubicBezTo>
                  <a:pt x="2059" y="917"/>
                  <a:pt x="2063" y="914"/>
                  <a:pt x="2062" y="910"/>
                </a:cubicBezTo>
                <a:cubicBezTo>
                  <a:pt x="2062" y="906"/>
                  <a:pt x="2058" y="903"/>
                  <a:pt x="2053" y="903"/>
                </a:cubicBezTo>
                <a:close/>
                <a:moveTo>
                  <a:pt x="2028" y="902"/>
                </a:moveTo>
                <a:cubicBezTo>
                  <a:pt x="2024" y="902"/>
                  <a:pt x="2021" y="905"/>
                  <a:pt x="2021" y="909"/>
                </a:cubicBezTo>
                <a:cubicBezTo>
                  <a:pt x="2021" y="913"/>
                  <a:pt x="2025" y="916"/>
                  <a:pt x="2030" y="916"/>
                </a:cubicBezTo>
                <a:cubicBezTo>
                  <a:pt x="2034" y="916"/>
                  <a:pt x="2037" y="913"/>
                  <a:pt x="2037" y="909"/>
                </a:cubicBezTo>
                <a:cubicBezTo>
                  <a:pt x="2036" y="905"/>
                  <a:pt x="2033" y="902"/>
                  <a:pt x="2028" y="902"/>
                </a:cubicBezTo>
                <a:close/>
                <a:moveTo>
                  <a:pt x="2004" y="916"/>
                </a:moveTo>
                <a:cubicBezTo>
                  <a:pt x="2009" y="916"/>
                  <a:pt x="2012" y="913"/>
                  <a:pt x="2012" y="909"/>
                </a:cubicBezTo>
                <a:cubicBezTo>
                  <a:pt x="2011" y="905"/>
                  <a:pt x="2007" y="901"/>
                  <a:pt x="2003" y="901"/>
                </a:cubicBezTo>
                <a:cubicBezTo>
                  <a:pt x="1998" y="901"/>
                  <a:pt x="1995" y="904"/>
                  <a:pt x="1996" y="908"/>
                </a:cubicBezTo>
                <a:cubicBezTo>
                  <a:pt x="1996" y="912"/>
                  <a:pt x="2000" y="916"/>
                  <a:pt x="2004" y="916"/>
                </a:cubicBezTo>
                <a:close/>
                <a:moveTo>
                  <a:pt x="1979" y="915"/>
                </a:moveTo>
                <a:cubicBezTo>
                  <a:pt x="1983" y="915"/>
                  <a:pt x="1987" y="912"/>
                  <a:pt x="1986" y="908"/>
                </a:cubicBezTo>
                <a:cubicBezTo>
                  <a:pt x="1986" y="904"/>
                  <a:pt x="1982" y="901"/>
                  <a:pt x="1978" y="901"/>
                </a:cubicBezTo>
                <a:cubicBezTo>
                  <a:pt x="1973" y="901"/>
                  <a:pt x="1970" y="904"/>
                  <a:pt x="1970" y="908"/>
                </a:cubicBezTo>
                <a:cubicBezTo>
                  <a:pt x="1971" y="912"/>
                  <a:pt x="1974" y="915"/>
                  <a:pt x="1979" y="915"/>
                </a:cubicBezTo>
                <a:close/>
                <a:moveTo>
                  <a:pt x="1953" y="915"/>
                </a:moveTo>
                <a:cubicBezTo>
                  <a:pt x="1958" y="915"/>
                  <a:pt x="1961" y="912"/>
                  <a:pt x="1961" y="908"/>
                </a:cubicBezTo>
                <a:cubicBezTo>
                  <a:pt x="1960" y="904"/>
                  <a:pt x="1957" y="901"/>
                  <a:pt x="1952" y="900"/>
                </a:cubicBezTo>
                <a:cubicBezTo>
                  <a:pt x="1948" y="900"/>
                  <a:pt x="1945" y="904"/>
                  <a:pt x="1945" y="908"/>
                </a:cubicBezTo>
                <a:cubicBezTo>
                  <a:pt x="1945" y="912"/>
                  <a:pt x="1949" y="915"/>
                  <a:pt x="1953" y="915"/>
                </a:cubicBezTo>
                <a:close/>
                <a:moveTo>
                  <a:pt x="1928" y="915"/>
                </a:moveTo>
                <a:cubicBezTo>
                  <a:pt x="1932" y="915"/>
                  <a:pt x="1936" y="911"/>
                  <a:pt x="1935" y="907"/>
                </a:cubicBezTo>
                <a:cubicBezTo>
                  <a:pt x="1935" y="903"/>
                  <a:pt x="1931" y="900"/>
                  <a:pt x="1927" y="900"/>
                </a:cubicBezTo>
                <a:cubicBezTo>
                  <a:pt x="1922" y="900"/>
                  <a:pt x="1919" y="903"/>
                  <a:pt x="1919" y="907"/>
                </a:cubicBezTo>
                <a:cubicBezTo>
                  <a:pt x="1920" y="911"/>
                  <a:pt x="1923" y="914"/>
                  <a:pt x="1928" y="915"/>
                </a:cubicBezTo>
                <a:close/>
                <a:moveTo>
                  <a:pt x="1902" y="914"/>
                </a:moveTo>
                <a:cubicBezTo>
                  <a:pt x="1907" y="914"/>
                  <a:pt x="1910" y="911"/>
                  <a:pt x="1910" y="907"/>
                </a:cubicBezTo>
                <a:cubicBezTo>
                  <a:pt x="1910" y="903"/>
                  <a:pt x="1906" y="900"/>
                  <a:pt x="1901" y="900"/>
                </a:cubicBezTo>
                <a:cubicBezTo>
                  <a:pt x="1897" y="900"/>
                  <a:pt x="1894" y="903"/>
                  <a:pt x="1894" y="907"/>
                </a:cubicBezTo>
                <a:cubicBezTo>
                  <a:pt x="1894" y="911"/>
                  <a:pt x="1898" y="914"/>
                  <a:pt x="1902" y="914"/>
                </a:cubicBezTo>
                <a:close/>
                <a:moveTo>
                  <a:pt x="1877" y="914"/>
                </a:moveTo>
                <a:cubicBezTo>
                  <a:pt x="1881" y="914"/>
                  <a:pt x="1885" y="911"/>
                  <a:pt x="1884" y="907"/>
                </a:cubicBezTo>
                <a:cubicBezTo>
                  <a:pt x="1884" y="903"/>
                  <a:pt x="1880" y="899"/>
                  <a:pt x="1876" y="899"/>
                </a:cubicBezTo>
                <a:cubicBezTo>
                  <a:pt x="1872" y="899"/>
                  <a:pt x="1868" y="903"/>
                  <a:pt x="1868" y="907"/>
                </a:cubicBezTo>
                <a:cubicBezTo>
                  <a:pt x="1869" y="911"/>
                  <a:pt x="1872" y="914"/>
                  <a:pt x="1877" y="914"/>
                </a:cubicBezTo>
                <a:close/>
                <a:moveTo>
                  <a:pt x="1851" y="914"/>
                </a:moveTo>
                <a:cubicBezTo>
                  <a:pt x="1856" y="914"/>
                  <a:pt x="1859" y="910"/>
                  <a:pt x="1859" y="906"/>
                </a:cubicBezTo>
                <a:cubicBezTo>
                  <a:pt x="1859" y="903"/>
                  <a:pt x="1855" y="899"/>
                  <a:pt x="1851" y="899"/>
                </a:cubicBezTo>
                <a:cubicBezTo>
                  <a:pt x="1846" y="899"/>
                  <a:pt x="1843" y="902"/>
                  <a:pt x="1843" y="906"/>
                </a:cubicBezTo>
                <a:cubicBezTo>
                  <a:pt x="1843" y="910"/>
                  <a:pt x="1847" y="914"/>
                  <a:pt x="1851" y="914"/>
                </a:cubicBezTo>
                <a:close/>
                <a:moveTo>
                  <a:pt x="1826" y="913"/>
                </a:moveTo>
                <a:cubicBezTo>
                  <a:pt x="1830" y="913"/>
                  <a:pt x="1834" y="910"/>
                  <a:pt x="1834" y="906"/>
                </a:cubicBezTo>
                <a:cubicBezTo>
                  <a:pt x="1833" y="902"/>
                  <a:pt x="1830" y="899"/>
                  <a:pt x="1825" y="899"/>
                </a:cubicBezTo>
                <a:cubicBezTo>
                  <a:pt x="1821" y="899"/>
                  <a:pt x="1817" y="902"/>
                  <a:pt x="1817" y="906"/>
                </a:cubicBezTo>
                <a:cubicBezTo>
                  <a:pt x="1818" y="910"/>
                  <a:pt x="1821" y="913"/>
                  <a:pt x="1826" y="913"/>
                </a:cubicBezTo>
                <a:close/>
                <a:moveTo>
                  <a:pt x="1800" y="913"/>
                </a:moveTo>
                <a:cubicBezTo>
                  <a:pt x="1805" y="913"/>
                  <a:pt x="1808" y="910"/>
                  <a:pt x="1808" y="906"/>
                </a:cubicBezTo>
                <a:cubicBezTo>
                  <a:pt x="1808" y="902"/>
                  <a:pt x="1804" y="899"/>
                  <a:pt x="1800" y="899"/>
                </a:cubicBezTo>
                <a:cubicBezTo>
                  <a:pt x="1795" y="899"/>
                  <a:pt x="1792" y="902"/>
                  <a:pt x="1792" y="906"/>
                </a:cubicBezTo>
                <a:cubicBezTo>
                  <a:pt x="1792" y="910"/>
                  <a:pt x="1796" y="913"/>
                  <a:pt x="1800" y="913"/>
                </a:cubicBezTo>
                <a:close/>
                <a:moveTo>
                  <a:pt x="1775" y="913"/>
                </a:moveTo>
                <a:cubicBezTo>
                  <a:pt x="1779" y="913"/>
                  <a:pt x="1783" y="910"/>
                  <a:pt x="1782" y="906"/>
                </a:cubicBezTo>
                <a:cubicBezTo>
                  <a:pt x="1782" y="902"/>
                  <a:pt x="1779" y="899"/>
                  <a:pt x="1774" y="899"/>
                </a:cubicBezTo>
                <a:cubicBezTo>
                  <a:pt x="1770" y="899"/>
                  <a:pt x="1766" y="902"/>
                  <a:pt x="1766" y="906"/>
                </a:cubicBezTo>
                <a:cubicBezTo>
                  <a:pt x="1767" y="910"/>
                  <a:pt x="1770" y="913"/>
                  <a:pt x="1775" y="913"/>
                </a:cubicBezTo>
                <a:close/>
                <a:moveTo>
                  <a:pt x="1749" y="913"/>
                </a:moveTo>
                <a:cubicBezTo>
                  <a:pt x="1754" y="913"/>
                  <a:pt x="1757" y="910"/>
                  <a:pt x="1757" y="906"/>
                </a:cubicBezTo>
                <a:cubicBezTo>
                  <a:pt x="1757" y="902"/>
                  <a:pt x="1753" y="899"/>
                  <a:pt x="1749" y="899"/>
                </a:cubicBezTo>
                <a:cubicBezTo>
                  <a:pt x="1744" y="899"/>
                  <a:pt x="1741" y="902"/>
                  <a:pt x="1741" y="906"/>
                </a:cubicBezTo>
                <a:cubicBezTo>
                  <a:pt x="1741" y="910"/>
                  <a:pt x="1745" y="913"/>
                  <a:pt x="1749" y="913"/>
                </a:cubicBezTo>
                <a:close/>
                <a:moveTo>
                  <a:pt x="1165" y="912"/>
                </a:moveTo>
                <a:cubicBezTo>
                  <a:pt x="1160" y="912"/>
                  <a:pt x="1156" y="916"/>
                  <a:pt x="1156" y="920"/>
                </a:cubicBezTo>
                <a:cubicBezTo>
                  <a:pt x="1155" y="924"/>
                  <a:pt x="1158" y="927"/>
                  <a:pt x="1163" y="927"/>
                </a:cubicBezTo>
                <a:cubicBezTo>
                  <a:pt x="1167" y="926"/>
                  <a:pt x="1171" y="923"/>
                  <a:pt x="1172" y="919"/>
                </a:cubicBezTo>
                <a:cubicBezTo>
                  <a:pt x="1172" y="915"/>
                  <a:pt x="1169" y="912"/>
                  <a:pt x="1165" y="912"/>
                </a:cubicBezTo>
                <a:close/>
                <a:moveTo>
                  <a:pt x="1140" y="913"/>
                </a:moveTo>
                <a:cubicBezTo>
                  <a:pt x="1135" y="914"/>
                  <a:pt x="1131" y="917"/>
                  <a:pt x="1131" y="921"/>
                </a:cubicBezTo>
                <a:cubicBezTo>
                  <a:pt x="1130" y="925"/>
                  <a:pt x="1133" y="928"/>
                  <a:pt x="1138" y="928"/>
                </a:cubicBezTo>
                <a:cubicBezTo>
                  <a:pt x="1142" y="928"/>
                  <a:pt x="1146" y="924"/>
                  <a:pt x="1147" y="920"/>
                </a:cubicBezTo>
                <a:cubicBezTo>
                  <a:pt x="1147" y="916"/>
                  <a:pt x="1144" y="913"/>
                  <a:pt x="1140" y="913"/>
                </a:cubicBezTo>
                <a:close/>
                <a:moveTo>
                  <a:pt x="1115" y="915"/>
                </a:moveTo>
                <a:cubicBezTo>
                  <a:pt x="1110" y="915"/>
                  <a:pt x="1106" y="918"/>
                  <a:pt x="1106" y="922"/>
                </a:cubicBezTo>
                <a:cubicBezTo>
                  <a:pt x="1105" y="926"/>
                  <a:pt x="1108" y="929"/>
                  <a:pt x="1112" y="929"/>
                </a:cubicBezTo>
                <a:cubicBezTo>
                  <a:pt x="1117" y="929"/>
                  <a:pt x="1121" y="926"/>
                  <a:pt x="1121" y="922"/>
                </a:cubicBezTo>
                <a:cubicBezTo>
                  <a:pt x="1122" y="918"/>
                  <a:pt x="1119" y="914"/>
                  <a:pt x="1115" y="915"/>
                </a:cubicBezTo>
                <a:close/>
                <a:moveTo>
                  <a:pt x="1087" y="930"/>
                </a:moveTo>
                <a:cubicBezTo>
                  <a:pt x="1092" y="930"/>
                  <a:pt x="1096" y="927"/>
                  <a:pt x="1096" y="923"/>
                </a:cubicBezTo>
                <a:cubicBezTo>
                  <a:pt x="1097" y="919"/>
                  <a:pt x="1094" y="916"/>
                  <a:pt x="1089" y="916"/>
                </a:cubicBezTo>
                <a:cubicBezTo>
                  <a:pt x="1085" y="916"/>
                  <a:pt x="1081" y="920"/>
                  <a:pt x="1080" y="924"/>
                </a:cubicBezTo>
                <a:cubicBezTo>
                  <a:pt x="1080" y="928"/>
                  <a:pt x="1083" y="931"/>
                  <a:pt x="1087" y="930"/>
                </a:cubicBezTo>
                <a:close/>
                <a:moveTo>
                  <a:pt x="1071" y="924"/>
                </a:moveTo>
                <a:cubicBezTo>
                  <a:pt x="1072" y="920"/>
                  <a:pt x="1069" y="917"/>
                  <a:pt x="1064" y="917"/>
                </a:cubicBezTo>
                <a:cubicBezTo>
                  <a:pt x="1060" y="918"/>
                  <a:pt x="1056" y="921"/>
                  <a:pt x="1055" y="925"/>
                </a:cubicBezTo>
                <a:cubicBezTo>
                  <a:pt x="1055" y="929"/>
                  <a:pt x="1058" y="932"/>
                  <a:pt x="1062" y="932"/>
                </a:cubicBezTo>
                <a:cubicBezTo>
                  <a:pt x="1067" y="931"/>
                  <a:pt x="1071" y="928"/>
                  <a:pt x="1071" y="924"/>
                </a:cubicBezTo>
                <a:close/>
                <a:moveTo>
                  <a:pt x="1046" y="925"/>
                </a:moveTo>
                <a:cubicBezTo>
                  <a:pt x="1047" y="921"/>
                  <a:pt x="1044" y="918"/>
                  <a:pt x="1039" y="919"/>
                </a:cubicBezTo>
                <a:cubicBezTo>
                  <a:pt x="1035" y="919"/>
                  <a:pt x="1031" y="922"/>
                  <a:pt x="1030" y="926"/>
                </a:cubicBezTo>
                <a:cubicBezTo>
                  <a:pt x="1030" y="930"/>
                  <a:pt x="1033" y="933"/>
                  <a:pt x="1037" y="933"/>
                </a:cubicBezTo>
                <a:cubicBezTo>
                  <a:pt x="1041" y="933"/>
                  <a:pt x="1045" y="929"/>
                  <a:pt x="1046" y="925"/>
                </a:cubicBezTo>
                <a:close/>
                <a:moveTo>
                  <a:pt x="1021" y="927"/>
                </a:moveTo>
                <a:cubicBezTo>
                  <a:pt x="1022" y="923"/>
                  <a:pt x="1019" y="920"/>
                  <a:pt x="1015" y="920"/>
                </a:cubicBezTo>
                <a:cubicBezTo>
                  <a:pt x="1010" y="920"/>
                  <a:pt x="1006" y="924"/>
                  <a:pt x="1005" y="928"/>
                </a:cubicBezTo>
                <a:cubicBezTo>
                  <a:pt x="1005" y="932"/>
                  <a:pt x="1008" y="935"/>
                  <a:pt x="1012" y="935"/>
                </a:cubicBezTo>
                <a:cubicBezTo>
                  <a:pt x="1016" y="934"/>
                  <a:pt x="1020" y="931"/>
                  <a:pt x="1021" y="927"/>
                </a:cubicBezTo>
                <a:close/>
                <a:moveTo>
                  <a:pt x="996" y="928"/>
                </a:moveTo>
                <a:cubicBezTo>
                  <a:pt x="997" y="924"/>
                  <a:pt x="994" y="921"/>
                  <a:pt x="990" y="922"/>
                </a:cubicBezTo>
                <a:cubicBezTo>
                  <a:pt x="985" y="922"/>
                  <a:pt x="981" y="925"/>
                  <a:pt x="981" y="929"/>
                </a:cubicBezTo>
                <a:cubicBezTo>
                  <a:pt x="980" y="933"/>
                  <a:pt x="983" y="936"/>
                  <a:pt x="987" y="936"/>
                </a:cubicBezTo>
                <a:cubicBezTo>
                  <a:pt x="991" y="936"/>
                  <a:pt x="995" y="932"/>
                  <a:pt x="996" y="928"/>
                </a:cubicBezTo>
                <a:close/>
                <a:moveTo>
                  <a:pt x="962" y="938"/>
                </a:moveTo>
                <a:cubicBezTo>
                  <a:pt x="966" y="937"/>
                  <a:pt x="971" y="934"/>
                  <a:pt x="971" y="930"/>
                </a:cubicBezTo>
                <a:cubicBezTo>
                  <a:pt x="972" y="926"/>
                  <a:pt x="969" y="923"/>
                  <a:pt x="965" y="923"/>
                </a:cubicBezTo>
                <a:cubicBezTo>
                  <a:pt x="961" y="923"/>
                  <a:pt x="956" y="927"/>
                  <a:pt x="956" y="931"/>
                </a:cubicBezTo>
                <a:cubicBezTo>
                  <a:pt x="955" y="935"/>
                  <a:pt x="958" y="938"/>
                  <a:pt x="962" y="938"/>
                </a:cubicBezTo>
                <a:close/>
                <a:moveTo>
                  <a:pt x="946" y="931"/>
                </a:moveTo>
                <a:cubicBezTo>
                  <a:pt x="947" y="927"/>
                  <a:pt x="944" y="924"/>
                  <a:pt x="940" y="925"/>
                </a:cubicBezTo>
                <a:cubicBezTo>
                  <a:pt x="936" y="925"/>
                  <a:pt x="932" y="928"/>
                  <a:pt x="931" y="932"/>
                </a:cubicBezTo>
                <a:cubicBezTo>
                  <a:pt x="930" y="936"/>
                  <a:pt x="933" y="939"/>
                  <a:pt x="937" y="939"/>
                </a:cubicBezTo>
                <a:cubicBezTo>
                  <a:pt x="942" y="939"/>
                  <a:pt x="946" y="935"/>
                  <a:pt x="946" y="931"/>
                </a:cubicBezTo>
                <a:close/>
                <a:moveTo>
                  <a:pt x="922" y="933"/>
                </a:moveTo>
                <a:cubicBezTo>
                  <a:pt x="922" y="929"/>
                  <a:pt x="920" y="926"/>
                  <a:pt x="915" y="926"/>
                </a:cubicBezTo>
                <a:cubicBezTo>
                  <a:pt x="911" y="927"/>
                  <a:pt x="907" y="930"/>
                  <a:pt x="906" y="934"/>
                </a:cubicBezTo>
                <a:cubicBezTo>
                  <a:pt x="905" y="938"/>
                  <a:pt x="908" y="941"/>
                  <a:pt x="912" y="941"/>
                </a:cubicBezTo>
                <a:cubicBezTo>
                  <a:pt x="917" y="940"/>
                  <a:pt x="921" y="937"/>
                  <a:pt x="922" y="933"/>
                </a:cubicBezTo>
                <a:close/>
                <a:moveTo>
                  <a:pt x="897" y="935"/>
                </a:moveTo>
                <a:cubicBezTo>
                  <a:pt x="898" y="931"/>
                  <a:pt x="895" y="928"/>
                  <a:pt x="891" y="928"/>
                </a:cubicBezTo>
                <a:cubicBezTo>
                  <a:pt x="886" y="928"/>
                  <a:pt x="882" y="932"/>
                  <a:pt x="881" y="936"/>
                </a:cubicBezTo>
                <a:cubicBezTo>
                  <a:pt x="881" y="940"/>
                  <a:pt x="883" y="943"/>
                  <a:pt x="888" y="942"/>
                </a:cubicBezTo>
                <a:cubicBezTo>
                  <a:pt x="892" y="942"/>
                  <a:pt x="896" y="939"/>
                  <a:pt x="897" y="935"/>
                </a:cubicBezTo>
                <a:close/>
                <a:moveTo>
                  <a:pt x="872" y="936"/>
                </a:moveTo>
                <a:cubicBezTo>
                  <a:pt x="873" y="932"/>
                  <a:pt x="870" y="929"/>
                  <a:pt x="866" y="930"/>
                </a:cubicBezTo>
                <a:cubicBezTo>
                  <a:pt x="862" y="930"/>
                  <a:pt x="858" y="933"/>
                  <a:pt x="857" y="937"/>
                </a:cubicBezTo>
                <a:cubicBezTo>
                  <a:pt x="856" y="941"/>
                  <a:pt x="859" y="944"/>
                  <a:pt x="863" y="944"/>
                </a:cubicBezTo>
                <a:cubicBezTo>
                  <a:pt x="867" y="944"/>
                  <a:pt x="871" y="940"/>
                  <a:pt x="872" y="936"/>
                </a:cubicBezTo>
                <a:close/>
                <a:moveTo>
                  <a:pt x="848" y="938"/>
                </a:moveTo>
                <a:cubicBezTo>
                  <a:pt x="848" y="934"/>
                  <a:pt x="846" y="931"/>
                  <a:pt x="841" y="931"/>
                </a:cubicBezTo>
                <a:cubicBezTo>
                  <a:pt x="837" y="932"/>
                  <a:pt x="833" y="935"/>
                  <a:pt x="832" y="939"/>
                </a:cubicBezTo>
                <a:cubicBezTo>
                  <a:pt x="831" y="943"/>
                  <a:pt x="834" y="946"/>
                  <a:pt x="838" y="946"/>
                </a:cubicBezTo>
                <a:cubicBezTo>
                  <a:pt x="843" y="946"/>
                  <a:pt x="847" y="942"/>
                  <a:pt x="848" y="938"/>
                </a:cubicBezTo>
                <a:close/>
                <a:moveTo>
                  <a:pt x="823" y="940"/>
                </a:moveTo>
                <a:cubicBezTo>
                  <a:pt x="824" y="936"/>
                  <a:pt x="821" y="933"/>
                  <a:pt x="817" y="933"/>
                </a:cubicBezTo>
                <a:cubicBezTo>
                  <a:pt x="813" y="934"/>
                  <a:pt x="809" y="937"/>
                  <a:pt x="808" y="941"/>
                </a:cubicBezTo>
                <a:cubicBezTo>
                  <a:pt x="807" y="945"/>
                  <a:pt x="809" y="948"/>
                  <a:pt x="814" y="948"/>
                </a:cubicBezTo>
                <a:cubicBezTo>
                  <a:pt x="818" y="947"/>
                  <a:pt x="822" y="944"/>
                  <a:pt x="823" y="940"/>
                </a:cubicBezTo>
                <a:close/>
                <a:moveTo>
                  <a:pt x="789" y="949"/>
                </a:moveTo>
                <a:cubicBezTo>
                  <a:pt x="793" y="949"/>
                  <a:pt x="798" y="946"/>
                  <a:pt x="798" y="942"/>
                </a:cubicBezTo>
                <a:cubicBezTo>
                  <a:pt x="799" y="938"/>
                  <a:pt x="797" y="935"/>
                  <a:pt x="793" y="935"/>
                </a:cubicBezTo>
                <a:cubicBezTo>
                  <a:pt x="788" y="935"/>
                  <a:pt x="784" y="939"/>
                  <a:pt x="783" y="943"/>
                </a:cubicBezTo>
                <a:cubicBezTo>
                  <a:pt x="782" y="947"/>
                  <a:pt x="785" y="950"/>
                  <a:pt x="789" y="949"/>
                </a:cubicBezTo>
                <a:close/>
                <a:moveTo>
                  <a:pt x="768" y="937"/>
                </a:moveTo>
                <a:cubicBezTo>
                  <a:pt x="764" y="937"/>
                  <a:pt x="760" y="941"/>
                  <a:pt x="759" y="945"/>
                </a:cubicBezTo>
                <a:cubicBezTo>
                  <a:pt x="758" y="949"/>
                  <a:pt x="760" y="952"/>
                  <a:pt x="765" y="951"/>
                </a:cubicBezTo>
                <a:cubicBezTo>
                  <a:pt x="769" y="951"/>
                  <a:pt x="773" y="948"/>
                  <a:pt x="774" y="944"/>
                </a:cubicBezTo>
                <a:cubicBezTo>
                  <a:pt x="775" y="940"/>
                  <a:pt x="772" y="937"/>
                  <a:pt x="768" y="937"/>
                </a:cubicBezTo>
                <a:close/>
                <a:moveTo>
                  <a:pt x="744" y="939"/>
                </a:moveTo>
                <a:cubicBezTo>
                  <a:pt x="740" y="939"/>
                  <a:pt x="735" y="943"/>
                  <a:pt x="734" y="947"/>
                </a:cubicBezTo>
                <a:cubicBezTo>
                  <a:pt x="733" y="951"/>
                  <a:pt x="736" y="954"/>
                  <a:pt x="740" y="953"/>
                </a:cubicBezTo>
                <a:cubicBezTo>
                  <a:pt x="744" y="953"/>
                  <a:pt x="749" y="949"/>
                  <a:pt x="750" y="945"/>
                </a:cubicBezTo>
                <a:cubicBezTo>
                  <a:pt x="751" y="941"/>
                  <a:pt x="748" y="939"/>
                  <a:pt x="744" y="939"/>
                </a:cubicBezTo>
                <a:close/>
                <a:moveTo>
                  <a:pt x="3219" y="971"/>
                </a:moveTo>
                <a:cubicBezTo>
                  <a:pt x="3217" y="967"/>
                  <a:pt x="3213" y="963"/>
                  <a:pt x="3209" y="963"/>
                </a:cubicBezTo>
                <a:cubicBezTo>
                  <a:pt x="3205" y="962"/>
                  <a:pt x="3204" y="965"/>
                  <a:pt x="3206" y="969"/>
                </a:cubicBezTo>
                <a:cubicBezTo>
                  <a:pt x="3208" y="973"/>
                  <a:pt x="3212" y="977"/>
                  <a:pt x="3216" y="977"/>
                </a:cubicBezTo>
                <a:cubicBezTo>
                  <a:pt x="3220" y="978"/>
                  <a:pt x="3221" y="975"/>
                  <a:pt x="3219" y="971"/>
                </a:cubicBezTo>
                <a:close/>
                <a:moveTo>
                  <a:pt x="3173" y="972"/>
                </a:moveTo>
                <a:cubicBezTo>
                  <a:pt x="3177" y="973"/>
                  <a:pt x="3178" y="970"/>
                  <a:pt x="3176" y="966"/>
                </a:cubicBezTo>
                <a:cubicBezTo>
                  <a:pt x="3174" y="962"/>
                  <a:pt x="3170" y="958"/>
                  <a:pt x="3166" y="958"/>
                </a:cubicBezTo>
                <a:cubicBezTo>
                  <a:pt x="3162" y="957"/>
                  <a:pt x="3161" y="960"/>
                  <a:pt x="3162" y="964"/>
                </a:cubicBezTo>
                <a:cubicBezTo>
                  <a:pt x="3164" y="968"/>
                  <a:pt x="3169" y="972"/>
                  <a:pt x="3173" y="972"/>
                </a:cubicBezTo>
                <a:close/>
                <a:moveTo>
                  <a:pt x="3154" y="963"/>
                </a:moveTo>
                <a:cubicBezTo>
                  <a:pt x="3152" y="959"/>
                  <a:pt x="3148" y="956"/>
                  <a:pt x="3144" y="955"/>
                </a:cubicBezTo>
                <a:cubicBezTo>
                  <a:pt x="3140" y="955"/>
                  <a:pt x="3139" y="958"/>
                  <a:pt x="3141" y="962"/>
                </a:cubicBezTo>
                <a:cubicBezTo>
                  <a:pt x="3143" y="966"/>
                  <a:pt x="3147" y="969"/>
                  <a:pt x="3151" y="970"/>
                </a:cubicBezTo>
                <a:cubicBezTo>
                  <a:pt x="3155" y="970"/>
                  <a:pt x="3156" y="967"/>
                  <a:pt x="3154" y="963"/>
                </a:cubicBezTo>
                <a:close/>
                <a:moveTo>
                  <a:pt x="3119" y="959"/>
                </a:moveTo>
                <a:cubicBezTo>
                  <a:pt x="3121" y="963"/>
                  <a:pt x="3125" y="967"/>
                  <a:pt x="3129" y="967"/>
                </a:cubicBezTo>
                <a:cubicBezTo>
                  <a:pt x="3133" y="968"/>
                  <a:pt x="3134" y="965"/>
                  <a:pt x="3133" y="961"/>
                </a:cubicBezTo>
                <a:cubicBezTo>
                  <a:pt x="3131" y="957"/>
                  <a:pt x="3126" y="953"/>
                  <a:pt x="3122" y="953"/>
                </a:cubicBezTo>
                <a:cubicBezTo>
                  <a:pt x="3118" y="952"/>
                  <a:pt x="3117" y="955"/>
                  <a:pt x="3119" y="959"/>
                </a:cubicBezTo>
                <a:close/>
                <a:moveTo>
                  <a:pt x="3107" y="965"/>
                </a:moveTo>
                <a:cubicBezTo>
                  <a:pt x="3111" y="965"/>
                  <a:pt x="3112" y="962"/>
                  <a:pt x="3111" y="958"/>
                </a:cubicBezTo>
                <a:cubicBezTo>
                  <a:pt x="3109" y="954"/>
                  <a:pt x="3104" y="951"/>
                  <a:pt x="3100" y="950"/>
                </a:cubicBezTo>
                <a:cubicBezTo>
                  <a:pt x="3096" y="950"/>
                  <a:pt x="3095" y="953"/>
                  <a:pt x="3097" y="957"/>
                </a:cubicBezTo>
                <a:cubicBezTo>
                  <a:pt x="3098" y="961"/>
                  <a:pt x="3103" y="964"/>
                  <a:pt x="3107" y="965"/>
                </a:cubicBezTo>
                <a:close/>
                <a:moveTo>
                  <a:pt x="3078" y="948"/>
                </a:moveTo>
                <a:cubicBezTo>
                  <a:pt x="3074" y="947"/>
                  <a:pt x="3073" y="950"/>
                  <a:pt x="3074" y="954"/>
                </a:cubicBezTo>
                <a:cubicBezTo>
                  <a:pt x="3076" y="958"/>
                  <a:pt x="3081" y="962"/>
                  <a:pt x="3085" y="962"/>
                </a:cubicBezTo>
                <a:cubicBezTo>
                  <a:pt x="3089" y="963"/>
                  <a:pt x="3090" y="960"/>
                  <a:pt x="3088" y="956"/>
                </a:cubicBezTo>
                <a:cubicBezTo>
                  <a:pt x="3087" y="952"/>
                  <a:pt x="3082" y="948"/>
                  <a:pt x="3078" y="948"/>
                </a:cubicBezTo>
                <a:close/>
                <a:moveTo>
                  <a:pt x="3062" y="960"/>
                </a:moveTo>
                <a:cubicBezTo>
                  <a:pt x="3066" y="960"/>
                  <a:pt x="3068" y="958"/>
                  <a:pt x="3066" y="954"/>
                </a:cubicBezTo>
                <a:cubicBezTo>
                  <a:pt x="3064" y="950"/>
                  <a:pt x="3060" y="946"/>
                  <a:pt x="3056" y="946"/>
                </a:cubicBezTo>
                <a:cubicBezTo>
                  <a:pt x="3052" y="945"/>
                  <a:pt x="3050" y="948"/>
                  <a:pt x="3052" y="952"/>
                </a:cubicBezTo>
                <a:cubicBezTo>
                  <a:pt x="3054" y="956"/>
                  <a:pt x="3059" y="960"/>
                  <a:pt x="3062" y="960"/>
                </a:cubicBezTo>
                <a:close/>
                <a:moveTo>
                  <a:pt x="2908" y="938"/>
                </a:moveTo>
                <a:cubicBezTo>
                  <a:pt x="2906" y="934"/>
                  <a:pt x="2902" y="930"/>
                  <a:pt x="2898" y="930"/>
                </a:cubicBezTo>
                <a:cubicBezTo>
                  <a:pt x="2894" y="929"/>
                  <a:pt x="2892" y="932"/>
                  <a:pt x="2893" y="936"/>
                </a:cubicBezTo>
                <a:cubicBezTo>
                  <a:pt x="2895" y="940"/>
                  <a:pt x="2899" y="944"/>
                  <a:pt x="2903" y="944"/>
                </a:cubicBezTo>
                <a:cubicBezTo>
                  <a:pt x="2907" y="945"/>
                  <a:pt x="2909" y="942"/>
                  <a:pt x="2908" y="938"/>
                </a:cubicBezTo>
                <a:close/>
                <a:moveTo>
                  <a:pt x="2782" y="920"/>
                </a:moveTo>
                <a:cubicBezTo>
                  <a:pt x="2778" y="919"/>
                  <a:pt x="2776" y="922"/>
                  <a:pt x="2777" y="926"/>
                </a:cubicBezTo>
                <a:cubicBezTo>
                  <a:pt x="2779" y="930"/>
                  <a:pt x="2783" y="934"/>
                  <a:pt x="2787" y="934"/>
                </a:cubicBezTo>
                <a:cubicBezTo>
                  <a:pt x="2791" y="934"/>
                  <a:pt x="2793" y="931"/>
                  <a:pt x="2792" y="927"/>
                </a:cubicBezTo>
                <a:cubicBezTo>
                  <a:pt x="2791" y="923"/>
                  <a:pt x="2786" y="920"/>
                  <a:pt x="2782" y="920"/>
                </a:cubicBezTo>
                <a:close/>
                <a:moveTo>
                  <a:pt x="2764" y="932"/>
                </a:moveTo>
                <a:cubicBezTo>
                  <a:pt x="2768" y="932"/>
                  <a:pt x="2770" y="929"/>
                  <a:pt x="2769" y="925"/>
                </a:cubicBezTo>
                <a:cubicBezTo>
                  <a:pt x="2767" y="921"/>
                  <a:pt x="2763" y="918"/>
                  <a:pt x="2759" y="918"/>
                </a:cubicBezTo>
                <a:cubicBezTo>
                  <a:pt x="2755" y="917"/>
                  <a:pt x="2752" y="920"/>
                  <a:pt x="2754" y="924"/>
                </a:cubicBezTo>
                <a:cubicBezTo>
                  <a:pt x="2755" y="928"/>
                  <a:pt x="2759" y="932"/>
                  <a:pt x="2764" y="932"/>
                </a:cubicBezTo>
                <a:close/>
                <a:moveTo>
                  <a:pt x="2151" y="883"/>
                </a:moveTo>
                <a:cubicBezTo>
                  <a:pt x="2147" y="883"/>
                  <a:pt x="2144" y="886"/>
                  <a:pt x="2144" y="890"/>
                </a:cubicBezTo>
                <a:cubicBezTo>
                  <a:pt x="2145" y="894"/>
                  <a:pt x="2149" y="897"/>
                  <a:pt x="2153" y="897"/>
                </a:cubicBezTo>
                <a:cubicBezTo>
                  <a:pt x="2157" y="897"/>
                  <a:pt x="2160" y="894"/>
                  <a:pt x="2160" y="890"/>
                </a:cubicBezTo>
                <a:cubicBezTo>
                  <a:pt x="2159" y="886"/>
                  <a:pt x="2155" y="883"/>
                  <a:pt x="2151" y="883"/>
                </a:cubicBezTo>
                <a:close/>
                <a:moveTo>
                  <a:pt x="2027" y="894"/>
                </a:moveTo>
                <a:cubicBezTo>
                  <a:pt x="2032" y="894"/>
                  <a:pt x="2035" y="891"/>
                  <a:pt x="2034" y="887"/>
                </a:cubicBezTo>
                <a:cubicBezTo>
                  <a:pt x="2034" y="883"/>
                  <a:pt x="2030" y="879"/>
                  <a:pt x="2026" y="879"/>
                </a:cubicBezTo>
                <a:cubicBezTo>
                  <a:pt x="2021" y="879"/>
                  <a:pt x="2018" y="882"/>
                  <a:pt x="2019" y="886"/>
                </a:cubicBezTo>
                <a:cubicBezTo>
                  <a:pt x="2019" y="890"/>
                  <a:pt x="2023" y="894"/>
                  <a:pt x="2027" y="894"/>
                </a:cubicBezTo>
                <a:close/>
                <a:moveTo>
                  <a:pt x="2002" y="893"/>
                </a:moveTo>
                <a:cubicBezTo>
                  <a:pt x="2006" y="893"/>
                  <a:pt x="2010" y="890"/>
                  <a:pt x="2009" y="886"/>
                </a:cubicBezTo>
                <a:cubicBezTo>
                  <a:pt x="2009" y="882"/>
                  <a:pt x="2005" y="879"/>
                  <a:pt x="2001" y="879"/>
                </a:cubicBezTo>
                <a:cubicBezTo>
                  <a:pt x="1996" y="879"/>
                  <a:pt x="1993" y="882"/>
                  <a:pt x="1993" y="886"/>
                </a:cubicBezTo>
                <a:cubicBezTo>
                  <a:pt x="1994" y="890"/>
                  <a:pt x="1998" y="893"/>
                  <a:pt x="2002" y="893"/>
                </a:cubicBezTo>
                <a:close/>
                <a:moveTo>
                  <a:pt x="1977" y="893"/>
                </a:moveTo>
                <a:cubicBezTo>
                  <a:pt x="1981" y="893"/>
                  <a:pt x="1984" y="890"/>
                  <a:pt x="1984" y="886"/>
                </a:cubicBezTo>
                <a:cubicBezTo>
                  <a:pt x="1984" y="882"/>
                  <a:pt x="1980" y="878"/>
                  <a:pt x="1975" y="878"/>
                </a:cubicBezTo>
                <a:cubicBezTo>
                  <a:pt x="1971" y="878"/>
                  <a:pt x="1968" y="881"/>
                  <a:pt x="1968" y="885"/>
                </a:cubicBezTo>
                <a:cubicBezTo>
                  <a:pt x="1969" y="889"/>
                  <a:pt x="1972" y="893"/>
                  <a:pt x="1977" y="893"/>
                </a:cubicBezTo>
                <a:close/>
                <a:moveTo>
                  <a:pt x="1952" y="892"/>
                </a:moveTo>
                <a:cubicBezTo>
                  <a:pt x="1956" y="892"/>
                  <a:pt x="1959" y="889"/>
                  <a:pt x="1959" y="885"/>
                </a:cubicBezTo>
                <a:cubicBezTo>
                  <a:pt x="1958" y="881"/>
                  <a:pt x="1955" y="878"/>
                  <a:pt x="1950" y="878"/>
                </a:cubicBezTo>
                <a:cubicBezTo>
                  <a:pt x="1946" y="878"/>
                  <a:pt x="1943" y="881"/>
                  <a:pt x="1943" y="885"/>
                </a:cubicBezTo>
                <a:cubicBezTo>
                  <a:pt x="1943" y="889"/>
                  <a:pt x="1947" y="892"/>
                  <a:pt x="1952" y="892"/>
                </a:cubicBezTo>
                <a:close/>
                <a:moveTo>
                  <a:pt x="1926" y="892"/>
                </a:moveTo>
                <a:cubicBezTo>
                  <a:pt x="1931" y="892"/>
                  <a:pt x="1934" y="889"/>
                  <a:pt x="1934" y="885"/>
                </a:cubicBezTo>
                <a:cubicBezTo>
                  <a:pt x="1933" y="881"/>
                  <a:pt x="1929" y="877"/>
                  <a:pt x="1925" y="877"/>
                </a:cubicBezTo>
                <a:cubicBezTo>
                  <a:pt x="1921" y="877"/>
                  <a:pt x="1917" y="881"/>
                  <a:pt x="1918" y="885"/>
                </a:cubicBezTo>
                <a:cubicBezTo>
                  <a:pt x="1918" y="889"/>
                  <a:pt x="1922" y="892"/>
                  <a:pt x="1926" y="892"/>
                </a:cubicBezTo>
                <a:close/>
                <a:moveTo>
                  <a:pt x="1901" y="892"/>
                </a:moveTo>
                <a:cubicBezTo>
                  <a:pt x="1905" y="892"/>
                  <a:pt x="1909" y="888"/>
                  <a:pt x="1908" y="884"/>
                </a:cubicBezTo>
                <a:cubicBezTo>
                  <a:pt x="1908" y="880"/>
                  <a:pt x="1904" y="877"/>
                  <a:pt x="1900" y="877"/>
                </a:cubicBezTo>
                <a:cubicBezTo>
                  <a:pt x="1895" y="877"/>
                  <a:pt x="1892" y="880"/>
                  <a:pt x="1892" y="884"/>
                </a:cubicBezTo>
                <a:cubicBezTo>
                  <a:pt x="1893" y="888"/>
                  <a:pt x="1896" y="892"/>
                  <a:pt x="1901" y="892"/>
                </a:cubicBezTo>
                <a:close/>
                <a:moveTo>
                  <a:pt x="1876" y="891"/>
                </a:moveTo>
                <a:cubicBezTo>
                  <a:pt x="1880" y="891"/>
                  <a:pt x="1883" y="888"/>
                  <a:pt x="1883" y="884"/>
                </a:cubicBezTo>
                <a:cubicBezTo>
                  <a:pt x="1883" y="880"/>
                  <a:pt x="1879" y="877"/>
                  <a:pt x="1875" y="877"/>
                </a:cubicBezTo>
                <a:cubicBezTo>
                  <a:pt x="1870" y="877"/>
                  <a:pt x="1867" y="880"/>
                  <a:pt x="1867" y="884"/>
                </a:cubicBezTo>
                <a:cubicBezTo>
                  <a:pt x="1867" y="888"/>
                  <a:pt x="1871" y="891"/>
                  <a:pt x="1876" y="891"/>
                </a:cubicBezTo>
                <a:close/>
                <a:moveTo>
                  <a:pt x="1850" y="891"/>
                </a:moveTo>
                <a:cubicBezTo>
                  <a:pt x="1855" y="891"/>
                  <a:pt x="1858" y="888"/>
                  <a:pt x="1858" y="884"/>
                </a:cubicBezTo>
                <a:cubicBezTo>
                  <a:pt x="1857" y="880"/>
                  <a:pt x="1854" y="877"/>
                  <a:pt x="1849" y="877"/>
                </a:cubicBezTo>
                <a:cubicBezTo>
                  <a:pt x="1845" y="877"/>
                  <a:pt x="1842" y="880"/>
                  <a:pt x="1842" y="884"/>
                </a:cubicBezTo>
                <a:cubicBezTo>
                  <a:pt x="1842" y="888"/>
                  <a:pt x="1846" y="891"/>
                  <a:pt x="1850" y="891"/>
                </a:cubicBezTo>
                <a:close/>
                <a:moveTo>
                  <a:pt x="1825" y="891"/>
                </a:moveTo>
                <a:cubicBezTo>
                  <a:pt x="1829" y="891"/>
                  <a:pt x="1833" y="888"/>
                  <a:pt x="1832" y="884"/>
                </a:cubicBezTo>
                <a:cubicBezTo>
                  <a:pt x="1832" y="880"/>
                  <a:pt x="1828" y="876"/>
                  <a:pt x="1824" y="876"/>
                </a:cubicBezTo>
                <a:cubicBezTo>
                  <a:pt x="1820" y="876"/>
                  <a:pt x="1816" y="880"/>
                  <a:pt x="1816" y="884"/>
                </a:cubicBezTo>
                <a:cubicBezTo>
                  <a:pt x="1817" y="888"/>
                  <a:pt x="1820" y="891"/>
                  <a:pt x="1825" y="891"/>
                </a:cubicBezTo>
                <a:close/>
                <a:moveTo>
                  <a:pt x="1799" y="891"/>
                </a:moveTo>
                <a:cubicBezTo>
                  <a:pt x="1804" y="891"/>
                  <a:pt x="1807" y="888"/>
                  <a:pt x="1807" y="884"/>
                </a:cubicBezTo>
                <a:cubicBezTo>
                  <a:pt x="1807" y="880"/>
                  <a:pt x="1803" y="876"/>
                  <a:pt x="1799" y="876"/>
                </a:cubicBezTo>
                <a:cubicBezTo>
                  <a:pt x="1794" y="876"/>
                  <a:pt x="1791" y="879"/>
                  <a:pt x="1791" y="883"/>
                </a:cubicBezTo>
                <a:cubicBezTo>
                  <a:pt x="1791" y="887"/>
                  <a:pt x="1795" y="891"/>
                  <a:pt x="1799" y="891"/>
                </a:cubicBezTo>
                <a:close/>
                <a:moveTo>
                  <a:pt x="1774" y="891"/>
                </a:moveTo>
                <a:cubicBezTo>
                  <a:pt x="1778" y="891"/>
                  <a:pt x="1782" y="887"/>
                  <a:pt x="1782" y="883"/>
                </a:cubicBezTo>
                <a:cubicBezTo>
                  <a:pt x="1782" y="879"/>
                  <a:pt x="1778" y="876"/>
                  <a:pt x="1773" y="876"/>
                </a:cubicBezTo>
                <a:cubicBezTo>
                  <a:pt x="1769" y="876"/>
                  <a:pt x="1766" y="879"/>
                  <a:pt x="1766" y="883"/>
                </a:cubicBezTo>
                <a:cubicBezTo>
                  <a:pt x="1766" y="887"/>
                  <a:pt x="1770" y="891"/>
                  <a:pt x="1774" y="891"/>
                </a:cubicBezTo>
                <a:close/>
                <a:moveTo>
                  <a:pt x="1193" y="889"/>
                </a:moveTo>
                <a:cubicBezTo>
                  <a:pt x="1188" y="889"/>
                  <a:pt x="1185" y="892"/>
                  <a:pt x="1184" y="896"/>
                </a:cubicBezTo>
                <a:cubicBezTo>
                  <a:pt x="1183" y="900"/>
                  <a:pt x="1187" y="903"/>
                  <a:pt x="1191" y="903"/>
                </a:cubicBezTo>
                <a:cubicBezTo>
                  <a:pt x="1195" y="903"/>
                  <a:pt x="1199" y="899"/>
                  <a:pt x="1200" y="895"/>
                </a:cubicBezTo>
                <a:cubicBezTo>
                  <a:pt x="1200" y="891"/>
                  <a:pt x="1197" y="888"/>
                  <a:pt x="1193" y="889"/>
                </a:cubicBezTo>
                <a:close/>
                <a:moveTo>
                  <a:pt x="1168" y="890"/>
                </a:moveTo>
                <a:cubicBezTo>
                  <a:pt x="1163" y="890"/>
                  <a:pt x="1160" y="893"/>
                  <a:pt x="1159" y="897"/>
                </a:cubicBezTo>
                <a:cubicBezTo>
                  <a:pt x="1158" y="901"/>
                  <a:pt x="1161" y="904"/>
                  <a:pt x="1166" y="904"/>
                </a:cubicBezTo>
                <a:cubicBezTo>
                  <a:pt x="1170" y="904"/>
                  <a:pt x="1174" y="901"/>
                  <a:pt x="1175" y="897"/>
                </a:cubicBezTo>
                <a:cubicBezTo>
                  <a:pt x="1175" y="893"/>
                  <a:pt x="1172" y="889"/>
                  <a:pt x="1168" y="890"/>
                </a:cubicBezTo>
                <a:close/>
                <a:moveTo>
                  <a:pt x="1143" y="891"/>
                </a:moveTo>
                <a:cubicBezTo>
                  <a:pt x="1139" y="891"/>
                  <a:pt x="1135" y="895"/>
                  <a:pt x="1134" y="899"/>
                </a:cubicBezTo>
                <a:cubicBezTo>
                  <a:pt x="1133" y="903"/>
                  <a:pt x="1136" y="906"/>
                  <a:pt x="1141" y="905"/>
                </a:cubicBezTo>
                <a:cubicBezTo>
                  <a:pt x="1145" y="905"/>
                  <a:pt x="1149" y="902"/>
                  <a:pt x="1150" y="898"/>
                </a:cubicBezTo>
                <a:cubicBezTo>
                  <a:pt x="1150" y="894"/>
                  <a:pt x="1147" y="891"/>
                  <a:pt x="1143" y="891"/>
                </a:cubicBezTo>
                <a:close/>
                <a:moveTo>
                  <a:pt x="1116" y="907"/>
                </a:moveTo>
                <a:cubicBezTo>
                  <a:pt x="1120" y="906"/>
                  <a:pt x="1124" y="903"/>
                  <a:pt x="1125" y="899"/>
                </a:cubicBezTo>
                <a:cubicBezTo>
                  <a:pt x="1125" y="895"/>
                  <a:pt x="1122" y="892"/>
                  <a:pt x="1118" y="892"/>
                </a:cubicBezTo>
                <a:cubicBezTo>
                  <a:pt x="1114" y="892"/>
                  <a:pt x="1110" y="896"/>
                  <a:pt x="1109" y="900"/>
                </a:cubicBezTo>
                <a:cubicBezTo>
                  <a:pt x="1108" y="904"/>
                  <a:pt x="1111" y="907"/>
                  <a:pt x="1116" y="907"/>
                </a:cubicBezTo>
                <a:close/>
                <a:moveTo>
                  <a:pt x="1100" y="900"/>
                </a:moveTo>
                <a:cubicBezTo>
                  <a:pt x="1100" y="896"/>
                  <a:pt x="1097" y="893"/>
                  <a:pt x="1093" y="893"/>
                </a:cubicBezTo>
                <a:cubicBezTo>
                  <a:pt x="1089" y="894"/>
                  <a:pt x="1085" y="897"/>
                  <a:pt x="1084" y="901"/>
                </a:cubicBezTo>
                <a:cubicBezTo>
                  <a:pt x="1083" y="905"/>
                  <a:pt x="1086" y="908"/>
                  <a:pt x="1091" y="908"/>
                </a:cubicBezTo>
                <a:cubicBezTo>
                  <a:pt x="1095" y="908"/>
                  <a:pt x="1099" y="904"/>
                  <a:pt x="1100" y="900"/>
                </a:cubicBezTo>
                <a:close/>
                <a:moveTo>
                  <a:pt x="1059" y="902"/>
                </a:moveTo>
                <a:cubicBezTo>
                  <a:pt x="1058" y="906"/>
                  <a:pt x="1061" y="909"/>
                  <a:pt x="1066" y="909"/>
                </a:cubicBezTo>
                <a:cubicBezTo>
                  <a:pt x="1070" y="909"/>
                  <a:pt x="1074" y="906"/>
                  <a:pt x="1075" y="902"/>
                </a:cubicBezTo>
                <a:cubicBezTo>
                  <a:pt x="1075" y="898"/>
                  <a:pt x="1072" y="894"/>
                  <a:pt x="1068" y="895"/>
                </a:cubicBezTo>
                <a:cubicBezTo>
                  <a:pt x="1064" y="895"/>
                  <a:pt x="1060" y="898"/>
                  <a:pt x="1059" y="902"/>
                </a:cubicBezTo>
                <a:close/>
                <a:moveTo>
                  <a:pt x="1050" y="903"/>
                </a:moveTo>
                <a:cubicBezTo>
                  <a:pt x="1051" y="899"/>
                  <a:pt x="1048" y="896"/>
                  <a:pt x="1043" y="896"/>
                </a:cubicBezTo>
                <a:cubicBezTo>
                  <a:pt x="1039" y="896"/>
                  <a:pt x="1035" y="900"/>
                  <a:pt x="1034" y="904"/>
                </a:cubicBezTo>
                <a:cubicBezTo>
                  <a:pt x="1034" y="908"/>
                  <a:pt x="1037" y="911"/>
                  <a:pt x="1041" y="911"/>
                </a:cubicBezTo>
                <a:cubicBezTo>
                  <a:pt x="1045" y="910"/>
                  <a:pt x="1049" y="907"/>
                  <a:pt x="1050" y="903"/>
                </a:cubicBezTo>
                <a:close/>
                <a:moveTo>
                  <a:pt x="1025" y="904"/>
                </a:moveTo>
                <a:cubicBezTo>
                  <a:pt x="1026" y="900"/>
                  <a:pt x="1023" y="897"/>
                  <a:pt x="1019" y="898"/>
                </a:cubicBezTo>
                <a:cubicBezTo>
                  <a:pt x="1014" y="898"/>
                  <a:pt x="1010" y="901"/>
                  <a:pt x="1010" y="905"/>
                </a:cubicBezTo>
                <a:cubicBezTo>
                  <a:pt x="1009" y="909"/>
                  <a:pt x="1012" y="912"/>
                  <a:pt x="1016" y="912"/>
                </a:cubicBezTo>
                <a:cubicBezTo>
                  <a:pt x="1020" y="912"/>
                  <a:pt x="1024" y="908"/>
                  <a:pt x="1025" y="904"/>
                </a:cubicBezTo>
                <a:close/>
                <a:moveTo>
                  <a:pt x="1000" y="906"/>
                </a:moveTo>
                <a:cubicBezTo>
                  <a:pt x="1001" y="902"/>
                  <a:pt x="998" y="899"/>
                  <a:pt x="994" y="899"/>
                </a:cubicBezTo>
                <a:cubicBezTo>
                  <a:pt x="990" y="899"/>
                  <a:pt x="986" y="903"/>
                  <a:pt x="985" y="907"/>
                </a:cubicBezTo>
                <a:cubicBezTo>
                  <a:pt x="984" y="911"/>
                  <a:pt x="987" y="914"/>
                  <a:pt x="991" y="914"/>
                </a:cubicBezTo>
                <a:cubicBezTo>
                  <a:pt x="995" y="913"/>
                  <a:pt x="1000" y="910"/>
                  <a:pt x="1000" y="906"/>
                </a:cubicBezTo>
                <a:close/>
                <a:moveTo>
                  <a:pt x="976" y="907"/>
                </a:moveTo>
                <a:cubicBezTo>
                  <a:pt x="976" y="903"/>
                  <a:pt x="974" y="900"/>
                  <a:pt x="969" y="901"/>
                </a:cubicBezTo>
                <a:cubicBezTo>
                  <a:pt x="965" y="901"/>
                  <a:pt x="961" y="904"/>
                  <a:pt x="960" y="908"/>
                </a:cubicBezTo>
                <a:cubicBezTo>
                  <a:pt x="959" y="912"/>
                  <a:pt x="962" y="915"/>
                  <a:pt x="966" y="915"/>
                </a:cubicBezTo>
                <a:cubicBezTo>
                  <a:pt x="971" y="915"/>
                  <a:pt x="975" y="911"/>
                  <a:pt x="976" y="907"/>
                </a:cubicBezTo>
                <a:close/>
                <a:moveTo>
                  <a:pt x="951" y="909"/>
                </a:moveTo>
                <a:cubicBezTo>
                  <a:pt x="952" y="905"/>
                  <a:pt x="949" y="902"/>
                  <a:pt x="945" y="902"/>
                </a:cubicBezTo>
                <a:cubicBezTo>
                  <a:pt x="940" y="902"/>
                  <a:pt x="936" y="906"/>
                  <a:pt x="935" y="910"/>
                </a:cubicBezTo>
                <a:cubicBezTo>
                  <a:pt x="935" y="914"/>
                  <a:pt x="937" y="917"/>
                  <a:pt x="942" y="917"/>
                </a:cubicBezTo>
                <a:cubicBezTo>
                  <a:pt x="946" y="916"/>
                  <a:pt x="950" y="913"/>
                  <a:pt x="951" y="909"/>
                </a:cubicBezTo>
                <a:close/>
                <a:moveTo>
                  <a:pt x="917" y="918"/>
                </a:moveTo>
                <a:cubicBezTo>
                  <a:pt x="921" y="918"/>
                  <a:pt x="925" y="914"/>
                  <a:pt x="926" y="910"/>
                </a:cubicBezTo>
                <a:cubicBezTo>
                  <a:pt x="927" y="906"/>
                  <a:pt x="924" y="903"/>
                  <a:pt x="920" y="904"/>
                </a:cubicBezTo>
                <a:cubicBezTo>
                  <a:pt x="916" y="904"/>
                  <a:pt x="912" y="908"/>
                  <a:pt x="911" y="912"/>
                </a:cubicBezTo>
                <a:cubicBezTo>
                  <a:pt x="910" y="916"/>
                  <a:pt x="913" y="919"/>
                  <a:pt x="917" y="918"/>
                </a:cubicBezTo>
                <a:close/>
                <a:moveTo>
                  <a:pt x="902" y="912"/>
                </a:moveTo>
                <a:cubicBezTo>
                  <a:pt x="903" y="908"/>
                  <a:pt x="900" y="905"/>
                  <a:pt x="896" y="905"/>
                </a:cubicBezTo>
                <a:cubicBezTo>
                  <a:pt x="891" y="906"/>
                  <a:pt x="887" y="909"/>
                  <a:pt x="886" y="913"/>
                </a:cubicBezTo>
                <a:cubicBezTo>
                  <a:pt x="885" y="917"/>
                  <a:pt x="888" y="920"/>
                  <a:pt x="892" y="920"/>
                </a:cubicBezTo>
                <a:cubicBezTo>
                  <a:pt x="897" y="920"/>
                  <a:pt x="901" y="916"/>
                  <a:pt x="902" y="912"/>
                </a:cubicBezTo>
                <a:close/>
                <a:moveTo>
                  <a:pt x="868" y="922"/>
                </a:moveTo>
                <a:cubicBezTo>
                  <a:pt x="872" y="921"/>
                  <a:pt x="876" y="918"/>
                  <a:pt x="877" y="914"/>
                </a:cubicBezTo>
                <a:cubicBezTo>
                  <a:pt x="878" y="910"/>
                  <a:pt x="875" y="907"/>
                  <a:pt x="871" y="907"/>
                </a:cubicBezTo>
                <a:cubicBezTo>
                  <a:pt x="867" y="907"/>
                  <a:pt x="863" y="911"/>
                  <a:pt x="862" y="915"/>
                </a:cubicBezTo>
                <a:cubicBezTo>
                  <a:pt x="861" y="919"/>
                  <a:pt x="864" y="922"/>
                  <a:pt x="868" y="922"/>
                </a:cubicBezTo>
                <a:close/>
                <a:moveTo>
                  <a:pt x="853" y="916"/>
                </a:moveTo>
                <a:cubicBezTo>
                  <a:pt x="854" y="912"/>
                  <a:pt x="851" y="909"/>
                  <a:pt x="847" y="909"/>
                </a:cubicBezTo>
                <a:cubicBezTo>
                  <a:pt x="843" y="909"/>
                  <a:pt x="838" y="913"/>
                  <a:pt x="837" y="917"/>
                </a:cubicBezTo>
                <a:cubicBezTo>
                  <a:pt x="836" y="921"/>
                  <a:pt x="839" y="924"/>
                  <a:pt x="843" y="923"/>
                </a:cubicBezTo>
                <a:cubicBezTo>
                  <a:pt x="848" y="923"/>
                  <a:pt x="852" y="920"/>
                  <a:pt x="853" y="916"/>
                </a:cubicBezTo>
                <a:close/>
                <a:moveTo>
                  <a:pt x="828" y="917"/>
                </a:moveTo>
                <a:cubicBezTo>
                  <a:pt x="829" y="913"/>
                  <a:pt x="827" y="910"/>
                  <a:pt x="822" y="911"/>
                </a:cubicBezTo>
                <a:cubicBezTo>
                  <a:pt x="818" y="911"/>
                  <a:pt x="814" y="914"/>
                  <a:pt x="813" y="918"/>
                </a:cubicBezTo>
                <a:cubicBezTo>
                  <a:pt x="812" y="922"/>
                  <a:pt x="815" y="925"/>
                  <a:pt x="819" y="925"/>
                </a:cubicBezTo>
                <a:cubicBezTo>
                  <a:pt x="823" y="925"/>
                  <a:pt x="827" y="921"/>
                  <a:pt x="828" y="917"/>
                </a:cubicBezTo>
                <a:close/>
                <a:moveTo>
                  <a:pt x="795" y="927"/>
                </a:moveTo>
                <a:cubicBezTo>
                  <a:pt x="799" y="927"/>
                  <a:pt x="803" y="923"/>
                  <a:pt x="804" y="919"/>
                </a:cubicBezTo>
                <a:cubicBezTo>
                  <a:pt x="805" y="915"/>
                  <a:pt x="802" y="912"/>
                  <a:pt x="798" y="912"/>
                </a:cubicBezTo>
                <a:cubicBezTo>
                  <a:pt x="794" y="913"/>
                  <a:pt x="790" y="916"/>
                  <a:pt x="789" y="920"/>
                </a:cubicBezTo>
                <a:cubicBezTo>
                  <a:pt x="788" y="924"/>
                  <a:pt x="790" y="927"/>
                  <a:pt x="795" y="927"/>
                </a:cubicBezTo>
                <a:close/>
                <a:moveTo>
                  <a:pt x="770" y="929"/>
                </a:moveTo>
                <a:cubicBezTo>
                  <a:pt x="774" y="929"/>
                  <a:pt x="779" y="925"/>
                  <a:pt x="780" y="921"/>
                </a:cubicBezTo>
                <a:cubicBezTo>
                  <a:pt x="781" y="917"/>
                  <a:pt x="778" y="914"/>
                  <a:pt x="774" y="914"/>
                </a:cubicBezTo>
                <a:cubicBezTo>
                  <a:pt x="770" y="915"/>
                  <a:pt x="765" y="918"/>
                  <a:pt x="764" y="922"/>
                </a:cubicBezTo>
                <a:cubicBezTo>
                  <a:pt x="763" y="926"/>
                  <a:pt x="766" y="929"/>
                  <a:pt x="770" y="929"/>
                </a:cubicBezTo>
                <a:close/>
                <a:moveTo>
                  <a:pt x="740" y="924"/>
                </a:moveTo>
                <a:cubicBezTo>
                  <a:pt x="739" y="928"/>
                  <a:pt x="742" y="931"/>
                  <a:pt x="746" y="931"/>
                </a:cubicBezTo>
                <a:cubicBezTo>
                  <a:pt x="750" y="930"/>
                  <a:pt x="754" y="927"/>
                  <a:pt x="755" y="923"/>
                </a:cubicBezTo>
                <a:cubicBezTo>
                  <a:pt x="756" y="919"/>
                  <a:pt x="754" y="916"/>
                  <a:pt x="750" y="916"/>
                </a:cubicBezTo>
                <a:cubicBezTo>
                  <a:pt x="746" y="917"/>
                  <a:pt x="741" y="920"/>
                  <a:pt x="740" y="924"/>
                </a:cubicBezTo>
                <a:close/>
                <a:moveTo>
                  <a:pt x="3208" y="948"/>
                </a:moveTo>
                <a:cubicBezTo>
                  <a:pt x="3206" y="944"/>
                  <a:pt x="3201" y="940"/>
                  <a:pt x="3197" y="940"/>
                </a:cubicBezTo>
                <a:cubicBezTo>
                  <a:pt x="3194" y="939"/>
                  <a:pt x="3192" y="942"/>
                  <a:pt x="3194" y="946"/>
                </a:cubicBezTo>
                <a:cubicBezTo>
                  <a:pt x="3196" y="950"/>
                  <a:pt x="3201" y="954"/>
                  <a:pt x="3205" y="954"/>
                </a:cubicBezTo>
                <a:cubicBezTo>
                  <a:pt x="3208" y="955"/>
                  <a:pt x="3210" y="952"/>
                  <a:pt x="3208" y="948"/>
                </a:cubicBezTo>
                <a:close/>
                <a:moveTo>
                  <a:pt x="3130" y="939"/>
                </a:moveTo>
                <a:cubicBezTo>
                  <a:pt x="3132" y="943"/>
                  <a:pt x="3136" y="947"/>
                  <a:pt x="3140" y="947"/>
                </a:cubicBezTo>
                <a:cubicBezTo>
                  <a:pt x="3144" y="947"/>
                  <a:pt x="3145" y="944"/>
                  <a:pt x="3143" y="940"/>
                </a:cubicBezTo>
                <a:cubicBezTo>
                  <a:pt x="3141" y="936"/>
                  <a:pt x="3137" y="933"/>
                  <a:pt x="3133" y="932"/>
                </a:cubicBezTo>
                <a:cubicBezTo>
                  <a:pt x="3129" y="932"/>
                  <a:pt x="3128" y="935"/>
                  <a:pt x="3130" y="939"/>
                </a:cubicBezTo>
                <a:close/>
                <a:moveTo>
                  <a:pt x="3111" y="930"/>
                </a:moveTo>
                <a:cubicBezTo>
                  <a:pt x="3108" y="930"/>
                  <a:pt x="3106" y="932"/>
                  <a:pt x="3108" y="936"/>
                </a:cubicBezTo>
                <a:cubicBezTo>
                  <a:pt x="3110" y="941"/>
                  <a:pt x="3115" y="944"/>
                  <a:pt x="3118" y="945"/>
                </a:cubicBezTo>
                <a:cubicBezTo>
                  <a:pt x="3122" y="945"/>
                  <a:pt x="3124" y="942"/>
                  <a:pt x="3122" y="938"/>
                </a:cubicBezTo>
                <a:cubicBezTo>
                  <a:pt x="3120" y="934"/>
                  <a:pt x="3115" y="930"/>
                  <a:pt x="3111" y="930"/>
                </a:cubicBezTo>
                <a:close/>
                <a:moveTo>
                  <a:pt x="3086" y="934"/>
                </a:moveTo>
                <a:cubicBezTo>
                  <a:pt x="3088" y="938"/>
                  <a:pt x="3093" y="942"/>
                  <a:pt x="3096" y="942"/>
                </a:cubicBezTo>
                <a:cubicBezTo>
                  <a:pt x="3100" y="943"/>
                  <a:pt x="3102" y="940"/>
                  <a:pt x="3100" y="936"/>
                </a:cubicBezTo>
                <a:cubicBezTo>
                  <a:pt x="3098" y="932"/>
                  <a:pt x="3093" y="928"/>
                  <a:pt x="3090" y="928"/>
                </a:cubicBezTo>
                <a:cubicBezTo>
                  <a:pt x="3086" y="927"/>
                  <a:pt x="3084" y="930"/>
                  <a:pt x="3086" y="934"/>
                </a:cubicBezTo>
                <a:close/>
                <a:moveTo>
                  <a:pt x="3068" y="925"/>
                </a:moveTo>
                <a:cubicBezTo>
                  <a:pt x="3064" y="925"/>
                  <a:pt x="3062" y="928"/>
                  <a:pt x="3064" y="932"/>
                </a:cubicBezTo>
                <a:cubicBezTo>
                  <a:pt x="3066" y="936"/>
                  <a:pt x="3071" y="939"/>
                  <a:pt x="3074" y="940"/>
                </a:cubicBezTo>
                <a:cubicBezTo>
                  <a:pt x="3078" y="940"/>
                  <a:pt x="3080" y="937"/>
                  <a:pt x="3078" y="933"/>
                </a:cubicBezTo>
                <a:cubicBezTo>
                  <a:pt x="3076" y="929"/>
                  <a:pt x="3072" y="926"/>
                  <a:pt x="3068" y="925"/>
                </a:cubicBezTo>
                <a:close/>
                <a:moveTo>
                  <a:pt x="3052" y="937"/>
                </a:moveTo>
                <a:cubicBezTo>
                  <a:pt x="3056" y="938"/>
                  <a:pt x="3058" y="935"/>
                  <a:pt x="3056" y="931"/>
                </a:cubicBezTo>
                <a:cubicBezTo>
                  <a:pt x="3054" y="927"/>
                  <a:pt x="3050" y="923"/>
                  <a:pt x="3046" y="923"/>
                </a:cubicBezTo>
                <a:cubicBezTo>
                  <a:pt x="3042" y="922"/>
                  <a:pt x="3040" y="925"/>
                  <a:pt x="3042" y="929"/>
                </a:cubicBezTo>
                <a:cubicBezTo>
                  <a:pt x="3044" y="933"/>
                  <a:pt x="3049" y="937"/>
                  <a:pt x="3052" y="937"/>
                </a:cubicBezTo>
                <a:close/>
                <a:moveTo>
                  <a:pt x="2807" y="907"/>
                </a:moveTo>
                <a:cubicBezTo>
                  <a:pt x="2806" y="903"/>
                  <a:pt x="2801" y="899"/>
                  <a:pt x="2797" y="899"/>
                </a:cubicBezTo>
                <a:cubicBezTo>
                  <a:pt x="2793" y="898"/>
                  <a:pt x="2791" y="901"/>
                  <a:pt x="2793" y="905"/>
                </a:cubicBezTo>
                <a:cubicBezTo>
                  <a:pt x="2794" y="909"/>
                  <a:pt x="2799" y="913"/>
                  <a:pt x="2803" y="913"/>
                </a:cubicBezTo>
                <a:cubicBezTo>
                  <a:pt x="2807" y="914"/>
                  <a:pt x="2809" y="911"/>
                  <a:pt x="2807" y="907"/>
                </a:cubicBezTo>
                <a:close/>
                <a:moveTo>
                  <a:pt x="2779" y="911"/>
                </a:moveTo>
                <a:cubicBezTo>
                  <a:pt x="2783" y="912"/>
                  <a:pt x="2785" y="909"/>
                  <a:pt x="2784" y="905"/>
                </a:cubicBezTo>
                <a:cubicBezTo>
                  <a:pt x="2783" y="901"/>
                  <a:pt x="2778" y="897"/>
                  <a:pt x="2774" y="897"/>
                </a:cubicBezTo>
                <a:cubicBezTo>
                  <a:pt x="2770" y="896"/>
                  <a:pt x="2768" y="899"/>
                  <a:pt x="2769" y="903"/>
                </a:cubicBezTo>
                <a:cubicBezTo>
                  <a:pt x="2771" y="907"/>
                  <a:pt x="2775" y="911"/>
                  <a:pt x="2779" y="911"/>
                </a:cubicBezTo>
                <a:close/>
                <a:moveTo>
                  <a:pt x="2737" y="901"/>
                </a:moveTo>
                <a:cubicBezTo>
                  <a:pt x="2736" y="897"/>
                  <a:pt x="2732" y="893"/>
                  <a:pt x="2728" y="893"/>
                </a:cubicBezTo>
                <a:cubicBezTo>
                  <a:pt x="2724" y="893"/>
                  <a:pt x="2721" y="896"/>
                  <a:pt x="2723" y="900"/>
                </a:cubicBezTo>
                <a:cubicBezTo>
                  <a:pt x="2724" y="904"/>
                  <a:pt x="2728" y="907"/>
                  <a:pt x="2732" y="908"/>
                </a:cubicBezTo>
                <a:cubicBezTo>
                  <a:pt x="2737" y="908"/>
                  <a:pt x="2739" y="905"/>
                  <a:pt x="2737" y="901"/>
                </a:cubicBezTo>
                <a:close/>
                <a:moveTo>
                  <a:pt x="2690" y="897"/>
                </a:moveTo>
                <a:cubicBezTo>
                  <a:pt x="2689" y="893"/>
                  <a:pt x="2685" y="890"/>
                  <a:pt x="2681" y="889"/>
                </a:cubicBezTo>
                <a:cubicBezTo>
                  <a:pt x="2677" y="889"/>
                  <a:pt x="2674" y="892"/>
                  <a:pt x="2676" y="896"/>
                </a:cubicBezTo>
                <a:cubicBezTo>
                  <a:pt x="2677" y="900"/>
                  <a:pt x="2681" y="904"/>
                  <a:pt x="2685" y="904"/>
                </a:cubicBezTo>
                <a:cubicBezTo>
                  <a:pt x="2689" y="904"/>
                  <a:pt x="2692" y="901"/>
                  <a:pt x="2690" y="897"/>
                </a:cubicBezTo>
                <a:close/>
                <a:moveTo>
                  <a:pt x="2057" y="865"/>
                </a:moveTo>
                <a:cubicBezTo>
                  <a:pt x="2056" y="861"/>
                  <a:pt x="2053" y="857"/>
                  <a:pt x="2048" y="857"/>
                </a:cubicBezTo>
                <a:cubicBezTo>
                  <a:pt x="2044" y="857"/>
                  <a:pt x="2041" y="860"/>
                  <a:pt x="2041" y="864"/>
                </a:cubicBezTo>
                <a:cubicBezTo>
                  <a:pt x="2042" y="868"/>
                  <a:pt x="2046" y="872"/>
                  <a:pt x="2050" y="872"/>
                </a:cubicBezTo>
                <a:cubicBezTo>
                  <a:pt x="2054" y="872"/>
                  <a:pt x="2057" y="869"/>
                  <a:pt x="2057" y="865"/>
                </a:cubicBezTo>
                <a:close/>
                <a:moveTo>
                  <a:pt x="2025" y="871"/>
                </a:moveTo>
                <a:cubicBezTo>
                  <a:pt x="2029" y="871"/>
                  <a:pt x="2032" y="868"/>
                  <a:pt x="2032" y="864"/>
                </a:cubicBezTo>
                <a:cubicBezTo>
                  <a:pt x="2031" y="860"/>
                  <a:pt x="2028" y="857"/>
                  <a:pt x="2023" y="856"/>
                </a:cubicBezTo>
                <a:cubicBezTo>
                  <a:pt x="2019" y="856"/>
                  <a:pt x="2016" y="860"/>
                  <a:pt x="2016" y="864"/>
                </a:cubicBezTo>
                <a:cubicBezTo>
                  <a:pt x="2017" y="868"/>
                  <a:pt x="2021" y="871"/>
                  <a:pt x="2025" y="871"/>
                </a:cubicBezTo>
                <a:close/>
                <a:moveTo>
                  <a:pt x="2000" y="871"/>
                </a:moveTo>
                <a:cubicBezTo>
                  <a:pt x="2004" y="871"/>
                  <a:pt x="2007" y="867"/>
                  <a:pt x="2007" y="863"/>
                </a:cubicBezTo>
                <a:cubicBezTo>
                  <a:pt x="2006" y="859"/>
                  <a:pt x="2003" y="856"/>
                  <a:pt x="1998" y="856"/>
                </a:cubicBezTo>
                <a:cubicBezTo>
                  <a:pt x="1994" y="856"/>
                  <a:pt x="1991" y="859"/>
                  <a:pt x="1991" y="863"/>
                </a:cubicBezTo>
                <a:cubicBezTo>
                  <a:pt x="1992" y="867"/>
                  <a:pt x="1995" y="870"/>
                  <a:pt x="2000" y="871"/>
                </a:cubicBezTo>
                <a:close/>
                <a:moveTo>
                  <a:pt x="1975" y="870"/>
                </a:moveTo>
                <a:cubicBezTo>
                  <a:pt x="1979" y="870"/>
                  <a:pt x="1982" y="867"/>
                  <a:pt x="1982" y="863"/>
                </a:cubicBezTo>
                <a:cubicBezTo>
                  <a:pt x="1981" y="859"/>
                  <a:pt x="1978" y="856"/>
                  <a:pt x="1973" y="855"/>
                </a:cubicBezTo>
                <a:cubicBezTo>
                  <a:pt x="1969" y="855"/>
                  <a:pt x="1966" y="859"/>
                  <a:pt x="1966" y="863"/>
                </a:cubicBezTo>
                <a:cubicBezTo>
                  <a:pt x="1966" y="867"/>
                  <a:pt x="1970" y="870"/>
                  <a:pt x="1975" y="870"/>
                </a:cubicBezTo>
                <a:close/>
                <a:moveTo>
                  <a:pt x="1950" y="870"/>
                </a:moveTo>
                <a:cubicBezTo>
                  <a:pt x="1954" y="870"/>
                  <a:pt x="1957" y="866"/>
                  <a:pt x="1957" y="862"/>
                </a:cubicBezTo>
                <a:cubicBezTo>
                  <a:pt x="1956" y="858"/>
                  <a:pt x="1953" y="855"/>
                  <a:pt x="1948" y="855"/>
                </a:cubicBezTo>
                <a:cubicBezTo>
                  <a:pt x="1944" y="855"/>
                  <a:pt x="1941" y="858"/>
                  <a:pt x="1941" y="862"/>
                </a:cubicBezTo>
                <a:cubicBezTo>
                  <a:pt x="1941" y="866"/>
                  <a:pt x="1945" y="870"/>
                  <a:pt x="1950" y="870"/>
                </a:cubicBezTo>
                <a:close/>
                <a:moveTo>
                  <a:pt x="1924" y="869"/>
                </a:moveTo>
                <a:cubicBezTo>
                  <a:pt x="1929" y="869"/>
                  <a:pt x="1932" y="866"/>
                  <a:pt x="1932" y="862"/>
                </a:cubicBezTo>
                <a:cubicBezTo>
                  <a:pt x="1931" y="858"/>
                  <a:pt x="1928" y="855"/>
                  <a:pt x="1923" y="855"/>
                </a:cubicBezTo>
                <a:cubicBezTo>
                  <a:pt x="1919" y="855"/>
                  <a:pt x="1916" y="858"/>
                  <a:pt x="1916" y="862"/>
                </a:cubicBezTo>
                <a:cubicBezTo>
                  <a:pt x="1916" y="866"/>
                  <a:pt x="1920" y="869"/>
                  <a:pt x="1924" y="869"/>
                </a:cubicBezTo>
                <a:close/>
                <a:moveTo>
                  <a:pt x="1899" y="869"/>
                </a:moveTo>
                <a:cubicBezTo>
                  <a:pt x="1904" y="869"/>
                  <a:pt x="1907" y="866"/>
                  <a:pt x="1907" y="862"/>
                </a:cubicBezTo>
                <a:cubicBezTo>
                  <a:pt x="1906" y="858"/>
                  <a:pt x="1903" y="854"/>
                  <a:pt x="1898" y="854"/>
                </a:cubicBezTo>
                <a:cubicBezTo>
                  <a:pt x="1894" y="854"/>
                  <a:pt x="1891" y="857"/>
                  <a:pt x="1891" y="862"/>
                </a:cubicBezTo>
                <a:cubicBezTo>
                  <a:pt x="1891" y="866"/>
                  <a:pt x="1895" y="869"/>
                  <a:pt x="1899" y="869"/>
                </a:cubicBezTo>
                <a:close/>
                <a:moveTo>
                  <a:pt x="1874" y="869"/>
                </a:moveTo>
                <a:cubicBezTo>
                  <a:pt x="1878" y="869"/>
                  <a:pt x="1882" y="865"/>
                  <a:pt x="1881" y="861"/>
                </a:cubicBezTo>
                <a:cubicBezTo>
                  <a:pt x="1881" y="857"/>
                  <a:pt x="1877" y="854"/>
                  <a:pt x="1873" y="854"/>
                </a:cubicBezTo>
                <a:cubicBezTo>
                  <a:pt x="1869" y="854"/>
                  <a:pt x="1865" y="857"/>
                  <a:pt x="1866" y="861"/>
                </a:cubicBezTo>
                <a:cubicBezTo>
                  <a:pt x="1866" y="865"/>
                  <a:pt x="1870" y="869"/>
                  <a:pt x="1874" y="869"/>
                </a:cubicBezTo>
                <a:close/>
                <a:moveTo>
                  <a:pt x="1849" y="868"/>
                </a:moveTo>
                <a:cubicBezTo>
                  <a:pt x="1853" y="868"/>
                  <a:pt x="1857" y="865"/>
                  <a:pt x="1856" y="861"/>
                </a:cubicBezTo>
                <a:cubicBezTo>
                  <a:pt x="1856" y="857"/>
                  <a:pt x="1852" y="854"/>
                  <a:pt x="1848" y="854"/>
                </a:cubicBezTo>
                <a:cubicBezTo>
                  <a:pt x="1844" y="854"/>
                  <a:pt x="1840" y="857"/>
                  <a:pt x="1841" y="861"/>
                </a:cubicBezTo>
                <a:cubicBezTo>
                  <a:pt x="1841" y="865"/>
                  <a:pt x="1844" y="868"/>
                  <a:pt x="1849" y="868"/>
                </a:cubicBezTo>
                <a:close/>
                <a:moveTo>
                  <a:pt x="1824" y="868"/>
                </a:moveTo>
                <a:cubicBezTo>
                  <a:pt x="1828" y="868"/>
                  <a:pt x="1831" y="865"/>
                  <a:pt x="1831" y="861"/>
                </a:cubicBezTo>
                <a:cubicBezTo>
                  <a:pt x="1831" y="857"/>
                  <a:pt x="1827" y="854"/>
                  <a:pt x="1823" y="854"/>
                </a:cubicBezTo>
                <a:cubicBezTo>
                  <a:pt x="1819" y="854"/>
                  <a:pt x="1815" y="857"/>
                  <a:pt x="1815" y="861"/>
                </a:cubicBezTo>
                <a:cubicBezTo>
                  <a:pt x="1816" y="865"/>
                  <a:pt x="1819" y="868"/>
                  <a:pt x="1824" y="868"/>
                </a:cubicBezTo>
                <a:close/>
                <a:moveTo>
                  <a:pt x="1798" y="868"/>
                </a:moveTo>
                <a:cubicBezTo>
                  <a:pt x="1803" y="868"/>
                  <a:pt x="1806" y="865"/>
                  <a:pt x="1806" y="861"/>
                </a:cubicBezTo>
                <a:cubicBezTo>
                  <a:pt x="1806" y="857"/>
                  <a:pt x="1802" y="853"/>
                  <a:pt x="1798" y="853"/>
                </a:cubicBezTo>
                <a:cubicBezTo>
                  <a:pt x="1793" y="853"/>
                  <a:pt x="1790" y="857"/>
                  <a:pt x="1790" y="861"/>
                </a:cubicBezTo>
                <a:cubicBezTo>
                  <a:pt x="1790" y="865"/>
                  <a:pt x="1794" y="868"/>
                  <a:pt x="1798" y="868"/>
                </a:cubicBezTo>
                <a:close/>
                <a:moveTo>
                  <a:pt x="1773" y="868"/>
                </a:moveTo>
                <a:cubicBezTo>
                  <a:pt x="1778" y="868"/>
                  <a:pt x="1781" y="865"/>
                  <a:pt x="1781" y="861"/>
                </a:cubicBezTo>
                <a:cubicBezTo>
                  <a:pt x="1781" y="857"/>
                  <a:pt x="1777" y="853"/>
                  <a:pt x="1773" y="853"/>
                </a:cubicBezTo>
                <a:cubicBezTo>
                  <a:pt x="1768" y="853"/>
                  <a:pt x="1765" y="857"/>
                  <a:pt x="1765" y="861"/>
                </a:cubicBezTo>
                <a:cubicBezTo>
                  <a:pt x="1765" y="865"/>
                  <a:pt x="1769" y="868"/>
                  <a:pt x="1773" y="868"/>
                </a:cubicBezTo>
                <a:close/>
                <a:moveTo>
                  <a:pt x="1221" y="865"/>
                </a:moveTo>
                <a:cubicBezTo>
                  <a:pt x="1216" y="865"/>
                  <a:pt x="1212" y="868"/>
                  <a:pt x="1212" y="872"/>
                </a:cubicBezTo>
                <a:cubicBezTo>
                  <a:pt x="1211" y="876"/>
                  <a:pt x="1215" y="879"/>
                  <a:pt x="1219" y="879"/>
                </a:cubicBezTo>
                <a:cubicBezTo>
                  <a:pt x="1223" y="879"/>
                  <a:pt x="1227" y="876"/>
                  <a:pt x="1228" y="872"/>
                </a:cubicBezTo>
                <a:cubicBezTo>
                  <a:pt x="1228" y="868"/>
                  <a:pt x="1225" y="865"/>
                  <a:pt x="1221" y="865"/>
                </a:cubicBezTo>
                <a:close/>
                <a:moveTo>
                  <a:pt x="1196" y="866"/>
                </a:moveTo>
                <a:cubicBezTo>
                  <a:pt x="1192" y="866"/>
                  <a:pt x="1188" y="869"/>
                  <a:pt x="1187" y="873"/>
                </a:cubicBezTo>
                <a:cubicBezTo>
                  <a:pt x="1186" y="877"/>
                  <a:pt x="1190" y="881"/>
                  <a:pt x="1194" y="880"/>
                </a:cubicBezTo>
                <a:cubicBezTo>
                  <a:pt x="1198" y="880"/>
                  <a:pt x="1202" y="877"/>
                  <a:pt x="1203" y="873"/>
                </a:cubicBezTo>
                <a:cubicBezTo>
                  <a:pt x="1203" y="869"/>
                  <a:pt x="1200" y="866"/>
                  <a:pt x="1196" y="866"/>
                </a:cubicBezTo>
                <a:close/>
                <a:moveTo>
                  <a:pt x="1171" y="867"/>
                </a:moveTo>
                <a:cubicBezTo>
                  <a:pt x="1167" y="867"/>
                  <a:pt x="1163" y="871"/>
                  <a:pt x="1162" y="875"/>
                </a:cubicBezTo>
                <a:cubicBezTo>
                  <a:pt x="1162" y="879"/>
                  <a:pt x="1165" y="882"/>
                  <a:pt x="1169" y="882"/>
                </a:cubicBezTo>
                <a:cubicBezTo>
                  <a:pt x="1173" y="881"/>
                  <a:pt x="1177" y="878"/>
                  <a:pt x="1178" y="874"/>
                </a:cubicBezTo>
                <a:cubicBezTo>
                  <a:pt x="1178" y="870"/>
                  <a:pt x="1175" y="867"/>
                  <a:pt x="1171" y="867"/>
                </a:cubicBezTo>
                <a:close/>
                <a:moveTo>
                  <a:pt x="1144" y="883"/>
                </a:moveTo>
                <a:cubicBezTo>
                  <a:pt x="1148" y="883"/>
                  <a:pt x="1152" y="879"/>
                  <a:pt x="1153" y="875"/>
                </a:cubicBezTo>
                <a:cubicBezTo>
                  <a:pt x="1153" y="871"/>
                  <a:pt x="1151" y="868"/>
                  <a:pt x="1146" y="868"/>
                </a:cubicBezTo>
                <a:cubicBezTo>
                  <a:pt x="1142" y="868"/>
                  <a:pt x="1138" y="872"/>
                  <a:pt x="1137" y="876"/>
                </a:cubicBezTo>
                <a:cubicBezTo>
                  <a:pt x="1137" y="880"/>
                  <a:pt x="1140" y="883"/>
                  <a:pt x="1144" y="883"/>
                </a:cubicBezTo>
                <a:close/>
                <a:moveTo>
                  <a:pt x="1128" y="876"/>
                </a:moveTo>
                <a:cubicBezTo>
                  <a:pt x="1129" y="872"/>
                  <a:pt x="1126" y="869"/>
                  <a:pt x="1121" y="869"/>
                </a:cubicBezTo>
                <a:cubicBezTo>
                  <a:pt x="1117" y="870"/>
                  <a:pt x="1113" y="873"/>
                  <a:pt x="1113" y="877"/>
                </a:cubicBezTo>
                <a:cubicBezTo>
                  <a:pt x="1112" y="881"/>
                  <a:pt x="1115" y="884"/>
                  <a:pt x="1119" y="884"/>
                </a:cubicBezTo>
                <a:cubicBezTo>
                  <a:pt x="1123" y="884"/>
                  <a:pt x="1127" y="880"/>
                  <a:pt x="1128" y="876"/>
                </a:cubicBezTo>
                <a:close/>
                <a:moveTo>
                  <a:pt x="1103" y="878"/>
                </a:moveTo>
                <a:cubicBezTo>
                  <a:pt x="1104" y="874"/>
                  <a:pt x="1101" y="870"/>
                  <a:pt x="1097" y="871"/>
                </a:cubicBezTo>
                <a:cubicBezTo>
                  <a:pt x="1092" y="871"/>
                  <a:pt x="1088" y="874"/>
                  <a:pt x="1088" y="878"/>
                </a:cubicBezTo>
                <a:cubicBezTo>
                  <a:pt x="1087" y="882"/>
                  <a:pt x="1090" y="885"/>
                  <a:pt x="1094" y="885"/>
                </a:cubicBezTo>
                <a:cubicBezTo>
                  <a:pt x="1099" y="885"/>
                  <a:pt x="1103" y="882"/>
                  <a:pt x="1103" y="878"/>
                </a:cubicBezTo>
                <a:close/>
                <a:moveTo>
                  <a:pt x="1072" y="872"/>
                </a:moveTo>
                <a:cubicBezTo>
                  <a:pt x="1068" y="872"/>
                  <a:pt x="1064" y="876"/>
                  <a:pt x="1063" y="880"/>
                </a:cubicBezTo>
                <a:cubicBezTo>
                  <a:pt x="1062" y="884"/>
                  <a:pt x="1065" y="887"/>
                  <a:pt x="1070" y="887"/>
                </a:cubicBezTo>
                <a:cubicBezTo>
                  <a:pt x="1074" y="886"/>
                  <a:pt x="1078" y="883"/>
                  <a:pt x="1079" y="879"/>
                </a:cubicBezTo>
                <a:cubicBezTo>
                  <a:pt x="1079" y="875"/>
                  <a:pt x="1076" y="872"/>
                  <a:pt x="1072" y="872"/>
                </a:cubicBezTo>
                <a:close/>
                <a:moveTo>
                  <a:pt x="1054" y="880"/>
                </a:moveTo>
                <a:cubicBezTo>
                  <a:pt x="1055" y="876"/>
                  <a:pt x="1052" y="873"/>
                  <a:pt x="1047" y="873"/>
                </a:cubicBezTo>
                <a:cubicBezTo>
                  <a:pt x="1043" y="874"/>
                  <a:pt x="1039" y="877"/>
                  <a:pt x="1038" y="881"/>
                </a:cubicBezTo>
                <a:cubicBezTo>
                  <a:pt x="1038" y="885"/>
                  <a:pt x="1041" y="888"/>
                  <a:pt x="1045" y="888"/>
                </a:cubicBezTo>
                <a:cubicBezTo>
                  <a:pt x="1049" y="888"/>
                  <a:pt x="1053" y="884"/>
                  <a:pt x="1054" y="880"/>
                </a:cubicBezTo>
                <a:close/>
                <a:moveTo>
                  <a:pt x="1029" y="882"/>
                </a:moveTo>
                <a:cubicBezTo>
                  <a:pt x="1030" y="878"/>
                  <a:pt x="1027" y="875"/>
                  <a:pt x="1023" y="875"/>
                </a:cubicBezTo>
                <a:cubicBezTo>
                  <a:pt x="1019" y="875"/>
                  <a:pt x="1015" y="879"/>
                  <a:pt x="1014" y="883"/>
                </a:cubicBezTo>
                <a:cubicBezTo>
                  <a:pt x="1013" y="887"/>
                  <a:pt x="1016" y="890"/>
                  <a:pt x="1020" y="889"/>
                </a:cubicBezTo>
                <a:cubicBezTo>
                  <a:pt x="1024" y="889"/>
                  <a:pt x="1028" y="886"/>
                  <a:pt x="1029" y="882"/>
                </a:cubicBezTo>
                <a:close/>
                <a:moveTo>
                  <a:pt x="995" y="891"/>
                </a:moveTo>
                <a:cubicBezTo>
                  <a:pt x="1000" y="891"/>
                  <a:pt x="1004" y="887"/>
                  <a:pt x="1005" y="883"/>
                </a:cubicBezTo>
                <a:cubicBezTo>
                  <a:pt x="1005" y="879"/>
                  <a:pt x="1003" y="876"/>
                  <a:pt x="998" y="876"/>
                </a:cubicBezTo>
                <a:cubicBezTo>
                  <a:pt x="994" y="877"/>
                  <a:pt x="990" y="880"/>
                  <a:pt x="989" y="884"/>
                </a:cubicBezTo>
                <a:cubicBezTo>
                  <a:pt x="988" y="888"/>
                  <a:pt x="991" y="891"/>
                  <a:pt x="995" y="891"/>
                </a:cubicBezTo>
                <a:close/>
                <a:moveTo>
                  <a:pt x="971" y="892"/>
                </a:moveTo>
                <a:cubicBezTo>
                  <a:pt x="975" y="892"/>
                  <a:pt x="979" y="889"/>
                  <a:pt x="980" y="885"/>
                </a:cubicBezTo>
                <a:cubicBezTo>
                  <a:pt x="981" y="881"/>
                  <a:pt x="978" y="878"/>
                  <a:pt x="974" y="878"/>
                </a:cubicBezTo>
                <a:cubicBezTo>
                  <a:pt x="970" y="878"/>
                  <a:pt x="965" y="882"/>
                  <a:pt x="965" y="886"/>
                </a:cubicBezTo>
                <a:cubicBezTo>
                  <a:pt x="964" y="890"/>
                  <a:pt x="967" y="893"/>
                  <a:pt x="971" y="892"/>
                </a:cubicBezTo>
                <a:close/>
                <a:moveTo>
                  <a:pt x="956" y="886"/>
                </a:moveTo>
                <a:cubicBezTo>
                  <a:pt x="956" y="882"/>
                  <a:pt x="954" y="879"/>
                  <a:pt x="949" y="879"/>
                </a:cubicBezTo>
                <a:cubicBezTo>
                  <a:pt x="945" y="880"/>
                  <a:pt x="941" y="883"/>
                  <a:pt x="940" y="887"/>
                </a:cubicBezTo>
                <a:cubicBezTo>
                  <a:pt x="939" y="891"/>
                  <a:pt x="942" y="894"/>
                  <a:pt x="946" y="894"/>
                </a:cubicBezTo>
                <a:cubicBezTo>
                  <a:pt x="951" y="894"/>
                  <a:pt x="955" y="890"/>
                  <a:pt x="956" y="886"/>
                </a:cubicBezTo>
                <a:close/>
                <a:moveTo>
                  <a:pt x="931" y="888"/>
                </a:moveTo>
                <a:cubicBezTo>
                  <a:pt x="932" y="884"/>
                  <a:pt x="929" y="881"/>
                  <a:pt x="925" y="881"/>
                </a:cubicBezTo>
                <a:cubicBezTo>
                  <a:pt x="921" y="881"/>
                  <a:pt x="917" y="885"/>
                  <a:pt x="916" y="889"/>
                </a:cubicBezTo>
                <a:cubicBezTo>
                  <a:pt x="915" y="893"/>
                  <a:pt x="918" y="896"/>
                  <a:pt x="922" y="896"/>
                </a:cubicBezTo>
                <a:cubicBezTo>
                  <a:pt x="926" y="895"/>
                  <a:pt x="930" y="892"/>
                  <a:pt x="931" y="888"/>
                </a:cubicBezTo>
                <a:close/>
                <a:moveTo>
                  <a:pt x="897" y="897"/>
                </a:moveTo>
                <a:cubicBezTo>
                  <a:pt x="902" y="897"/>
                  <a:pt x="906" y="893"/>
                  <a:pt x="907" y="889"/>
                </a:cubicBezTo>
                <a:cubicBezTo>
                  <a:pt x="908" y="885"/>
                  <a:pt x="905" y="882"/>
                  <a:pt x="901" y="883"/>
                </a:cubicBezTo>
                <a:cubicBezTo>
                  <a:pt x="896" y="883"/>
                  <a:pt x="892" y="887"/>
                  <a:pt x="891" y="891"/>
                </a:cubicBezTo>
                <a:cubicBezTo>
                  <a:pt x="890" y="895"/>
                  <a:pt x="893" y="898"/>
                  <a:pt x="897" y="897"/>
                </a:cubicBezTo>
                <a:close/>
                <a:moveTo>
                  <a:pt x="882" y="891"/>
                </a:moveTo>
                <a:cubicBezTo>
                  <a:pt x="883" y="887"/>
                  <a:pt x="881" y="884"/>
                  <a:pt x="876" y="884"/>
                </a:cubicBezTo>
                <a:cubicBezTo>
                  <a:pt x="872" y="885"/>
                  <a:pt x="868" y="888"/>
                  <a:pt x="867" y="892"/>
                </a:cubicBezTo>
                <a:cubicBezTo>
                  <a:pt x="866" y="896"/>
                  <a:pt x="869" y="899"/>
                  <a:pt x="873" y="899"/>
                </a:cubicBezTo>
                <a:cubicBezTo>
                  <a:pt x="877" y="899"/>
                  <a:pt x="881" y="895"/>
                  <a:pt x="882" y="891"/>
                </a:cubicBezTo>
                <a:close/>
                <a:moveTo>
                  <a:pt x="858" y="893"/>
                </a:moveTo>
                <a:cubicBezTo>
                  <a:pt x="859" y="889"/>
                  <a:pt x="856" y="886"/>
                  <a:pt x="852" y="886"/>
                </a:cubicBezTo>
                <a:cubicBezTo>
                  <a:pt x="848" y="886"/>
                  <a:pt x="844" y="890"/>
                  <a:pt x="843" y="894"/>
                </a:cubicBezTo>
                <a:cubicBezTo>
                  <a:pt x="842" y="898"/>
                  <a:pt x="844" y="901"/>
                  <a:pt x="849" y="901"/>
                </a:cubicBezTo>
                <a:cubicBezTo>
                  <a:pt x="853" y="900"/>
                  <a:pt x="857" y="897"/>
                  <a:pt x="858" y="893"/>
                </a:cubicBezTo>
                <a:close/>
                <a:moveTo>
                  <a:pt x="824" y="903"/>
                </a:moveTo>
                <a:cubicBezTo>
                  <a:pt x="829" y="902"/>
                  <a:pt x="833" y="899"/>
                  <a:pt x="834" y="895"/>
                </a:cubicBezTo>
                <a:cubicBezTo>
                  <a:pt x="835" y="891"/>
                  <a:pt x="832" y="888"/>
                  <a:pt x="828" y="888"/>
                </a:cubicBezTo>
                <a:cubicBezTo>
                  <a:pt x="824" y="888"/>
                  <a:pt x="820" y="892"/>
                  <a:pt x="819" y="896"/>
                </a:cubicBezTo>
                <a:cubicBezTo>
                  <a:pt x="818" y="900"/>
                  <a:pt x="820" y="903"/>
                  <a:pt x="824" y="903"/>
                </a:cubicBezTo>
                <a:close/>
                <a:moveTo>
                  <a:pt x="800" y="904"/>
                </a:moveTo>
                <a:cubicBezTo>
                  <a:pt x="804" y="904"/>
                  <a:pt x="809" y="901"/>
                  <a:pt x="810" y="897"/>
                </a:cubicBezTo>
                <a:cubicBezTo>
                  <a:pt x="811" y="892"/>
                  <a:pt x="808" y="889"/>
                  <a:pt x="804" y="890"/>
                </a:cubicBezTo>
                <a:cubicBezTo>
                  <a:pt x="800" y="890"/>
                  <a:pt x="796" y="894"/>
                  <a:pt x="794" y="898"/>
                </a:cubicBezTo>
                <a:cubicBezTo>
                  <a:pt x="793" y="902"/>
                  <a:pt x="796" y="905"/>
                  <a:pt x="800" y="904"/>
                </a:cubicBezTo>
                <a:close/>
                <a:moveTo>
                  <a:pt x="776" y="906"/>
                </a:moveTo>
                <a:cubicBezTo>
                  <a:pt x="780" y="906"/>
                  <a:pt x="784" y="902"/>
                  <a:pt x="786" y="898"/>
                </a:cubicBezTo>
                <a:cubicBezTo>
                  <a:pt x="787" y="894"/>
                  <a:pt x="784" y="891"/>
                  <a:pt x="780" y="892"/>
                </a:cubicBezTo>
                <a:cubicBezTo>
                  <a:pt x="776" y="892"/>
                  <a:pt x="771" y="896"/>
                  <a:pt x="770" y="900"/>
                </a:cubicBezTo>
                <a:cubicBezTo>
                  <a:pt x="769" y="904"/>
                  <a:pt x="772" y="907"/>
                  <a:pt x="776" y="906"/>
                </a:cubicBezTo>
                <a:close/>
                <a:moveTo>
                  <a:pt x="761" y="900"/>
                </a:moveTo>
                <a:cubicBezTo>
                  <a:pt x="763" y="896"/>
                  <a:pt x="760" y="893"/>
                  <a:pt x="756" y="894"/>
                </a:cubicBezTo>
                <a:cubicBezTo>
                  <a:pt x="752" y="894"/>
                  <a:pt x="748" y="897"/>
                  <a:pt x="746" y="901"/>
                </a:cubicBezTo>
                <a:cubicBezTo>
                  <a:pt x="745" y="906"/>
                  <a:pt x="748" y="908"/>
                  <a:pt x="752" y="908"/>
                </a:cubicBezTo>
                <a:cubicBezTo>
                  <a:pt x="756" y="908"/>
                  <a:pt x="760" y="904"/>
                  <a:pt x="761" y="900"/>
                </a:cubicBezTo>
                <a:close/>
                <a:moveTo>
                  <a:pt x="3183" y="924"/>
                </a:moveTo>
                <a:cubicBezTo>
                  <a:pt x="3185" y="928"/>
                  <a:pt x="3190" y="931"/>
                  <a:pt x="3193" y="932"/>
                </a:cubicBezTo>
                <a:cubicBezTo>
                  <a:pt x="3197" y="932"/>
                  <a:pt x="3198" y="929"/>
                  <a:pt x="3196" y="925"/>
                </a:cubicBezTo>
                <a:cubicBezTo>
                  <a:pt x="3194" y="921"/>
                  <a:pt x="3189" y="918"/>
                  <a:pt x="3186" y="917"/>
                </a:cubicBezTo>
                <a:cubicBezTo>
                  <a:pt x="3182" y="917"/>
                  <a:pt x="3181" y="920"/>
                  <a:pt x="3183" y="924"/>
                </a:cubicBezTo>
                <a:close/>
                <a:moveTo>
                  <a:pt x="3068" y="910"/>
                </a:moveTo>
                <a:cubicBezTo>
                  <a:pt x="3066" y="906"/>
                  <a:pt x="3061" y="903"/>
                  <a:pt x="3057" y="902"/>
                </a:cubicBezTo>
                <a:cubicBezTo>
                  <a:pt x="3054" y="902"/>
                  <a:pt x="3052" y="905"/>
                  <a:pt x="3054" y="909"/>
                </a:cubicBezTo>
                <a:cubicBezTo>
                  <a:pt x="3056" y="913"/>
                  <a:pt x="3060" y="917"/>
                  <a:pt x="3064" y="917"/>
                </a:cubicBezTo>
                <a:cubicBezTo>
                  <a:pt x="3068" y="917"/>
                  <a:pt x="3069" y="914"/>
                  <a:pt x="3068" y="910"/>
                </a:cubicBezTo>
                <a:close/>
                <a:moveTo>
                  <a:pt x="3042" y="915"/>
                </a:moveTo>
                <a:cubicBezTo>
                  <a:pt x="3046" y="915"/>
                  <a:pt x="3048" y="912"/>
                  <a:pt x="3046" y="908"/>
                </a:cubicBezTo>
                <a:cubicBezTo>
                  <a:pt x="3044" y="904"/>
                  <a:pt x="3039" y="900"/>
                  <a:pt x="3035" y="900"/>
                </a:cubicBezTo>
                <a:cubicBezTo>
                  <a:pt x="3032" y="900"/>
                  <a:pt x="3030" y="902"/>
                  <a:pt x="3032" y="907"/>
                </a:cubicBezTo>
                <a:cubicBezTo>
                  <a:pt x="3034" y="911"/>
                  <a:pt x="3038" y="914"/>
                  <a:pt x="3042" y="915"/>
                </a:cubicBezTo>
                <a:close/>
                <a:moveTo>
                  <a:pt x="2976" y="908"/>
                </a:moveTo>
                <a:cubicBezTo>
                  <a:pt x="2980" y="908"/>
                  <a:pt x="2981" y="905"/>
                  <a:pt x="2980" y="901"/>
                </a:cubicBezTo>
                <a:cubicBezTo>
                  <a:pt x="2978" y="897"/>
                  <a:pt x="2973" y="893"/>
                  <a:pt x="2969" y="893"/>
                </a:cubicBezTo>
                <a:cubicBezTo>
                  <a:pt x="2966" y="893"/>
                  <a:pt x="2964" y="896"/>
                  <a:pt x="2966" y="900"/>
                </a:cubicBezTo>
                <a:cubicBezTo>
                  <a:pt x="2967" y="904"/>
                  <a:pt x="2972" y="907"/>
                  <a:pt x="2976" y="908"/>
                </a:cubicBezTo>
                <a:close/>
                <a:moveTo>
                  <a:pt x="2953" y="905"/>
                </a:moveTo>
                <a:cubicBezTo>
                  <a:pt x="2957" y="906"/>
                  <a:pt x="2959" y="903"/>
                  <a:pt x="2957" y="899"/>
                </a:cubicBezTo>
                <a:cubicBezTo>
                  <a:pt x="2956" y="895"/>
                  <a:pt x="2951" y="891"/>
                  <a:pt x="2947" y="891"/>
                </a:cubicBezTo>
                <a:cubicBezTo>
                  <a:pt x="2943" y="890"/>
                  <a:pt x="2942" y="893"/>
                  <a:pt x="2943" y="897"/>
                </a:cubicBezTo>
                <a:cubicBezTo>
                  <a:pt x="2945" y="901"/>
                  <a:pt x="2950" y="905"/>
                  <a:pt x="2953" y="905"/>
                </a:cubicBezTo>
                <a:close/>
                <a:moveTo>
                  <a:pt x="2886" y="899"/>
                </a:moveTo>
                <a:cubicBezTo>
                  <a:pt x="2890" y="899"/>
                  <a:pt x="2892" y="896"/>
                  <a:pt x="2890" y="892"/>
                </a:cubicBezTo>
                <a:cubicBezTo>
                  <a:pt x="2888" y="888"/>
                  <a:pt x="2884" y="885"/>
                  <a:pt x="2880" y="884"/>
                </a:cubicBezTo>
                <a:cubicBezTo>
                  <a:pt x="2876" y="884"/>
                  <a:pt x="2874" y="887"/>
                  <a:pt x="2876" y="891"/>
                </a:cubicBezTo>
                <a:cubicBezTo>
                  <a:pt x="2877" y="895"/>
                  <a:pt x="2882" y="898"/>
                  <a:pt x="2886" y="899"/>
                </a:cubicBezTo>
                <a:close/>
                <a:moveTo>
                  <a:pt x="2835" y="880"/>
                </a:moveTo>
                <a:cubicBezTo>
                  <a:pt x="2831" y="880"/>
                  <a:pt x="2829" y="883"/>
                  <a:pt x="2830" y="887"/>
                </a:cubicBezTo>
                <a:cubicBezTo>
                  <a:pt x="2832" y="891"/>
                  <a:pt x="2836" y="894"/>
                  <a:pt x="2840" y="895"/>
                </a:cubicBezTo>
                <a:cubicBezTo>
                  <a:pt x="2844" y="895"/>
                  <a:pt x="2846" y="892"/>
                  <a:pt x="2845" y="888"/>
                </a:cubicBezTo>
                <a:cubicBezTo>
                  <a:pt x="2843" y="884"/>
                  <a:pt x="2839" y="880"/>
                  <a:pt x="2835" y="880"/>
                </a:cubicBezTo>
                <a:close/>
                <a:moveTo>
                  <a:pt x="2022" y="848"/>
                </a:moveTo>
                <a:cubicBezTo>
                  <a:pt x="2027" y="848"/>
                  <a:pt x="2030" y="845"/>
                  <a:pt x="2029" y="841"/>
                </a:cubicBezTo>
                <a:cubicBezTo>
                  <a:pt x="2029" y="837"/>
                  <a:pt x="2025" y="834"/>
                  <a:pt x="2021" y="834"/>
                </a:cubicBezTo>
                <a:cubicBezTo>
                  <a:pt x="2016" y="833"/>
                  <a:pt x="2013" y="837"/>
                  <a:pt x="2014" y="841"/>
                </a:cubicBezTo>
                <a:cubicBezTo>
                  <a:pt x="2014" y="845"/>
                  <a:pt x="2018" y="848"/>
                  <a:pt x="2022" y="848"/>
                </a:cubicBezTo>
                <a:close/>
                <a:moveTo>
                  <a:pt x="1997" y="848"/>
                </a:moveTo>
                <a:cubicBezTo>
                  <a:pt x="2002" y="848"/>
                  <a:pt x="2005" y="845"/>
                  <a:pt x="2004" y="841"/>
                </a:cubicBezTo>
                <a:cubicBezTo>
                  <a:pt x="2004" y="837"/>
                  <a:pt x="2000" y="833"/>
                  <a:pt x="1996" y="833"/>
                </a:cubicBezTo>
                <a:cubicBezTo>
                  <a:pt x="1992" y="833"/>
                  <a:pt x="1988" y="836"/>
                  <a:pt x="1989" y="840"/>
                </a:cubicBezTo>
                <a:cubicBezTo>
                  <a:pt x="1989" y="844"/>
                  <a:pt x="1993" y="848"/>
                  <a:pt x="1997" y="848"/>
                </a:cubicBezTo>
                <a:close/>
                <a:moveTo>
                  <a:pt x="1973" y="847"/>
                </a:moveTo>
                <a:cubicBezTo>
                  <a:pt x="1977" y="847"/>
                  <a:pt x="1980" y="844"/>
                  <a:pt x="1980" y="840"/>
                </a:cubicBezTo>
                <a:cubicBezTo>
                  <a:pt x="1979" y="836"/>
                  <a:pt x="1975" y="833"/>
                  <a:pt x="1971" y="833"/>
                </a:cubicBezTo>
                <a:cubicBezTo>
                  <a:pt x="1967" y="832"/>
                  <a:pt x="1964" y="836"/>
                  <a:pt x="1964" y="840"/>
                </a:cubicBezTo>
                <a:cubicBezTo>
                  <a:pt x="1964" y="844"/>
                  <a:pt x="1968" y="847"/>
                  <a:pt x="1973" y="847"/>
                </a:cubicBezTo>
                <a:close/>
                <a:moveTo>
                  <a:pt x="1948" y="847"/>
                </a:moveTo>
                <a:cubicBezTo>
                  <a:pt x="1952" y="847"/>
                  <a:pt x="1955" y="844"/>
                  <a:pt x="1955" y="840"/>
                </a:cubicBezTo>
                <a:cubicBezTo>
                  <a:pt x="1954" y="836"/>
                  <a:pt x="1951" y="832"/>
                  <a:pt x="1946" y="832"/>
                </a:cubicBezTo>
                <a:cubicBezTo>
                  <a:pt x="1942" y="832"/>
                  <a:pt x="1939" y="835"/>
                  <a:pt x="1939" y="839"/>
                </a:cubicBezTo>
                <a:cubicBezTo>
                  <a:pt x="1939" y="843"/>
                  <a:pt x="1943" y="847"/>
                  <a:pt x="1948" y="847"/>
                </a:cubicBezTo>
                <a:close/>
                <a:moveTo>
                  <a:pt x="1923" y="846"/>
                </a:moveTo>
                <a:cubicBezTo>
                  <a:pt x="1927" y="846"/>
                  <a:pt x="1930" y="843"/>
                  <a:pt x="1930" y="839"/>
                </a:cubicBezTo>
                <a:cubicBezTo>
                  <a:pt x="1929" y="835"/>
                  <a:pt x="1926" y="832"/>
                  <a:pt x="1921" y="832"/>
                </a:cubicBezTo>
                <a:cubicBezTo>
                  <a:pt x="1917" y="832"/>
                  <a:pt x="1914" y="835"/>
                  <a:pt x="1914" y="839"/>
                </a:cubicBezTo>
                <a:cubicBezTo>
                  <a:pt x="1914" y="843"/>
                  <a:pt x="1918" y="846"/>
                  <a:pt x="1923" y="846"/>
                </a:cubicBezTo>
                <a:close/>
                <a:moveTo>
                  <a:pt x="1898" y="846"/>
                </a:moveTo>
                <a:cubicBezTo>
                  <a:pt x="1902" y="846"/>
                  <a:pt x="1905" y="843"/>
                  <a:pt x="1905" y="839"/>
                </a:cubicBezTo>
                <a:cubicBezTo>
                  <a:pt x="1905" y="835"/>
                  <a:pt x="1901" y="831"/>
                  <a:pt x="1896" y="831"/>
                </a:cubicBezTo>
                <a:cubicBezTo>
                  <a:pt x="1892" y="831"/>
                  <a:pt x="1889" y="835"/>
                  <a:pt x="1889" y="839"/>
                </a:cubicBezTo>
                <a:cubicBezTo>
                  <a:pt x="1889" y="843"/>
                  <a:pt x="1893" y="846"/>
                  <a:pt x="1898" y="846"/>
                </a:cubicBezTo>
                <a:close/>
                <a:moveTo>
                  <a:pt x="1873" y="846"/>
                </a:moveTo>
                <a:cubicBezTo>
                  <a:pt x="1877" y="846"/>
                  <a:pt x="1880" y="843"/>
                  <a:pt x="1880" y="839"/>
                </a:cubicBezTo>
                <a:cubicBezTo>
                  <a:pt x="1880" y="834"/>
                  <a:pt x="1876" y="831"/>
                  <a:pt x="1872" y="831"/>
                </a:cubicBezTo>
                <a:cubicBezTo>
                  <a:pt x="1867" y="831"/>
                  <a:pt x="1864" y="834"/>
                  <a:pt x="1864" y="838"/>
                </a:cubicBezTo>
                <a:cubicBezTo>
                  <a:pt x="1864" y="842"/>
                  <a:pt x="1868" y="846"/>
                  <a:pt x="1873" y="846"/>
                </a:cubicBezTo>
                <a:close/>
                <a:moveTo>
                  <a:pt x="1848" y="846"/>
                </a:moveTo>
                <a:cubicBezTo>
                  <a:pt x="1852" y="846"/>
                  <a:pt x="1855" y="842"/>
                  <a:pt x="1855" y="838"/>
                </a:cubicBezTo>
                <a:cubicBezTo>
                  <a:pt x="1855" y="834"/>
                  <a:pt x="1851" y="831"/>
                  <a:pt x="1847" y="831"/>
                </a:cubicBezTo>
                <a:cubicBezTo>
                  <a:pt x="1842" y="831"/>
                  <a:pt x="1839" y="834"/>
                  <a:pt x="1839" y="838"/>
                </a:cubicBezTo>
                <a:cubicBezTo>
                  <a:pt x="1839" y="842"/>
                  <a:pt x="1843" y="846"/>
                  <a:pt x="1848" y="846"/>
                </a:cubicBezTo>
                <a:close/>
                <a:moveTo>
                  <a:pt x="1822" y="845"/>
                </a:moveTo>
                <a:cubicBezTo>
                  <a:pt x="1827" y="845"/>
                  <a:pt x="1830" y="842"/>
                  <a:pt x="1830" y="838"/>
                </a:cubicBezTo>
                <a:cubicBezTo>
                  <a:pt x="1830" y="834"/>
                  <a:pt x="1826" y="831"/>
                  <a:pt x="1822" y="831"/>
                </a:cubicBezTo>
                <a:cubicBezTo>
                  <a:pt x="1817" y="831"/>
                  <a:pt x="1814" y="834"/>
                  <a:pt x="1814" y="838"/>
                </a:cubicBezTo>
                <a:cubicBezTo>
                  <a:pt x="1814" y="842"/>
                  <a:pt x="1818" y="845"/>
                  <a:pt x="1822" y="845"/>
                </a:cubicBezTo>
                <a:close/>
                <a:moveTo>
                  <a:pt x="1797" y="845"/>
                </a:moveTo>
                <a:cubicBezTo>
                  <a:pt x="1802" y="845"/>
                  <a:pt x="1805" y="842"/>
                  <a:pt x="1805" y="838"/>
                </a:cubicBezTo>
                <a:cubicBezTo>
                  <a:pt x="1805" y="834"/>
                  <a:pt x="1801" y="831"/>
                  <a:pt x="1797" y="831"/>
                </a:cubicBezTo>
                <a:cubicBezTo>
                  <a:pt x="1792" y="831"/>
                  <a:pt x="1789" y="834"/>
                  <a:pt x="1789" y="838"/>
                </a:cubicBezTo>
                <a:cubicBezTo>
                  <a:pt x="1789" y="842"/>
                  <a:pt x="1793" y="845"/>
                  <a:pt x="1797" y="845"/>
                </a:cubicBezTo>
                <a:close/>
                <a:moveTo>
                  <a:pt x="1772" y="845"/>
                </a:moveTo>
                <a:cubicBezTo>
                  <a:pt x="1777" y="845"/>
                  <a:pt x="1780" y="842"/>
                  <a:pt x="1780" y="838"/>
                </a:cubicBezTo>
                <a:cubicBezTo>
                  <a:pt x="1780" y="834"/>
                  <a:pt x="1776" y="830"/>
                  <a:pt x="1772" y="830"/>
                </a:cubicBezTo>
                <a:cubicBezTo>
                  <a:pt x="1767" y="830"/>
                  <a:pt x="1764" y="834"/>
                  <a:pt x="1764" y="838"/>
                </a:cubicBezTo>
                <a:cubicBezTo>
                  <a:pt x="1764" y="842"/>
                  <a:pt x="1768" y="845"/>
                  <a:pt x="1772" y="845"/>
                </a:cubicBezTo>
                <a:close/>
                <a:moveTo>
                  <a:pt x="1199" y="843"/>
                </a:moveTo>
                <a:cubicBezTo>
                  <a:pt x="1195" y="843"/>
                  <a:pt x="1191" y="847"/>
                  <a:pt x="1190" y="851"/>
                </a:cubicBezTo>
                <a:cubicBezTo>
                  <a:pt x="1190" y="855"/>
                  <a:pt x="1193" y="858"/>
                  <a:pt x="1197" y="858"/>
                </a:cubicBezTo>
                <a:cubicBezTo>
                  <a:pt x="1201" y="857"/>
                  <a:pt x="1205" y="854"/>
                  <a:pt x="1206" y="850"/>
                </a:cubicBezTo>
                <a:cubicBezTo>
                  <a:pt x="1206" y="846"/>
                  <a:pt x="1203" y="843"/>
                  <a:pt x="1199" y="843"/>
                </a:cubicBezTo>
                <a:close/>
                <a:moveTo>
                  <a:pt x="1174" y="844"/>
                </a:moveTo>
                <a:cubicBezTo>
                  <a:pt x="1170" y="844"/>
                  <a:pt x="1166" y="848"/>
                  <a:pt x="1166" y="852"/>
                </a:cubicBezTo>
                <a:cubicBezTo>
                  <a:pt x="1165" y="856"/>
                  <a:pt x="1168" y="859"/>
                  <a:pt x="1172" y="859"/>
                </a:cubicBezTo>
                <a:cubicBezTo>
                  <a:pt x="1176" y="859"/>
                  <a:pt x="1180" y="855"/>
                  <a:pt x="1181" y="851"/>
                </a:cubicBezTo>
                <a:cubicBezTo>
                  <a:pt x="1182" y="847"/>
                  <a:pt x="1179" y="844"/>
                  <a:pt x="1174" y="844"/>
                </a:cubicBezTo>
                <a:close/>
                <a:moveTo>
                  <a:pt x="1156" y="852"/>
                </a:moveTo>
                <a:cubicBezTo>
                  <a:pt x="1157" y="848"/>
                  <a:pt x="1154" y="845"/>
                  <a:pt x="1150" y="845"/>
                </a:cubicBezTo>
                <a:cubicBezTo>
                  <a:pt x="1145" y="846"/>
                  <a:pt x="1141" y="849"/>
                  <a:pt x="1141" y="853"/>
                </a:cubicBezTo>
                <a:cubicBezTo>
                  <a:pt x="1140" y="857"/>
                  <a:pt x="1143" y="860"/>
                  <a:pt x="1147" y="860"/>
                </a:cubicBezTo>
                <a:cubicBezTo>
                  <a:pt x="1152" y="860"/>
                  <a:pt x="1156" y="856"/>
                  <a:pt x="1156" y="852"/>
                </a:cubicBezTo>
                <a:close/>
                <a:moveTo>
                  <a:pt x="1132" y="853"/>
                </a:moveTo>
                <a:cubicBezTo>
                  <a:pt x="1132" y="849"/>
                  <a:pt x="1129" y="846"/>
                  <a:pt x="1125" y="847"/>
                </a:cubicBezTo>
                <a:cubicBezTo>
                  <a:pt x="1121" y="847"/>
                  <a:pt x="1117" y="850"/>
                  <a:pt x="1116" y="854"/>
                </a:cubicBezTo>
                <a:cubicBezTo>
                  <a:pt x="1116" y="858"/>
                  <a:pt x="1118" y="861"/>
                  <a:pt x="1123" y="861"/>
                </a:cubicBezTo>
                <a:cubicBezTo>
                  <a:pt x="1127" y="861"/>
                  <a:pt x="1131" y="858"/>
                  <a:pt x="1132" y="853"/>
                </a:cubicBezTo>
                <a:close/>
                <a:moveTo>
                  <a:pt x="1107" y="855"/>
                </a:moveTo>
                <a:cubicBezTo>
                  <a:pt x="1108" y="851"/>
                  <a:pt x="1105" y="848"/>
                  <a:pt x="1101" y="848"/>
                </a:cubicBezTo>
                <a:cubicBezTo>
                  <a:pt x="1096" y="848"/>
                  <a:pt x="1092" y="852"/>
                  <a:pt x="1092" y="856"/>
                </a:cubicBezTo>
                <a:cubicBezTo>
                  <a:pt x="1091" y="860"/>
                  <a:pt x="1094" y="863"/>
                  <a:pt x="1098" y="862"/>
                </a:cubicBezTo>
                <a:cubicBezTo>
                  <a:pt x="1102" y="862"/>
                  <a:pt x="1106" y="859"/>
                  <a:pt x="1107" y="855"/>
                </a:cubicBezTo>
                <a:close/>
                <a:moveTo>
                  <a:pt x="1082" y="856"/>
                </a:moveTo>
                <a:cubicBezTo>
                  <a:pt x="1083" y="852"/>
                  <a:pt x="1080" y="849"/>
                  <a:pt x="1076" y="849"/>
                </a:cubicBezTo>
                <a:cubicBezTo>
                  <a:pt x="1072" y="849"/>
                  <a:pt x="1068" y="853"/>
                  <a:pt x="1067" y="857"/>
                </a:cubicBezTo>
                <a:cubicBezTo>
                  <a:pt x="1066" y="861"/>
                  <a:pt x="1069" y="864"/>
                  <a:pt x="1073" y="864"/>
                </a:cubicBezTo>
                <a:cubicBezTo>
                  <a:pt x="1078" y="864"/>
                  <a:pt x="1082" y="860"/>
                  <a:pt x="1082" y="856"/>
                </a:cubicBezTo>
                <a:close/>
                <a:moveTo>
                  <a:pt x="1058" y="857"/>
                </a:moveTo>
                <a:cubicBezTo>
                  <a:pt x="1059" y="853"/>
                  <a:pt x="1056" y="850"/>
                  <a:pt x="1052" y="851"/>
                </a:cubicBezTo>
                <a:cubicBezTo>
                  <a:pt x="1047" y="851"/>
                  <a:pt x="1043" y="854"/>
                  <a:pt x="1043" y="858"/>
                </a:cubicBezTo>
                <a:cubicBezTo>
                  <a:pt x="1042" y="862"/>
                  <a:pt x="1045" y="865"/>
                  <a:pt x="1049" y="865"/>
                </a:cubicBezTo>
                <a:cubicBezTo>
                  <a:pt x="1053" y="865"/>
                  <a:pt x="1057" y="861"/>
                  <a:pt x="1058" y="857"/>
                </a:cubicBezTo>
                <a:close/>
                <a:moveTo>
                  <a:pt x="1024" y="867"/>
                </a:moveTo>
                <a:cubicBezTo>
                  <a:pt x="1029" y="866"/>
                  <a:pt x="1033" y="863"/>
                  <a:pt x="1033" y="859"/>
                </a:cubicBezTo>
                <a:cubicBezTo>
                  <a:pt x="1034" y="855"/>
                  <a:pt x="1031" y="852"/>
                  <a:pt x="1027" y="852"/>
                </a:cubicBezTo>
                <a:cubicBezTo>
                  <a:pt x="1023" y="852"/>
                  <a:pt x="1019" y="856"/>
                  <a:pt x="1018" y="860"/>
                </a:cubicBezTo>
                <a:cubicBezTo>
                  <a:pt x="1017" y="864"/>
                  <a:pt x="1020" y="867"/>
                  <a:pt x="1024" y="867"/>
                </a:cubicBezTo>
                <a:close/>
                <a:moveTo>
                  <a:pt x="1009" y="860"/>
                </a:moveTo>
                <a:cubicBezTo>
                  <a:pt x="1010" y="856"/>
                  <a:pt x="1007" y="853"/>
                  <a:pt x="1003" y="853"/>
                </a:cubicBezTo>
                <a:cubicBezTo>
                  <a:pt x="999" y="854"/>
                  <a:pt x="995" y="857"/>
                  <a:pt x="994" y="861"/>
                </a:cubicBezTo>
                <a:cubicBezTo>
                  <a:pt x="993" y="865"/>
                  <a:pt x="996" y="868"/>
                  <a:pt x="1000" y="868"/>
                </a:cubicBezTo>
                <a:cubicBezTo>
                  <a:pt x="1004" y="868"/>
                  <a:pt x="1008" y="864"/>
                  <a:pt x="1009" y="860"/>
                </a:cubicBezTo>
                <a:close/>
                <a:moveTo>
                  <a:pt x="985" y="862"/>
                </a:moveTo>
                <a:cubicBezTo>
                  <a:pt x="985" y="858"/>
                  <a:pt x="983" y="855"/>
                  <a:pt x="979" y="855"/>
                </a:cubicBezTo>
                <a:cubicBezTo>
                  <a:pt x="974" y="855"/>
                  <a:pt x="970" y="859"/>
                  <a:pt x="969" y="863"/>
                </a:cubicBezTo>
                <a:cubicBezTo>
                  <a:pt x="969" y="867"/>
                  <a:pt x="971" y="870"/>
                  <a:pt x="975" y="870"/>
                </a:cubicBezTo>
                <a:cubicBezTo>
                  <a:pt x="980" y="869"/>
                  <a:pt x="984" y="866"/>
                  <a:pt x="985" y="862"/>
                </a:cubicBezTo>
                <a:close/>
                <a:moveTo>
                  <a:pt x="951" y="871"/>
                </a:moveTo>
                <a:cubicBezTo>
                  <a:pt x="955" y="871"/>
                  <a:pt x="959" y="867"/>
                  <a:pt x="960" y="863"/>
                </a:cubicBezTo>
                <a:cubicBezTo>
                  <a:pt x="961" y="859"/>
                  <a:pt x="958" y="856"/>
                  <a:pt x="954" y="857"/>
                </a:cubicBezTo>
                <a:cubicBezTo>
                  <a:pt x="950" y="857"/>
                  <a:pt x="946" y="860"/>
                  <a:pt x="945" y="864"/>
                </a:cubicBezTo>
                <a:cubicBezTo>
                  <a:pt x="944" y="868"/>
                  <a:pt x="947" y="872"/>
                  <a:pt x="951" y="871"/>
                </a:cubicBezTo>
                <a:close/>
                <a:moveTo>
                  <a:pt x="936" y="865"/>
                </a:moveTo>
                <a:cubicBezTo>
                  <a:pt x="937" y="861"/>
                  <a:pt x="934" y="858"/>
                  <a:pt x="930" y="858"/>
                </a:cubicBezTo>
                <a:cubicBezTo>
                  <a:pt x="926" y="859"/>
                  <a:pt x="922" y="862"/>
                  <a:pt x="921" y="866"/>
                </a:cubicBezTo>
                <a:cubicBezTo>
                  <a:pt x="920" y="870"/>
                  <a:pt x="923" y="873"/>
                  <a:pt x="927" y="873"/>
                </a:cubicBezTo>
                <a:cubicBezTo>
                  <a:pt x="931" y="873"/>
                  <a:pt x="935" y="869"/>
                  <a:pt x="936" y="865"/>
                </a:cubicBezTo>
                <a:close/>
                <a:moveTo>
                  <a:pt x="912" y="867"/>
                </a:moveTo>
                <a:cubicBezTo>
                  <a:pt x="913" y="863"/>
                  <a:pt x="910" y="860"/>
                  <a:pt x="906" y="860"/>
                </a:cubicBezTo>
                <a:cubicBezTo>
                  <a:pt x="902" y="860"/>
                  <a:pt x="898" y="864"/>
                  <a:pt x="897" y="868"/>
                </a:cubicBezTo>
                <a:cubicBezTo>
                  <a:pt x="896" y="872"/>
                  <a:pt x="898" y="875"/>
                  <a:pt x="903" y="875"/>
                </a:cubicBezTo>
                <a:cubicBezTo>
                  <a:pt x="907" y="874"/>
                  <a:pt x="911" y="871"/>
                  <a:pt x="912" y="867"/>
                </a:cubicBezTo>
                <a:close/>
                <a:moveTo>
                  <a:pt x="888" y="868"/>
                </a:moveTo>
                <a:cubicBezTo>
                  <a:pt x="889" y="864"/>
                  <a:pt x="886" y="861"/>
                  <a:pt x="882" y="862"/>
                </a:cubicBezTo>
                <a:cubicBezTo>
                  <a:pt x="878" y="862"/>
                  <a:pt x="873" y="865"/>
                  <a:pt x="872" y="869"/>
                </a:cubicBezTo>
                <a:cubicBezTo>
                  <a:pt x="871" y="874"/>
                  <a:pt x="874" y="877"/>
                  <a:pt x="878" y="876"/>
                </a:cubicBezTo>
                <a:cubicBezTo>
                  <a:pt x="883" y="876"/>
                  <a:pt x="887" y="872"/>
                  <a:pt x="888" y="868"/>
                </a:cubicBezTo>
                <a:close/>
                <a:moveTo>
                  <a:pt x="864" y="870"/>
                </a:moveTo>
                <a:cubicBezTo>
                  <a:pt x="865" y="866"/>
                  <a:pt x="862" y="863"/>
                  <a:pt x="858" y="863"/>
                </a:cubicBezTo>
                <a:cubicBezTo>
                  <a:pt x="854" y="864"/>
                  <a:pt x="849" y="867"/>
                  <a:pt x="848" y="871"/>
                </a:cubicBezTo>
                <a:cubicBezTo>
                  <a:pt x="847" y="875"/>
                  <a:pt x="850" y="878"/>
                  <a:pt x="854" y="878"/>
                </a:cubicBezTo>
                <a:cubicBezTo>
                  <a:pt x="858" y="878"/>
                  <a:pt x="863" y="874"/>
                  <a:pt x="864" y="870"/>
                </a:cubicBezTo>
                <a:close/>
                <a:moveTo>
                  <a:pt x="839" y="872"/>
                </a:moveTo>
                <a:cubicBezTo>
                  <a:pt x="840" y="868"/>
                  <a:pt x="838" y="865"/>
                  <a:pt x="834" y="865"/>
                </a:cubicBezTo>
                <a:cubicBezTo>
                  <a:pt x="830" y="865"/>
                  <a:pt x="825" y="869"/>
                  <a:pt x="824" y="873"/>
                </a:cubicBezTo>
                <a:cubicBezTo>
                  <a:pt x="823" y="877"/>
                  <a:pt x="826" y="880"/>
                  <a:pt x="830" y="880"/>
                </a:cubicBezTo>
                <a:cubicBezTo>
                  <a:pt x="834" y="879"/>
                  <a:pt x="838" y="876"/>
                  <a:pt x="839" y="872"/>
                </a:cubicBezTo>
                <a:close/>
                <a:moveTo>
                  <a:pt x="815" y="874"/>
                </a:moveTo>
                <a:cubicBezTo>
                  <a:pt x="817" y="870"/>
                  <a:pt x="814" y="867"/>
                  <a:pt x="810" y="867"/>
                </a:cubicBezTo>
                <a:cubicBezTo>
                  <a:pt x="806" y="867"/>
                  <a:pt x="802" y="871"/>
                  <a:pt x="800" y="875"/>
                </a:cubicBezTo>
                <a:cubicBezTo>
                  <a:pt x="799" y="879"/>
                  <a:pt x="802" y="882"/>
                  <a:pt x="806" y="882"/>
                </a:cubicBezTo>
                <a:cubicBezTo>
                  <a:pt x="810" y="881"/>
                  <a:pt x="814" y="878"/>
                  <a:pt x="815" y="874"/>
                </a:cubicBezTo>
                <a:close/>
                <a:moveTo>
                  <a:pt x="782" y="884"/>
                </a:moveTo>
                <a:cubicBezTo>
                  <a:pt x="786" y="883"/>
                  <a:pt x="790" y="880"/>
                  <a:pt x="792" y="876"/>
                </a:cubicBezTo>
                <a:cubicBezTo>
                  <a:pt x="793" y="872"/>
                  <a:pt x="790" y="869"/>
                  <a:pt x="786" y="869"/>
                </a:cubicBezTo>
                <a:cubicBezTo>
                  <a:pt x="782" y="869"/>
                  <a:pt x="778" y="873"/>
                  <a:pt x="777" y="877"/>
                </a:cubicBezTo>
                <a:cubicBezTo>
                  <a:pt x="775" y="881"/>
                  <a:pt x="778" y="884"/>
                  <a:pt x="782" y="884"/>
                </a:cubicBezTo>
                <a:close/>
                <a:moveTo>
                  <a:pt x="768" y="878"/>
                </a:moveTo>
                <a:cubicBezTo>
                  <a:pt x="769" y="873"/>
                  <a:pt x="766" y="870"/>
                  <a:pt x="762" y="871"/>
                </a:cubicBezTo>
                <a:cubicBezTo>
                  <a:pt x="758" y="871"/>
                  <a:pt x="754" y="875"/>
                  <a:pt x="753" y="879"/>
                </a:cubicBezTo>
                <a:cubicBezTo>
                  <a:pt x="752" y="883"/>
                  <a:pt x="754" y="886"/>
                  <a:pt x="758" y="885"/>
                </a:cubicBezTo>
                <a:cubicBezTo>
                  <a:pt x="762" y="885"/>
                  <a:pt x="767" y="882"/>
                  <a:pt x="768" y="878"/>
                </a:cubicBezTo>
                <a:close/>
                <a:moveTo>
                  <a:pt x="744" y="879"/>
                </a:moveTo>
                <a:cubicBezTo>
                  <a:pt x="745" y="875"/>
                  <a:pt x="743" y="872"/>
                  <a:pt x="739" y="873"/>
                </a:cubicBezTo>
                <a:cubicBezTo>
                  <a:pt x="734" y="873"/>
                  <a:pt x="730" y="877"/>
                  <a:pt x="729" y="881"/>
                </a:cubicBezTo>
                <a:cubicBezTo>
                  <a:pt x="728" y="885"/>
                  <a:pt x="730" y="888"/>
                  <a:pt x="734" y="887"/>
                </a:cubicBezTo>
                <a:cubicBezTo>
                  <a:pt x="738" y="887"/>
                  <a:pt x="743" y="884"/>
                  <a:pt x="744" y="879"/>
                </a:cubicBezTo>
                <a:close/>
                <a:moveTo>
                  <a:pt x="2988" y="887"/>
                </a:moveTo>
                <a:cubicBezTo>
                  <a:pt x="2992" y="887"/>
                  <a:pt x="2993" y="885"/>
                  <a:pt x="2992" y="880"/>
                </a:cubicBezTo>
                <a:cubicBezTo>
                  <a:pt x="2990" y="876"/>
                  <a:pt x="2985" y="873"/>
                  <a:pt x="2981" y="872"/>
                </a:cubicBezTo>
                <a:cubicBezTo>
                  <a:pt x="2978" y="872"/>
                  <a:pt x="2976" y="875"/>
                  <a:pt x="2978" y="879"/>
                </a:cubicBezTo>
                <a:cubicBezTo>
                  <a:pt x="2980" y="883"/>
                  <a:pt x="2984" y="887"/>
                  <a:pt x="2988" y="887"/>
                </a:cubicBezTo>
                <a:close/>
                <a:moveTo>
                  <a:pt x="2899" y="878"/>
                </a:moveTo>
                <a:cubicBezTo>
                  <a:pt x="2903" y="879"/>
                  <a:pt x="2905" y="876"/>
                  <a:pt x="2903" y="871"/>
                </a:cubicBezTo>
                <a:cubicBezTo>
                  <a:pt x="2901" y="867"/>
                  <a:pt x="2897" y="864"/>
                  <a:pt x="2893" y="863"/>
                </a:cubicBezTo>
                <a:cubicBezTo>
                  <a:pt x="2889" y="863"/>
                  <a:pt x="2887" y="866"/>
                  <a:pt x="2889" y="870"/>
                </a:cubicBezTo>
                <a:cubicBezTo>
                  <a:pt x="2891" y="874"/>
                  <a:pt x="2895" y="878"/>
                  <a:pt x="2899" y="878"/>
                </a:cubicBezTo>
                <a:close/>
                <a:moveTo>
                  <a:pt x="2877" y="876"/>
                </a:moveTo>
                <a:cubicBezTo>
                  <a:pt x="2881" y="876"/>
                  <a:pt x="2882" y="873"/>
                  <a:pt x="2881" y="869"/>
                </a:cubicBezTo>
                <a:cubicBezTo>
                  <a:pt x="2879" y="865"/>
                  <a:pt x="2875" y="862"/>
                  <a:pt x="2871" y="861"/>
                </a:cubicBezTo>
                <a:cubicBezTo>
                  <a:pt x="2867" y="861"/>
                  <a:pt x="2865" y="864"/>
                  <a:pt x="2867" y="868"/>
                </a:cubicBezTo>
                <a:cubicBezTo>
                  <a:pt x="2868" y="872"/>
                  <a:pt x="2873" y="876"/>
                  <a:pt x="2877" y="876"/>
                </a:cubicBezTo>
                <a:close/>
                <a:moveTo>
                  <a:pt x="2858" y="867"/>
                </a:moveTo>
                <a:cubicBezTo>
                  <a:pt x="2857" y="863"/>
                  <a:pt x="2852" y="860"/>
                  <a:pt x="2848" y="859"/>
                </a:cubicBezTo>
                <a:cubicBezTo>
                  <a:pt x="2844" y="859"/>
                  <a:pt x="2843" y="862"/>
                  <a:pt x="2844" y="866"/>
                </a:cubicBezTo>
                <a:cubicBezTo>
                  <a:pt x="2846" y="870"/>
                  <a:pt x="2850" y="873"/>
                  <a:pt x="2854" y="874"/>
                </a:cubicBezTo>
                <a:cubicBezTo>
                  <a:pt x="2858" y="874"/>
                  <a:pt x="2860" y="871"/>
                  <a:pt x="2858" y="867"/>
                </a:cubicBezTo>
                <a:close/>
                <a:moveTo>
                  <a:pt x="2836" y="865"/>
                </a:moveTo>
                <a:cubicBezTo>
                  <a:pt x="2834" y="861"/>
                  <a:pt x="2830" y="857"/>
                  <a:pt x="2826" y="857"/>
                </a:cubicBezTo>
                <a:cubicBezTo>
                  <a:pt x="2822" y="857"/>
                  <a:pt x="2820" y="860"/>
                  <a:pt x="2822" y="864"/>
                </a:cubicBezTo>
                <a:cubicBezTo>
                  <a:pt x="2823" y="868"/>
                  <a:pt x="2828" y="871"/>
                  <a:pt x="2832" y="872"/>
                </a:cubicBezTo>
                <a:cubicBezTo>
                  <a:pt x="2835" y="872"/>
                  <a:pt x="2837" y="869"/>
                  <a:pt x="2836" y="865"/>
                </a:cubicBezTo>
                <a:close/>
                <a:moveTo>
                  <a:pt x="2809" y="870"/>
                </a:moveTo>
                <a:cubicBezTo>
                  <a:pt x="2813" y="870"/>
                  <a:pt x="2815" y="867"/>
                  <a:pt x="2813" y="863"/>
                </a:cubicBezTo>
                <a:cubicBezTo>
                  <a:pt x="2812" y="859"/>
                  <a:pt x="2807" y="855"/>
                  <a:pt x="2803" y="855"/>
                </a:cubicBezTo>
                <a:cubicBezTo>
                  <a:pt x="2799" y="855"/>
                  <a:pt x="2797" y="858"/>
                  <a:pt x="2799" y="862"/>
                </a:cubicBezTo>
                <a:cubicBezTo>
                  <a:pt x="2800" y="866"/>
                  <a:pt x="2805" y="869"/>
                  <a:pt x="2809" y="870"/>
                </a:cubicBezTo>
                <a:close/>
                <a:moveTo>
                  <a:pt x="2790" y="861"/>
                </a:moveTo>
                <a:cubicBezTo>
                  <a:pt x="2789" y="857"/>
                  <a:pt x="2784" y="853"/>
                  <a:pt x="2781" y="853"/>
                </a:cubicBezTo>
                <a:cubicBezTo>
                  <a:pt x="2777" y="853"/>
                  <a:pt x="2775" y="856"/>
                  <a:pt x="2776" y="860"/>
                </a:cubicBezTo>
                <a:cubicBezTo>
                  <a:pt x="2778" y="864"/>
                  <a:pt x="2782" y="867"/>
                  <a:pt x="2786" y="868"/>
                </a:cubicBezTo>
                <a:cubicBezTo>
                  <a:pt x="2790" y="868"/>
                  <a:pt x="2792" y="865"/>
                  <a:pt x="2790" y="861"/>
                </a:cubicBezTo>
                <a:close/>
                <a:moveTo>
                  <a:pt x="2763" y="866"/>
                </a:moveTo>
                <a:cubicBezTo>
                  <a:pt x="2767" y="866"/>
                  <a:pt x="2769" y="863"/>
                  <a:pt x="2768" y="859"/>
                </a:cubicBezTo>
                <a:cubicBezTo>
                  <a:pt x="2766" y="855"/>
                  <a:pt x="2762" y="851"/>
                  <a:pt x="2758" y="851"/>
                </a:cubicBezTo>
                <a:cubicBezTo>
                  <a:pt x="2754" y="851"/>
                  <a:pt x="2752" y="854"/>
                  <a:pt x="2753" y="858"/>
                </a:cubicBezTo>
                <a:cubicBezTo>
                  <a:pt x="2755" y="862"/>
                  <a:pt x="2759" y="865"/>
                  <a:pt x="2763" y="866"/>
                </a:cubicBezTo>
                <a:close/>
                <a:moveTo>
                  <a:pt x="2745" y="857"/>
                </a:moveTo>
                <a:cubicBezTo>
                  <a:pt x="2743" y="853"/>
                  <a:pt x="2739" y="849"/>
                  <a:pt x="2735" y="849"/>
                </a:cubicBezTo>
                <a:cubicBezTo>
                  <a:pt x="2731" y="849"/>
                  <a:pt x="2729" y="852"/>
                  <a:pt x="2730" y="856"/>
                </a:cubicBezTo>
                <a:cubicBezTo>
                  <a:pt x="2732" y="860"/>
                  <a:pt x="2736" y="863"/>
                  <a:pt x="2740" y="864"/>
                </a:cubicBezTo>
                <a:cubicBezTo>
                  <a:pt x="2744" y="864"/>
                  <a:pt x="2746" y="861"/>
                  <a:pt x="2745" y="857"/>
                </a:cubicBezTo>
                <a:close/>
                <a:moveTo>
                  <a:pt x="2722" y="855"/>
                </a:moveTo>
                <a:cubicBezTo>
                  <a:pt x="2720" y="851"/>
                  <a:pt x="2716" y="847"/>
                  <a:pt x="2712" y="847"/>
                </a:cubicBezTo>
                <a:cubicBezTo>
                  <a:pt x="2708" y="847"/>
                  <a:pt x="2706" y="850"/>
                  <a:pt x="2707" y="854"/>
                </a:cubicBezTo>
                <a:cubicBezTo>
                  <a:pt x="2709" y="858"/>
                  <a:pt x="2713" y="862"/>
                  <a:pt x="2717" y="862"/>
                </a:cubicBezTo>
                <a:cubicBezTo>
                  <a:pt x="2721" y="862"/>
                  <a:pt x="2723" y="859"/>
                  <a:pt x="2722" y="855"/>
                </a:cubicBezTo>
                <a:close/>
                <a:moveTo>
                  <a:pt x="2661" y="850"/>
                </a:moveTo>
                <a:cubicBezTo>
                  <a:pt x="2662" y="854"/>
                  <a:pt x="2667" y="858"/>
                  <a:pt x="2671" y="858"/>
                </a:cubicBezTo>
                <a:cubicBezTo>
                  <a:pt x="2675" y="858"/>
                  <a:pt x="2677" y="855"/>
                  <a:pt x="2676" y="851"/>
                </a:cubicBezTo>
                <a:cubicBezTo>
                  <a:pt x="2674" y="847"/>
                  <a:pt x="2670" y="844"/>
                  <a:pt x="2666" y="843"/>
                </a:cubicBezTo>
                <a:cubicBezTo>
                  <a:pt x="2662" y="843"/>
                  <a:pt x="2660" y="846"/>
                  <a:pt x="2661" y="850"/>
                </a:cubicBezTo>
                <a:close/>
                <a:moveTo>
                  <a:pt x="2020" y="825"/>
                </a:moveTo>
                <a:cubicBezTo>
                  <a:pt x="2024" y="825"/>
                  <a:pt x="2027" y="822"/>
                  <a:pt x="2027" y="818"/>
                </a:cubicBezTo>
                <a:cubicBezTo>
                  <a:pt x="2026" y="814"/>
                  <a:pt x="2022" y="811"/>
                  <a:pt x="2018" y="811"/>
                </a:cubicBezTo>
                <a:cubicBezTo>
                  <a:pt x="2014" y="810"/>
                  <a:pt x="2011" y="814"/>
                  <a:pt x="2011" y="818"/>
                </a:cubicBezTo>
                <a:cubicBezTo>
                  <a:pt x="2012" y="822"/>
                  <a:pt x="2015" y="825"/>
                  <a:pt x="2020" y="825"/>
                </a:cubicBezTo>
                <a:close/>
                <a:moveTo>
                  <a:pt x="1995" y="825"/>
                </a:moveTo>
                <a:cubicBezTo>
                  <a:pt x="1999" y="825"/>
                  <a:pt x="2002" y="822"/>
                  <a:pt x="2002" y="818"/>
                </a:cubicBezTo>
                <a:cubicBezTo>
                  <a:pt x="2002" y="814"/>
                  <a:pt x="1998" y="810"/>
                  <a:pt x="1993" y="810"/>
                </a:cubicBezTo>
                <a:cubicBezTo>
                  <a:pt x="1989" y="810"/>
                  <a:pt x="1986" y="813"/>
                  <a:pt x="1986" y="817"/>
                </a:cubicBezTo>
                <a:cubicBezTo>
                  <a:pt x="1987" y="821"/>
                  <a:pt x="1991" y="825"/>
                  <a:pt x="1995" y="825"/>
                </a:cubicBezTo>
                <a:close/>
                <a:moveTo>
                  <a:pt x="1970" y="824"/>
                </a:moveTo>
                <a:cubicBezTo>
                  <a:pt x="1975" y="824"/>
                  <a:pt x="1978" y="821"/>
                  <a:pt x="1977" y="817"/>
                </a:cubicBezTo>
                <a:cubicBezTo>
                  <a:pt x="1977" y="813"/>
                  <a:pt x="1973" y="810"/>
                  <a:pt x="1969" y="810"/>
                </a:cubicBezTo>
                <a:cubicBezTo>
                  <a:pt x="1964" y="809"/>
                  <a:pt x="1961" y="813"/>
                  <a:pt x="1962" y="817"/>
                </a:cubicBezTo>
                <a:cubicBezTo>
                  <a:pt x="1962" y="821"/>
                  <a:pt x="1966" y="824"/>
                  <a:pt x="1970" y="824"/>
                </a:cubicBezTo>
                <a:close/>
                <a:moveTo>
                  <a:pt x="1945" y="824"/>
                </a:moveTo>
                <a:cubicBezTo>
                  <a:pt x="1950" y="824"/>
                  <a:pt x="1953" y="821"/>
                  <a:pt x="1953" y="817"/>
                </a:cubicBezTo>
                <a:cubicBezTo>
                  <a:pt x="1952" y="813"/>
                  <a:pt x="1948" y="809"/>
                  <a:pt x="1944" y="809"/>
                </a:cubicBezTo>
                <a:cubicBezTo>
                  <a:pt x="1940" y="809"/>
                  <a:pt x="1937" y="812"/>
                  <a:pt x="1937" y="816"/>
                </a:cubicBezTo>
                <a:cubicBezTo>
                  <a:pt x="1937" y="820"/>
                  <a:pt x="1941" y="824"/>
                  <a:pt x="1945" y="824"/>
                </a:cubicBezTo>
                <a:close/>
                <a:moveTo>
                  <a:pt x="1921" y="823"/>
                </a:moveTo>
                <a:cubicBezTo>
                  <a:pt x="1925" y="824"/>
                  <a:pt x="1928" y="820"/>
                  <a:pt x="1928" y="816"/>
                </a:cubicBezTo>
                <a:cubicBezTo>
                  <a:pt x="1927" y="812"/>
                  <a:pt x="1924" y="809"/>
                  <a:pt x="1919" y="809"/>
                </a:cubicBezTo>
                <a:cubicBezTo>
                  <a:pt x="1915" y="809"/>
                  <a:pt x="1912" y="812"/>
                  <a:pt x="1912" y="816"/>
                </a:cubicBezTo>
                <a:cubicBezTo>
                  <a:pt x="1913" y="820"/>
                  <a:pt x="1916" y="823"/>
                  <a:pt x="1921" y="823"/>
                </a:cubicBezTo>
                <a:close/>
                <a:moveTo>
                  <a:pt x="1896" y="823"/>
                </a:moveTo>
                <a:cubicBezTo>
                  <a:pt x="1900" y="823"/>
                  <a:pt x="1903" y="820"/>
                  <a:pt x="1903" y="816"/>
                </a:cubicBezTo>
                <a:cubicBezTo>
                  <a:pt x="1903" y="812"/>
                  <a:pt x="1899" y="808"/>
                  <a:pt x="1895" y="808"/>
                </a:cubicBezTo>
                <a:cubicBezTo>
                  <a:pt x="1890" y="808"/>
                  <a:pt x="1887" y="812"/>
                  <a:pt x="1888" y="816"/>
                </a:cubicBezTo>
                <a:cubicBezTo>
                  <a:pt x="1888" y="820"/>
                  <a:pt x="1892" y="823"/>
                  <a:pt x="1896" y="823"/>
                </a:cubicBezTo>
                <a:close/>
                <a:moveTo>
                  <a:pt x="1871" y="823"/>
                </a:moveTo>
                <a:cubicBezTo>
                  <a:pt x="1875" y="823"/>
                  <a:pt x="1879" y="820"/>
                  <a:pt x="1878" y="816"/>
                </a:cubicBezTo>
                <a:cubicBezTo>
                  <a:pt x="1878" y="811"/>
                  <a:pt x="1874" y="808"/>
                  <a:pt x="1870" y="808"/>
                </a:cubicBezTo>
                <a:cubicBezTo>
                  <a:pt x="1866" y="808"/>
                  <a:pt x="1862" y="811"/>
                  <a:pt x="1863" y="815"/>
                </a:cubicBezTo>
                <a:cubicBezTo>
                  <a:pt x="1863" y="819"/>
                  <a:pt x="1867" y="823"/>
                  <a:pt x="1871" y="823"/>
                </a:cubicBezTo>
                <a:close/>
                <a:moveTo>
                  <a:pt x="1846" y="823"/>
                </a:moveTo>
                <a:cubicBezTo>
                  <a:pt x="1850" y="823"/>
                  <a:pt x="1854" y="819"/>
                  <a:pt x="1853" y="815"/>
                </a:cubicBezTo>
                <a:cubicBezTo>
                  <a:pt x="1853" y="811"/>
                  <a:pt x="1850" y="808"/>
                  <a:pt x="1845" y="808"/>
                </a:cubicBezTo>
                <a:cubicBezTo>
                  <a:pt x="1841" y="808"/>
                  <a:pt x="1838" y="811"/>
                  <a:pt x="1838" y="815"/>
                </a:cubicBezTo>
                <a:cubicBezTo>
                  <a:pt x="1838" y="819"/>
                  <a:pt x="1842" y="823"/>
                  <a:pt x="1846" y="823"/>
                </a:cubicBezTo>
                <a:close/>
                <a:moveTo>
                  <a:pt x="1821" y="822"/>
                </a:moveTo>
                <a:cubicBezTo>
                  <a:pt x="1826" y="822"/>
                  <a:pt x="1829" y="819"/>
                  <a:pt x="1829" y="815"/>
                </a:cubicBezTo>
                <a:cubicBezTo>
                  <a:pt x="1828" y="811"/>
                  <a:pt x="1825" y="808"/>
                  <a:pt x="1820" y="808"/>
                </a:cubicBezTo>
                <a:cubicBezTo>
                  <a:pt x="1816" y="808"/>
                  <a:pt x="1813" y="811"/>
                  <a:pt x="1813" y="815"/>
                </a:cubicBezTo>
                <a:cubicBezTo>
                  <a:pt x="1813" y="819"/>
                  <a:pt x="1817" y="822"/>
                  <a:pt x="1821" y="822"/>
                </a:cubicBezTo>
                <a:close/>
                <a:moveTo>
                  <a:pt x="1796" y="822"/>
                </a:moveTo>
                <a:cubicBezTo>
                  <a:pt x="1801" y="822"/>
                  <a:pt x="1804" y="819"/>
                  <a:pt x="1804" y="815"/>
                </a:cubicBezTo>
                <a:cubicBezTo>
                  <a:pt x="1804" y="811"/>
                  <a:pt x="1800" y="808"/>
                  <a:pt x="1796" y="808"/>
                </a:cubicBezTo>
                <a:cubicBezTo>
                  <a:pt x="1791" y="808"/>
                  <a:pt x="1788" y="811"/>
                  <a:pt x="1788" y="815"/>
                </a:cubicBezTo>
                <a:cubicBezTo>
                  <a:pt x="1788" y="819"/>
                  <a:pt x="1792" y="822"/>
                  <a:pt x="1796" y="822"/>
                </a:cubicBezTo>
                <a:close/>
                <a:moveTo>
                  <a:pt x="1771" y="822"/>
                </a:moveTo>
                <a:cubicBezTo>
                  <a:pt x="1776" y="822"/>
                  <a:pt x="1779" y="819"/>
                  <a:pt x="1779" y="815"/>
                </a:cubicBezTo>
                <a:cubicBezTo>
                  <a:pt x="1779" y="811"/>
                  <a:pt x="1775" y="807"/>
                  <a:pt x="1771" y="807"/>
                </a:cubicBezTo>
                <a:cubicBezTo>
                  <a:pt x="1767" y="807"/>
                  <a:pt x="1763" y="811"/>
                  <a:pt x="1763" y="815"/>
                </a:cubicBezTo>
                <a:cubicBezTo>
                  <a:pt x="1764" y="819"/>
                  <a:pt x="1767" y="822"/>
                  <a:pt x="1771" y="822"/>
                </a:cubicBezTo>
                <a:close/>
                <a:moveTo>
                  <a:pt x="1747" y="822"/>
                </a:moveTo>
                <a:cubicBezTo>
                  <a:pt x="1751" y="822"/>
                  <a:pt x="1754" y="819"/>
                  <a:pt x="1754" y="815"/>
                </a:cubicBezTo>
                <a:cubicBezTo>
                  <a:pt x="1754" y="811"/>
                  <a:pt x="1750" y="807"/>
                  <a:pt x="1746" y="807"/>
                </a:cubicBezTo>
                <a:cubicBezTo>
                  <a:pt x="1742" y="807"/>
                  <a:pt x="1738" y="811"/>
                  <a:pt x="1739" y="815"/>
                </a:cubicBezTo>
                <a:cubicBezTo>
                  <a:pt x="1739" y="819"/>
                  <a:pt x="1742" y="822"/>
                  <a:pt x="1747" y="822"/>
                </a:cubicBezTo>
                <a:close/>
                <a:moveTo>
                  <a:pt x="1202" y="820"/>
                </a:moveTo>
                <a:cubicBezTo>
                  <a:pt x="1198" y="820"/>
                  <a:pt x="1194" y="824"/>
                  <a:pt x="1194" y="828"/>
                </a:cubicBezTo>
                <a:cubicBezTo>
                  <a:pt x="1193" y="832"/>
                  <a:pt x="1196" y="835"/>
                  <a:pt x="1200" y="835"/>
                </a:cubicBezTo>
                <a:cubicBezTo>
                  <a:pt x="1204" y="835"/>
                  <a:pt x="1208" y="831"/>
                  <a:pt x="1209" y="827"/>
                </a:cubicBezTo>
                <a:cubicBezTo>
                  <a:pt x="1210" y="823"/>
                  <a:pt x="1207" y="820"/>
                  <a:pt x="1202" y="820"/>
                </a:cubicBezTo>
                <a:close/>
                <a:moveTo>
                  <a:pt x="1178" y="821"/>
                </a:moveTo>
                <a:cubicBezTo>
                  <a:pt x="1174" y="821"/>
                  <a:pt x="1170" y="825"/>
                  <a:pt x="1169" y="829"/>
                </a:cubicBezTo>
                <a:cubicBezTo>
                  <a:pt x="1168" y="833"/>
                  <a:pt x="1171" y="836"/>
                  <a:pt x="1176" y="836"/>
                </a:cubicBezTo>
                <a:cubicBezTo>
                  <a:pt x="1180" y="836"/>
                  <a:pt x="1184" y="832"/>
                  <a:pt x="1184" y="828"/>
                </a:cubicBezTo>
                <a:cubicBezTo>
                  <a:pt x="1185" y="824"/>
                  <a:pt x="1182" y="821"/>
                  <a:pt x="1178" y="821"/>
                </a:cubicBezTo>
                <a:close/>
                <a:moveTo>
                  <a:pt x="1160" y="829"/>
                </a:moveTo>
                <a:cubicBezTo>
                  <a:pt x="1161" y="825"/>
                  <a:pt x="1158" y="822"/>
                  <a:pt x="1153" y="822"/>
                </a:cubicBezTo>
                <a:cubicBezTo>
                  <a:pt x="1149" y="823"/>
                  <a:pt x="1145" y="826"/>
                  <a:pt x="1144" y="830"/>
                </a:cubicBezTo>
                <a:cubicBezTo>
                  <a:pt x="1144" y="834"/>
                  <a:pt x="1147" y="837"/>
                  <a:pt x="1151" y="837"/>
                </a:cubicBezTo>
                <a:cubicBezTo>
                  <a:pt x="1155" y="837"/>
                  <a:pt x="1159" y="833"/>
                  <a:pt x="1160" y="829"/>
                </a:cubicBezTo>
                <a:close/>
                <a:moveTo>
                  <a:pt x="1135" y="831"/>
                </a:moveTo>
                <a:cubicBezTo>
                  <a:pt x="1136" y="826"/>
                  <a:pt x="1133" y="823"/>
                  <a:pt x="1129" y="824"/>
                </a:cubicBezTo>
                <a:cubicBezTo>
                  <a:pt x="1125" y="824"/>
                  <a:pt x="1121" y="827"/>
                  <a:pt x="1120" y="831"/>
                </a:cubicBezTo>
                <a:cubicBezTo>
                  <a:pt x="1119" y="835"/>
                  <a:pt x="1122" y="839"/>
                  <a:pt x="1126" y="838"/>
                </a:cubicBezTo>
                <a:cubicBezTo>
                  <a:pt x="1131" y="838"/>
                  <a:pt x="1135" y="835"/>
                  <a:pt x="1135" y="831"/>
                </a:cubicBezTo>
                <a:close/>
                <a:moveTo>
                  <a:pt x="1111" y="832"/>
                </a:moveTo>
                <a:cubicBezTo>
                  <a:pt x="1112" y="828"/>
                  <a:pt x="1109" y="825"/>
                  <a:pt x="1105" y="825"/>
                </a:cubicBezTo>
                <a:cubicBezTo>
                  <a:pt x="1100" y="825"/>
                  <a:pt x="1096" y="829"/>
                  <a:pt x="1096" y="833"/>
                </a:cubicBezTo>
                <a:cubicBezTo>
                  <a:pt x="1095" y="837"/>
                  <a:pt x="1098" y="840"/>
                  <a:pt x="1102" y="840"/>
                </a:cubicBezTo>
                <a:cubicBezTo>
                  <a:pt x="1106" y="839"/>
                  <a:pt x="1110" y="836"/>
                  <a:pt x="1111" y="832"/>
                </a:cubicBezTo>
                <a:close/>
                <a:moveTo>
                  <a:pt x="1078" y="841"/>
                </a:moveTo>
                <a:cubicBezTo>
                  <a:pt x="1082" y="841"/>
                  <a:pt x="1086" y="837"/>
                  <a:pt x="1087" y="833"/>
                </a:cubicBezTo>
                <a:cubicBezTo>
                  <a:pt x="1087" y="829"/>
                  <a:pt x="1084" y="826"/>
                  <a:pt x="1080" y="826"/>
                </a:cubicBezTo>
                <a:cubicBezTo>
                  <a:pt x="1076" y="826"/>
                  <a:pt x="1072" y="830"/>
                  <a:pt x="1071" y="834"/>
                </a:cubicBezTo>
                <a:cubicBezTo>
                  <a:pt x="1071" y="838"/>
                  <a:pt x="1073" y="841"/>
                  <a:pt x="1078" y="841"/>
                </a:cubicBezTo>
                <a:close/>
                <a:moveTo>
                  <a:pt x="1056" y="828"/>
                </a:moveTo>
                <a:cubicBezTo>
                  <a:pt x="1052" y="828"/>
                  <a:pt x="1048" y="831"/>
                  <a:pt x="1047" y="835"/>
                </a:cubicBezTo>
                <a:cubicBezTo>
                  <a:pt x="1046" y="839"/>
                  <a:pt x="1049" y="843"/>
                  <a:pt x="1053" y="842"/>
                </a:cubicBezTo>
                <a:cubicBezTo>
                  <a:pt x="1057" y="842"/>
                  <a:pt x="1061" y="839"/>
                  <a:pt x="1062" y="835"/>
                </a:cubicBezTo>
                <a:cubicBezTo>
                  <a:pt x="1063" y="830"/>
                  <a:pt x="1060" y="827"/>
                  <a:pt x="1056" y="828"/>
                </a:cubicBezTo>
                <a:close/>
                <a:moveTo>
                  <a:pt x="1038" y="836"/>
                </a:moveTo>
                <a:cubicBezTo>
                  <a:pt x="1039" y="832"/>
                  <a:pt x="1036" y="829"/>
                  <a:pt x="1032" y="829"/>
                </a:cubicBezTo>
                <a:cubicBezTo>
                  <a:pt x="1028" y="829"/>
                  <a:pt x="1023" y="833"/>
                  <a:pt x="1023" y="837"/>
                </a:cubicBezTo>
                <a:cubicBezTo>
                  <a:pt x="1022" y="841"/>
                  <a:pt x="1025" y="844"/>
                  <a:pt x="1029" y="844"/>
                </a:cubicBezTo>
                <a:cubicBezTo>
                  <a:pt x="1033" y="844"/>
                  <a:pt x="1037" y="840"/>
                  <a:pt x="1038" y="836"/>
                </a:cubicBezTo>
                <a:close/>
                <a:moveTo>
                  <a:pt x="1014" y="837"/>
                </a:moveTo>
                <a:cubicBezTo>
                  <a:pt x="1014" y="833"/>
                  <a:pt x="1012" y="830"/>
                  <a:pt x="1008" y="831"/>
                </a:cubicBezTo>
                <a:cubicBezTo>
                  <a:pt x="1003" y="831"/>
                  <a:pt x="999" y="834"/>
                  <a:pt x="998" y="838"/>
                </a:cubicBezTo>
                <a:cubicBezTo>
                  <a:pt x="998" y="842"/>
                  <a:pt x="1000" y="846"/>
                  <a:pt x="1005" y="845"/>
                </a:cubicBezTo>
                <a:cubicBezTo>
                  <a:pt x="1009" y="845"/>
                  <a:pt x="1013" y="842"/>
                  <a:pt x="1014" y="837"/>
                </a:cubicBezTo>
                <a:close/>
                <a:moveTo>
                  <a:pt x="989" y="839"/>
                </a:moveTo>
                <a:cubicBezTo>
                  <a:pt x="990" y="835"/>
                  <a:pt x="988" y="832"/>
                  <a:pt x="983" y="832"/>
                </a:cubicBezTo>
                <a:cubicBezTo>
                  <a:pt x="979" y="832"/>
                  <a:pt x="975" y="836"/>
                  <a:pt x="974" y="840"/>
                </a:cubicBezTo>
                <a:cubicBezTo>
                  <a:pt x="973" y="844"/>
                  <a:pt x="976" y="847"/>
                  <a:pt x="980" y="847"/>
                </a:cubicBezTo>
                <a:cubicBezTo>
                  <a:pt x="984" y="847"/>
                  <a:pt x="989" y="843"/>
                  <a:pt x="989" y="839"/>
                </a:cubicBezTo>
                <a:close/>
                <a:moveTo>
                  <a:pt x="965" y="841"/>
                </a:moveTo>
                <a:cubicBezTo>
                  <a:pt x="966" y="836"/>
                  <a:pt x="964" y="833"/>
                  <a:pt x="959" y="834"/>
                </a:cubicBezTo>
                <a:cubicBezTo>
                  <a:pt x="955" y="834"/>
                  <a:pt x="951" y="837"/>
                  <a:pt x="950" y="842"/>
                </a:cubicBezTo>
                <a:cubicBezTo>
                  <a:pt x="949" y="846"/>
                  <a:pt x="952" y="849"/>
                  <a:pt x="956" y="848"/>
                </a:cubicBezTo>
                <a:cubicBezTo>
                  <a:pt x="960" y="848"/>
                  <a:pt x="964" y="845"/>
                  <a:pt x="965" y="841"/>
                </a:cubicBezTo>
                <a:close/>
                <a:moveTo>
                  <a:pt x="941" y="842"/>
                </a:moveTo>
                <a:cubicBezTo>
                  <a:pt x="942" y="838"/>
                  <a:pt x="939" y="835"/>
                  <a:pt x="935" y="835"/>
                </a:cubicBezTo>
                <a:cubicBezTo>
                  <a:pt x="931" y="836"/>
                  <a:pt x="927" y="839"/>
                  <a:pt x="926" y="843"/>
                </a:cubicBezTo>
                <a:cubicBezTo>
                  <a:pt x="925" y="847"/>
                  <a:pt x="928" y="850"/>
                  <a:pt x="932" y="850"/>
                </a:cubicBezTo>
                <a:cubicBezTo>
                  <a:pt x="936" y="850"/>
                  <a:pt x="940" y="846"/>
                  <a:pt x="941" y="842"/>
                </a:cubicBezTo>
                <a:close/>
                <a:moveTo>
                  <a:pt x="908" y="852"/>
                </a:moveTo>
                <a:cubicBezTo>
                  <a:pt x="912" y="851"/>
                  <a:pt x="916" y="848"/>
                  <a:pt x="917" y="844"/>
                </a:cubicBezTo>
                <a:cubicBezTo>
                  <a:pt x="918" y="840"/>
                  <a:pt x="915" y="837"/>
                  <a:pt x="911" y="837"/>
                </a:cubicBezTo>
                <a:cubicBezTo>
                  <a:pt x="907" y="837"/>
                  <a:pt x="903" y="841"/>
                  <a:pt x="902" y="845"/>
                </a:cubicBezTo>
                <a:cubicBezTo>
                  <a:pt x="901" y="849"/>
                  <a:pt x="904" y="852"/>
                  <a:pt x="908" y="852"/>
                </a:cubicBezTo>
                <a:close/>
                <a:moveTo>
                  <a:pt x="893" y="846"/>
                </a:moveTo>
                <a:cubicBezTo>
                  <a:pt x="894" y="841"/>
                  <a:pt x="892" y="838"/>
                  <a:pt x="887" y="839"/>
                </a:cubicBezTo>
                <a:cubicBezTo>
                  <a:pt x="883" y="839"/>
                  <a:pt x="879" y="843"/>
                  <a:pt x="878" y="847"/>
                </a:cubicBezTo>
                <a:cubicBezTo>
                  <a:pt x="877" y="851"/>
                  <a:pt x="880" y="854"/>
                  <a:pt x="884" y="853"/>
                </a:cubicBezTo>
                <a:cubicBezTo>
                  <a:pt x="888" y="853"/>
                  <a:pt x="892" y="850"/>
                  <a:pt x="893" y="846"/>
                </a:cubicBezTo>
                <a:close/>
                <a:moveTo>
                  <a:pt x="860" y="855"/>
                </a:moveTo>
                <a:cubicBezTo>
                  <a:pt x="864" y="855"/>
                  <a:pt x="868" y="851"/>
                  <a:pt x="869" y="847"/>
                </a:cubicBezTo>
                <a:cubicBezTo>
                  <a:pt x="870" y="843"/>
                  <a:pt x="868" y="840"/>
                  <a:pt x="864" y="840"/>
                </a:cubicBezTo>
                <a:cubicBezTo>
                  <a:pt x="859" y="841"/>
                  <a:pt x="855" y="844"/>
                  <a:pt x="854" y="848"/>
                </a:cubicBezTo>
                <a:cubicBezTo>
                  <a:pt x="853" y="852"/>
                  <a:pt x="856" y="855"/>
                  <a:pt x="860" y="855"/>
                </a:cubicBezTo>
                <a:close/>
                <a:moveTo>
                  <a:pt x="845" y="849"/>
                </a:moveTo>
                <a:cubicBezTo>
                  <a:pt x="846" y="845"/>
                  <a:pt x="844" y="842"/>
                  <a:pt x="840" y="842"/>
                </a:cubicBezTo>
                <a:cubicBezTo>
                  <a:pt x="836" y="843"/>
                  <a:pt x="831" y="846"/>
                  <a:pt x="830" y="850"/>
                </a:cubicBezTo>
                <a:cubicBezTo>
                  <a:pt x="829" y="854"/>
                  <a:pt x="832" y="857"/>
                  <a:pt x="836" y="857"/>
                </a:cubicBezTo>
                <a:cubicBezTo>
                  <a:pt x="840" y="857"/>
                  <a:pt x="844" y="853"/>
                  <a:pt x="845" y="849"/>
                </a:cubicBezTo>
                <a:close/>
                <a:moveTo>
                  <a:pt x="822" y="851"/>
                </a:moveTo>
                <a:cubicBezTo>
                  <a:pt x="823" y="847"/>
                  <a:pt x="820" y="844"/>
                  <a:pt x="816" y="844"/>
                </a:cubicBezTo>
                <a:cubicBezTo>
                  <a:pt x="812" y="844"/>
                  <a:pt x="808" y="848"/>
                  <a:pt x="807" y="852"/>
                </a:cubicBezTo>
                <a:cubicBezTo>
                  <a:pt x="805" y="856"/>
                  <a:pt x="808" y="859"/>
                  <a:pt x="812" y="859"/>
                </a:cubicBezTo>
                <a:cubicBezTo>
                  <a:pt x="816" y="858"/>
                  <a:pt x="820" y="855"/>
                  <a:pt x="822" y="851"/>
                </a:cubicBezTo>
                <a:close/>
                <a:moveTo>
                  <a:pt x="788" y="861"/>
                </a:moveTo>
                <a:cubicBezTo>
                  <a:pt x="792" y="860"/>
                  <a:pt x="797" y="857"/>
                  <a:pt x="798" y="853"/>
                </a:cubicBezTo>
                <a:cubicBezTo>
                  <a:pt x="799" y="849"/>
                  <a:pt x="796" y="846"/>
                  <a:pt x="792" y="846"/>
                </a:cubicBezTo>
                <a:cubicBezTo>
                  <a:pt x="788" y="846"/>
                  <a:pt x="784" y="850"/>
                  <a:pt x="783" y="854"/>
                </a:cubicBezTo>
                <a:cubicBezTo>
                  <a:pt x="782" y="858"/>
                  <a:pt x="784" y="861"/>
                  <a:pt x="788" y="861"/>
                </a:cubicBezTo>
                <a:close/>
                <a:moveTo>
                  <a:pt x="765" y="863"/>
                </a:moveTo>
                <a:cubicBezTo>
                  <a:pt x="769" y="862"/>
                  <a:pt x="773" y="859"/>
                  <a:pt x="774" y="855"/>
                </a:cubicBezTo>
                <a:cubicBezTo>
                  <a:pt x="775" y="851"/>
                  <a:pt x="773" y="848"/>
                  <a:pt x="769" y="848"/>
                </a:cubicBezTo>
                <a:cubicBezTo>
                  <a:pt x="765" y="848"/>
                  <a:pt x="760" y="852"/>
                  <a:pt x="759" y="856"/>
                </a:cubicBezTo>
                <a:cubicBezTo>
                  <a:pt x="758" y="860"/>
                  <a:pt x="760" y="863"/>
                  <a:pt x="765" y="863"/>
                </a:cubicBezTo>
                <a:close/>
                <a:moveTo>
                  <a:pt x="2916" y="851"/>
                </a:moveTo>
                <a:cubicBezTo>
                  <a:pt x="2914" y="847"/>
                  <a:pt x="2909" y="843"/>
                  <a:pt x="2906" y="843"/>
                </a:cubicBezTo>
                <a:cubicBezTo>
                  <a:pt x="2902" y="842"/>
                  <a:pt x="2900" y="845"/>
                  <a:pt x="2902" y="849"/>
                </a:cubicBezTo>
                <a:cubicBezTo>
                  <a:pt x="2903" y="853"/>
                  <a:pt x="2908" y="857"/>
                  <a:pt x="2912" y="857"/>
                </a:cubicBezTo>
                <a:cubicBezTo>
                  <a:pt x="2916" y="858"/>
                  <a:pt x="2917" y="855"/>
                  <a:pt x="2916" y="851"/>
                </a:cubicBezTo>
                <a:close/>
                <a:moveTo>
                  <a:pt x="2845" y="851"/>
                </a:moveTo>
                <a:cubicBezTo>
                  <a:pt x="2849" y="851"/>
                  <a:pt x="2851" y="848"/>
                  <a:pt x="2849" y="844"/>
                </a:cubicBezTo>
                <a:cubicBezTo>
                  <a:pt x="2847" y="840"/>
                  <a:pt x="2843" y="837"/>
                  <a:pt x="2839" y="836"/>
                </a:cubicBezTo>
                <a:cubicBezTo>
                  <a:pt x="2835" y="836"/>
                  <a:pt x="2833" y="839"/>
                  <a:pt x="2835" y="843"/>
                </a:cubicBezTo>
                <a:cubicBezTo>
                  <a:pt x="2837" y="847"/>
                  <a:pt x="2841" y="851"/>
                  <a:pt x="2845" y="851"/>
                </a:cubicBezTo>
                <a:close/>
                <a:moveTo>
                  <a:pt x="2827" y="842"/>
                </a:moveTo>
                <a:cubicBezTo>
                  <a:pt x="2825" y="838"/>
                  <a:pt x="2821" y="834"/>
                  <a:pt x="2817" y="834"/>
                </a:cubicBezTo>
                <a:cubicBezTo>
                  <a:pt x="2813" y="834"/>
                  <a:pt x="2811" y="837"/>
                  <a:pt x="2813" y="841"/>
                </a:cubicBezTo>
                <a:cubicBezTo>
                  <a:pt x="2814" y="845"/>
                  <a:pt x="2819" y="848"/>
                  <a:pt x="2823" y="849"/>
                </a:cubicBezTo>
                <a:cubicBezTo>
                  <a:pt x="2826" y="849"/>
                  <a:pt x="2828" y="846"/>
                  <a:pt x="2827" y="842"/>
                </a:cubicBezTo>
                <a:close/>
                <a:moveTo>
                  <a:pt x="2800" y="847"/>
                </a:moveTo>
                <a:cubicBezTo>
                  <a:pt x="2804" y="847"/>
                  <a:pt x="2806" y="844"/>
                  <a:pt x="2804" y="840"/>
                </a:cubicBezTo>
                <a:cubicBezTo>
                  <a:pt x="2803" y="836"/>
                  <a:pt x="2798" y="832"/>
                  <a:pt x="2794" y="832"/>
                </a:cubicBezTo>
                <a:cubicBezTo>
                  <a:pt x="2790" y="832"/>
                  <a:pt x="2789" y="835"/>
                  <a:pt x="2790" y="839"/>
                </a:cubicBezTo>
                <a:cubicBezTo>
                  <a:pt x="2792" y="843"/>
                  <a:pt x="2796" y="846"/>
                  <a:pt x="2800" y="847"/>
                </a:cubicBezTo>
                <a:close/>
                <a:moveTo>
                  <a:pt x="2777" y="845"/>
                </a:moveTo>
                <a:cubicBezTo>
                  <a:pt x="2781" y="845"/>
                  <a:pt x="2783" y="842"/>
                  <a:pt x="2782" y="838"/>
                </a:cubicBezTo>
                <a:cubicBezTo>
                  <a:pt x="2780" y="834"/>
                  <a:pt x="2776" y="830"/>
                  <a:pt x="2772" y="830"/>
                </a:cubicBezTo>
                <a:cubicBezTo>
                  <a:pt x="2768" y="830"/>
                  <a:pt x="2766" y="833"/>
                  <a:pt x="2768" y="837"/>
                </a:cubicBezTo>
                <a:cubicBezTo>
                  <a:pt x="2769" y="841"/>
                  <a:pt x="2773" y="844"/>
                  <a:pt x="2777" y="845"/>
                </a:cubicBezTo>
                <a:close/>
                <a:moveTo>
                  <a:pt x="2755" y="843"/>
                </a:moveTo>
                <a:cubicBezTo>
                  <a:pt x="2759" y="843"/>
                  <a:pt x="2761" y="840"/>
                  <a:pt x="2759" y="836"/>
                </a:cubicBezTo>
                <a:cubicBezTo>
                  <a:pt x="2758" y="832"/>
                  <a:pt x="2753" y="828"/>
                  <a:pt x="2749" y="828"/>
                </a:cubicBezTo>
                <a:cubicBezTo>
                  <a:pt x="2745" y="828"/>
                  <a:pt x="2743" y="831"/>
                  <a:pt x="2745" y="835"/>
                </a:cubicBezTo>
                <a:cubicBezTo>
                  <a:pt x="2746" y="839"/>
                  <a:pt x="2751" y="842"/>
                  <a:pt x="2755" y="843"/>
                </a:cubicBezTo>
                <a:close/>
                <a:moveTo>
                  <a:pt x="2704" y="824"/>
                </a:moveTo>
                <a:cubicBezTo>
                  <a:pt x="2700" y="824"/>
                  <a:pt x="2698" y="827"/>
                  <a:pt x="2699" y="831"/>
                </a:cubicBezTo>
                <a:cubicBezTo>
                  <a:pt x="2701" y="835"/>
                  <a:pt x="2705" y="839"/>
                  <a:pt x="2709" y="839"/>
                </a:cubicBezTo>
                <a:cubicBezTo>
                  <a:pt x="2713" y="839"/>
                  <a:pt x="2715" y="836"/>
                  <a:pt x="2714" y="832"/>
                </a:cubicBezTo>
                <a:cubicBezTo>
                  <a:pt x="2712" y="828"/>
                  <a:pt x="2708" y="824"/>
                  <a:pt x="2704" y="824"/>
                </a:cubicBezTo>
                <a:close/>
                <a:moveTo>
                  <a:pt x="2691" y="830"/>
                </a:moveTo>
                <a:cubicBezTo>
                  <a:pt x="2689" y="826"/>
                  <a:pt x="2685" y="823"/>
                  <a:pt x="2681" y="822"/>
                </a:cubicBezTo>
                <a:cubicBezTo>
                  <a:pt x="2677" y="822"/>
                  <a:pt x="2675" y="825"/>
                  <a:pt x="2676" y="829"/>
                </a:cubicBezTo>
                <a:cubicBezTo>
                  <a:pt x="2678" y="833"/>
                  <a:pt x="2682" y="837"/>
                  <a:pt x="2686" y="837"/>
                </a:cubicBezTo>
                <a:cubicBezTo>
                  <a:pt x="2690" y="837"/>
                  <a:pt x="2692" y="834"/>
                  <a:pt x="2691" y="830"/>
                </a:cubicBezTo>
                <a:close/>
                <a:moveTo>
                  <a:pt x="2668" y="828"/>
                </a:moveTo>
                <a:cubicBezTo>
                  <a:pt x="2666" y="824"/>
                  <a:pt x="2662" y="821"/>
                  <a:pt x="2658" y="820"/>
                </a:cubicBezTo>
                <a:cubicBezTo>
                  <a:pt x="2654" y="820"/>
                  <a:pt x="2652" y="823"/>
                  <a:pt x="2653" y="827"/>
                </a:cubicBezTo>
                <a:cubicBezTo>
                  <a:pt x="2655" y="831"/>
                  <a:pt x="2659" y="835"/>
                  <a:pt x="2663" y="835"/>
                </a:cubicBezTo>
                <a:cubicBezTo>
                  <a:pt x="2667" y="835"/>
                  <a:pt x="2669" y="832"/>
                  <a:pt x="2668" y="828"/>
                </a:cubicBezTo>
                <a:close/>
                <a:moveTo>
                  <a:pt x="2017" y="802"/>
                </a:moveTo>
                <a:cubicBezTo>
                  <a:pt x="2021" y="802"/>
                  <a:pt x="2024" y="799"/>
                  <a:pt x="2024" y="795"/>
                </a:cubicBezTo>
                <a:cubicBezTo>
                  <a:pt x="2023" y="791"/>
                  <a:pt x="2020" y="788"/>
                  <a:pt x="2015" y="787"/>
                </a:cubicBezTo>
                <a:cubicBezTo>
                  <a:pt x="2011" y="787"/>
                  <a:pt x="2008" y="791"/>
                  <a:pt x="2008" y="795"/>
                </a:cubicBezTo>
                <a:cubicBezTo>
                  <a:pt x="2009" y="799"/>
                  <a:pt x="2013" y="802"/>
                  <a:pt x="2017" y="802"/>
                </a:cubicBezTo>
                <a:close/>
                <a:moveTo>
                  <a:pt x="1993" y="802"/>
                </a:moveTo>
                <a:cubicBezTo>
                  <a:pt x="1997" y="802"/>
                  <a:pt x="2000" y="799"/>
                  <a:pt x="1999" y="795"/>
                </a:cubicBezTo>
                <a:cubicBezTo>
                  <a:pt x="1999" y="790"/>
                  <a:pt x="1995" y="787"/>
                  <a:pt x="1991" y="787"/>
                </a:cubicBezTo>
                <a:cubicBezTo>
                  <a:pt x="1987" y="787"/>
                  <a:pt x="1984" y="790"/>
                  <a:pt x="1984" y="794"/>
                </a:cubicBezTo>
                <a:cubicBezTo>
                  <a:pt x="1984" y="798"/>
                  <a:pt x="1988" y="802"/>
                  <a:pt x="1993" y="802"/>
                </a:cubicBezTo>
                <a:close/>
                <a:moveTo>
                  <a:pt x="1968" y="801"/>
                </a:moveTo>
                <a:cubicBezTo>
                  <a:pt x="1972" y="801"/>
                  <a:pt x="1975" y="798"/>
                  <a:pt x="1975" y="794"/>
                </a:cubicBezTo>
                <a:cubicBezTo>
                  <a:pt x="1974" y="790"/>
                  <a:pt x="1971" y="787"/>
                  <a:pt x="1966" y="786"/>
                </a:cubicBezTo>
                <a:cubicBezTo>
                  <a:pt x="1962" y="786"/>
                  <a:pt x="1959" y="790"/>
                  <a:pt x="1959" y="794"/>
                </a:cubicBezTo>
                <a:cubicBezTo>
                  <a:pt x="1960" y="798"/>
                  <a:pt x="1964" y="801"/>
                  <a:pt x="1968" y="801"/>
                </a:cubicBezTo>
                <a:close/>
                <a:moveTo>
                  <a:pt x="1943" y="801"/>
                </a:moveTo>
                <a:cubicBezTo>
                  <a:pt x="1948" y="801"/>
                  <a:pt x="1951" y="798"/>
                  <a:pt x="1950" y="794"/>
                </a:cubicBezTo>
                <a:cubicBezTo>
                  <a:pt x="1950" y="789"/>
                  <a:pt x="1946" y="786"/>
                  <a:pt x="1942" y="786"/>
                </a:cubicBezTo>
                <a:cubicBezTo>
                  <a:pt x="1938" y="786"/>
                  <a:pt x="1935" y="789"/>
                  <a:pt x="1935" y="793"/>
                </a:cubicBezTo>
                <a:cubicBezTo>
                  <a:pt x="1935" y="797"/>
                  <a:pt x="1939" y="801"/>
                  <a:pt x="1943" y="801"/>
                </a:cubicBezTo>
                <a:close/>
                <a:moveTo>
                  <a:pt x="1919" y="800"/>
                </a:moveTo>
                <a:cubicBezTo>
                  <a:pt x="1923" y="800"/>
                  <a:pt x="1926" y="797"/>
                  <a:pt x="1926" y="793"/>
                </a:cubicBezTo>
                <a:cubicBezTo>
                  <a:pt x="1925" y="789"/>
                  <a:pt x="1922" y="786"/>
                  <a:pt x="1917" y="786"/>
                </a:cubicBezTo>
                <a:cubicBezTo>
                  <a:pt x="1913" y="786"/>
                  <a:pt x="1910" y="789"/>
                  <a:pt x="1910" y="793"/>
                </a:cubicBezTo>
                <a:cubicBezTo>
                  <a:pt x="1911" y="797"/>
                  <a:pt x="1914" y="800"/>
                  <a:pt x="1919" y="800"/>
                </a:cubicBezTo>
                <a:close/>
                <a:moveTo>
                  <a:pt x="1894" y="800"/>
                </a:moveTo>
                <a:cubicBezTo>
                  <a:pt x="1898" y="800"/>
                  <a:pt x="1902" y="797"/>
                  <a:pt x="1901" y="793"/>
                </a:cubicBezTo>
                <a:cubicBezTo>
                  <a:pt x="1901" y="789"/>
                  <a:pt x="1897" y="785"/>
                  <a:pt x="1893" y="785"/>
                </a:cubicBezTo>
                <a:cubicBezTo>
                  <a:pt x="1889" y="785"/>
                  <a:pt x="1885" y="789"/>
                  <a:pt x="1886" y="793"/>
                </a:cubicBezTo>
                <a:cubicBezTo>
                  <a:pt x="1886" y="797"/>
                  <a:pt x="1890" y="800"/>
                  <a:pt x="1894" y="800"/>
                </a:cubicBezTo>
                <a:close/>
                <a:moveTo>
                  <a:pt x="1869" y="800"/>
                </a:moveTo>
                <a:cubicBezTo>
                  <a:pt x="1874" y="800"/>
                  <a:pt x="1877" y="797"/>
                  <a:pt x="1877" y="792"/>
                </a:cubicBezTo>
                <a:cubicBezTo>
                  <a:pt x="1876" y="788"/>
                  <a:pt x="1873" y="785"/>
                  <a:pt x="1868" y="785"/>
                </a:cubicBezTo>
                <a:cubicBezTo>
                  <a:pt x="1864" y="785"/>
                  <a:pt x="1861" y="788"/>
                  <a:pt x="1861" y="792"/>
                </a:cubicBezTo>
                <a:cubicBezTo>
                  <a:pt x="1861" y="796"/>
                  <a:pt x="1865" y="800"/>
                  <a:pt x="1869" y="800"/>
                </a:cubicBezTo>
                <a:close/>
                <a:moveTo>
                  <a:pt x="1845" y="800"/>
                </a:moveTo>
                <a:cubicBezTo>
                  <a:pt x="1849" y="800"/>
                  <a:pt x="1852" y="796"/>
                  <a:pt x="1852" y="792"/>
                </a:cubicBezTo>
                <a:cubicBezTo>
                  <a:pt x="1852" y="788"/>
                  <a:pt x="1848" y="785"/>
                  <a:pt x="1844" y="785"/>
                </a:cubicBezTo>
                <a:cubicBezTo>
                  <a:pt x="1840" y="785"/>
                  <a:pt x="1836" y="788"/>
                  <a:pt x="1837" y="792"/>
                </a:cubicBezTo>
                <a:cubicBezTo>
                  <a:pt x="1837" y="796"/>
                  <a:pt x="1840" y="800"/>
                  <a:pt x="1845" y="800"/>
                </a:cubicBezTo>
                <a:close/>
                <a:moveTo>
                  <a:pt x="1820" y="799"/>
                </a:moveTo>
                <a:cubicBezTo>
                  <a:pt x="1824" y="799"/>
                  <a:pt x="1828" y="796"/>
                  <a:pt x="1827" y="792"/>
                </a:cubicBezTo>
                <a:cubicBezTo>
                  <a:pt x="1827" y="788"/>
                  <a:pt x="1824" y="785"/>
                  <a:pt x="1819" y="785"/>
                </a:cubicBezTo>
                <a:cubicBezTo>
                  <a:pt x="1815" y="785"/>
                  <a:pt x="1812" y="788"/>
                  <a:pt x="1812" y="792"/>
                </a:cubicBezTo>
                <a:cubicBezTo>
                  <a:pt x="1812" y="796"/>
                  <a:pt x="1816" y="799"/>
                  <a:pt x="1820" y="799"/>
                </a:cubicBezTo>
                <a:close/>
                <a:moveTo>
                  <a:pt x="1795" y="799"/>
                </a:moveTo>
                <a:cubicBezTo>
                  <a:pt x="1800" y="799"/>
                  <a:pt x="1803" y="796"/>
                  <a:pt x="1803" y="792"/>
                </a:cubicBezTo>
                <a:cubicBezTo>
                  <a:pt x="1803" y="788"/>
                  <a:pt x="1799" y="784"/>
                  <a:pt x="1795" y="784"/>
                </a:cubicBezTo>
                <a:cubicBezTo>
                  <a:pt x="1790" y="784"/>
                  <a:pt x="1787" y="788"/>
                  <a:pt x="1787" y="792"/>
                </a:cubicBezTo>
                <a:cubicBezTo>
                  <a:pt x="1787" y="796"/>
                  <a:pt x="1791" y="799"/>
                  <a:pt x="1795" y="799"/>
                </a:cubicBezTo>
                <a:close/>
                <a:moveTo>
                  <a:pt x="1771" y="799"/>
                </a:moveTo>
                <a:cubicBezTo>
                  <a:pt x="1775" y="799"/>
                  <a:pt x="1778" y="796"/>
                  <a:pt x="1778" y="792"/>
                </a:cubicBezTo>
                <a:cubicBezTo>
                  <a:pt x="1778" y="788"/>
                  <a:pt x="1774" y="784"/>
                  <a:pt x="1770" y="784"/>
                </a:cubicBezTo>
                <a:cubicBezTo>
                  <a:pt x="1766" y="784"/>
                  <a:pt x="1762" y="788"/>
                  <a:pt x="1763" y="792"/>
                </a:cubicBezTo>
                <a:cubicBezTo>
                  <a:pt x="1763" y="796"/>
                  <a:pt x="1766" y="799"/>
                  <a:pt x="1771" y="799"/>
                </a:cubicBezTo>
                <a:close/>
                <a:moveTo>
                  <a:pt x="1746" y="799"/>
                </a:moveTo>
                <a:cubicBezTo>
                  <a:pt x="1750" y="799"/>
                  <a:pt x="1754" y="796"/>
                  <a:pt x="1753" y="792"/>
                </a:cubicBezTo>
                <a:cubicBezTo>
                  <a:pt x="1753" y="788"/>
                  <a:pt x="1750" y="784"/>
                  <a:pt x="1745" y="784"/>
                </a:cubicBezTo>
                <a:cubicBezTo>
                  <a:pt x="1741" y="784"/>
                  <a:pt x="1738" y="788"/>
                  <a:pt x="1738" y="792"/>
                </a:cubicBezTo>
                <a:cubicBezTo>
                  <a:pt x="1738" y="796"/>
                  <a:pt x="1742" y="799"/>
                  <a:pt x="1746" y="799"/>
                </a:cubicBezTo>
                <a:close/>
                <a:moveTo>
                  <a:pt x="1721" y="784"/>
                </a:moveTo>
                <a:cubicBezTo>
                  <a:pt x="1717" y="784"/>
                  <a:pt x="1713" y="788"/>
                  <a:pt x="1713" y="792"/>
                </a:cubicBezTo>
                <a:cubicBezTo>
                  <a:pt x="1713" y="796"/>
                  <a:pt x="1717" y="799"/>
                  <a:pt x="1721" y="799"/>
                </a:cubicBezTo>
                <a:cubicBezTo>
                  <a:pt x="1725" y="799"/>
                  <a:pt x="1729" y="796"/>
                  <a:pt x="1729" y="792"/>
                </a:cubicBezTo>
                <a:cubicBezTo>
                  <a:pt x="1729" y="788"/>
                  <a:pt x="1725" y="784"/>
                  <a:pt x="1721" y="784"/>
                </a:cubicBezTo>
                <a:close/>
                <a:moveTo>
                  <a:pt x="1100" y="810"/>
                </a:moveTo>
                <a:cubicBezTo>
                  <a:pt x="1099" y="814"/>
                  <a:pt x="1102" y="817"/>
                  <a:pt x="1106" y="817"/>
                </a:cubicBezTo>
                <a:cubicBezTo>
                  <a:pt x="1110" y="816"/>
                  <a:pt x="1114" y="813"/>
                  <a:pt x="1115" y="809"/>
                </a:cubicBezTo>
                <a:cubicBezTo>
                  <a:pt x="1116" y="805"/>
                  <a:pt x="1113" y="802"/>
                  <a:pt x="1109" y="802"/>
                </a:cubicBezTo>
                <a:cubicBezTo>
                  <a:pt x="1105" y="802"/>
                  <a:pt x="1101" y="806"/>
                  <a:pt x="1100" y="810"/>
                </a:cubicBezTo>
                <a:close/>
                <a:moveTo>
                  <a:pt x="1091" y="810"/>
                </a:moveTo>
                <a:cubicBezTo>
                  <a:pt x="1092" y="806"/>
                  <a:pt x="1089" y="803"/>
                  <a:pt x="1085" y="803"/>
                </a:cubicBezTo>
                <a:cubicBezTo>
                  <a:pt x="1080" y="803"/>
                  <a:pt x="1076" y="807"/>
                  <a:pt x="1076" y="811"/>
                </a:cubicBezTo>
                <a:cubicBezTo>
                  <a:pt x="1075" y="815"/>
                  <a:pt x="1078" y="818"/>
                  <a:pt x="1082" y="818"/>
                </a:cubicBezTo>
                <a:cubicBezTo>
                  <a:pt x="1086" y="818"/>
                  <a:pt x="1090" y="814"/>
                  <a:pt x="1091" y="810"/>
                </a:cubicBezTo>
                <a:close/>
                <a:moveTo>
                  <a:pt x="1067" y="812"/>
                </a:moveTo>
                <a:cubicBezTo>
                  <a:pt x="1067" y="807"/>
                  <a:pt x="1065" y="804"/>
                  <a:pt x="1060" y="805"/>
                </a:cubicBezTo>
                <a:cubicBezTo>
                  <a:pt x="1056" y="805"/>
                  <a:pt x="1052" y="808"/>
                  <a:pt x="1051" y="812"/>
                </a:cubicBezTo>
                <a:cubicBezTo>
                  <a:pt x="1051" y="817"/>
                  <a:pt x="1053" y="820"/>
                  <a:pt x="1058" y="819"/>
                </a:cubicBezTo>
                <a:cubicBezTo>
                  <a:pt x="1062" y="819"/>
                  <a:pt x="1066" y="816"/>
                  <a:pt x="1067" y="812"/>
                </a:cubicBezTo>
                <a:close/>
                <a:moveTo>
                  <a:pt x="1042" y="813"/>
                </a:moveTo>
                <a:cubicBezTo>
                  <a:pt x="1043" y="809"/>
                  <a:pt x="1041" y="806"/>
                  <a:pt x="1036" y="806"/>
                </a:cubicBezTo>
                <a:cubicBezTo>
                  <a:pt x="1032" y="806"/>
                  <a:pt x="1028" y="810"/>
                  <a:pt x="1027" y="814"/>
                </a:cubicBezTo>
                <a:cubicBezTo>
                  <a:pt x="1027" y="818"/>
                  <a:pt x="1029" y="821"/>
                  <a:pt x="1033" y="821"/>
                </a:cubicBezTo>
                <a:cubicBezTo>
                  <a:pt x="1038" y="821"/>
                  <a:pt x="1042" y="817"/>
                  <a:pt x="1042" y="813"/>
                </a:cubicBezTo>
                <a:close/>
                <a:moveTo>
                  <a:pt x="1018" y="814"/>
                </a:moveTo>
                <a:cubicBezTo>
                  <a:pt x="1019" y="810"/>
                  <a:pt x="1017" y="807"/>
                  <a:pt x="1012" y="808"/>
                </a:cubicBezTo>
                <a:cubicBezTo>
                  <a:pt x="1008" y="808"/>
                  <a:pt x="1004" y="811"/>
                  <a:pt x="1003" y="815"/>
                </a:cubicBezTo>
                <a:cubicBezTo>
                  <a:pt x="1002" y="819"/>
                  <a:pt x="1005" y="823"/>
                  <a:pt x="1009" y="822"/>
                </a:cubicBezTo>
                <a:cubicBezTo>
                  <a:pt x="1013" y="822"/>
                  <a:pt x="1018" y="819"/>
                  <a:pt x="1018" y="814"/>
                </a:cubicBezTo>
                <a:close/>
                <a:moveTo>
                  <a:pt x="985" y="824"/>
                </a:moveTo>
                <a:cubicBezTo>
                  <a:pt x="989" y="824"/>
                  <a:pt x="993" y="820"/>
                  <a:pt x="994" y="816"/>
                </a:cubicBezTo>
                <a:cubicBezTo>
                  <a:pt x="995" y="812"/>
                  <a:pt x="993" y="809"/>
                  <a:pt x="988" y="809"/>
                </a:cubicBezTo>
                <a:cubicBezTo>
                  <a:pt x="984" y="809"/>
                  <a:pt x="980" y="813"/>
                  <a:pt x="979" y="817"/>
                </a:cubicBezTo>
                <a:cubicBezTo>
                  <a:pt x="978" y="821"/>
                  <a:pt x="981" y="824"/>
                  <a:pt x="985" y="824"/>
                </a:cubicBezTo>
                <a:close/>
                <a:moveTo>
                  <a:pt x="961" y="825"/>
                </a:moveTo>
                <a:cubicBezTo>
                  <a:pt x="965" y="825"/>
                  <a:pt x="969" y="822"/>
                  <a:pt x="970" y="818"/>
                </a:cubicBezTo>
                <a:cubicBezTo>
                  <a:pt x="971" y="813"/>
                  <a:pt x="969" y="810"/>
                  <a:pt x="965" y="811"/>
                </a:cubicBezTo>
                <a:cubicBezTo>
                  <a:pt x="960" y="811"/>
                  <a:pt x="956" y="814"/>
                  <a:pt x="955" y="819"/>
                </a:cubicBezTo>
                <a:cubicBezTo>
                  <a:pt x="954" y="823"/>
                  <a:pt x="957" y="826"/>
                  <a:pt x="961" y="825"/>
                </a:cubicBezTo>
                <a:close/>
                <a:moveTo>
                  <a:pt x="946" y="819"/>
                </a:moveTo>
                <a:cubicBezTo>
                  <a:pt x="947" y="815"/>
                  <a:pt x="945" y="812"/>
                  <a:pt x="941" y="812"/>
                </a:cubicBezTo>
                <a:cubicBezTo>
                  <a:pt x="937" y="813"/>
                  <a:pt x="932" y="816"/>
                  <a:pt x="931" y="820"/>
                </a:cubicBezTo>
                <a:cubicBezTo>
                  <a:pt x="931" y="824"/>
                  <a:pt x="933" y="827"/>
                  <a:pt x="937" y="827"/>
                </a:cubicBezTo>
                <a:cubicBezTo>
                  <a:pt x="941" y="827"/>
                  <a:pt x="946" y="823"/>
                  <a:pt x="946" y="819"/>
                </a:cubicBezTo>
                <a:close/>
                <a:moveTo>
                  <a:pt x="923" y="821"/>
                </a:moveTo>
                <a:cubicBezTo>
                  <a:pt x="924" y="817"/>
                  <a:pt x="921" y="814"/>
                  <a:pt x="917" y="814"/>
                </a:cubicBezTo>
                <a:cubicBezTo>
                  <a:pt x="913" y="814"/>
                  <a:pt x="909" y="818"/>
                  <a:pt x="908" y="822"/>
                </a:cubicBezTo>
                <a:cubicBezTo>
                  <a:pt x="907" y="826"/>
                  <a:pt x="909" y="829"/>
                  <a:pt x="913" y="829"/>
                </a:cubicBezTo>
                <a:cubicBezTo>
                  <a:pt x="917" y="828"/>
                  <a:pt x="922" y="825"/>
                  <a:pt x="923" y="821"/>
                </a:cubicBezTo>
                <a:close/>
                <a:moveTo>
                  <a:pt x="889" y="830"/>
                </a:moveTo>
                <a:cubicBezTo>
                  <a:pt x="894" y="830"/>
                  <a:pt x="898" y="827"/>
                  <a:pt x="899" y="823"/>
                </a:cubicBezTo>
                <a:cubicBezTo>
                  <a:pt x="900" y="818"/>
                  <a:pt x="897" y="815"/>
                  <a:pt x="893" y="816"/>
                </a:cubicBezTo>
                <a:cubicBezTo>
                  <a:pt x="889" y="816"/>
                  <a:pt x="885" y="820"/>
                  <a:pt x="884" y="824"/>
                </a:cubicBezTo>
                <a:cubicBezTo>
                  <a:pt x="883" y="828"/>
                  <a:pt x="885" y="831"/>
                  <a:pt x="889" y="830"/>
                </a:cubicBezTo>
                <a:close/>
                <a:moveTo>
                  <a:pt x="875" y="824"/>
                </a:moveTo>
                <a:cubicBezTo>
                  <a:pt x="876" y="820"/>
                  <a:pt x="874" y="817"/>
                  <a:pt x="870" y="817"/>
                </a:cubicBezTo>
                <a:cubicBezTo>
                  <a:pt x="865" y="818"/>
                  <a:pt x="861" y="821"/>
                  <a:pt x="860" y="825"/>
                </a:cubicBezTo>
                <a:cubicBezTo>
                  <a:pt x="859" y="829"/>
                  <a:pt x="862" y="833"/>
                  <a:pt x="866" y="832"/>
                </a:cubicBezTo>
                <a:cubicBezTo>
                  <a:pt x="870" y="832"/>
                  <a:pt x="874" y="828"/>
                  <a:pt x="875" y="824"/>
                </a:cubicBezTo>
                <a:close/>
                <a:moveTo>
                  <a:pt x="851" y="826"/>
                </a:moveTo>
                <a:cubicBezTo>
                  <a:pt x="852" y="822"/>
                  <a:pt x="850" y="819"/>
                  <a:pt x="846" y="819"/>
                </a:cubicBezTo>
                <a:cubicBezTo>
                  <a:pt x="842" y="820"/>
                  <a:pt x="838" y="823"/>
                  <a:pt x="837" y="827"/>
                </a:cubicBezTo>
                <a:cubicBezTo>
                  <a:pt x="835" y="831"/>
                  <a:pt x="838" y="834"/>
                  <a:pt x="842" y="834"/>
                </a:cubicBezTo>
                <a:cubicBezTo>
                  <a:pt x="846" y="834"/>
                  <a:pt x="850" y="830"/>
                  <a:pt x="851" y="826"/>
                </a:cubicBezTo>
                <a:close/>
                <a:moveTo>
                  <a:pt x="818" y="836"/>
                </a:moveTo>
                <a:cubicBezTo>
                  <a:pt x="822" y="836"/>
                  <a:pt x="827" y="832"/>
                  <a:pt x="828" y="828"/>
                </a:cubicBezTo>
                <a:cubicBezTo>
                  <a:pt x="829" y="824"/>
                  <a:pt x="826" y="821"/>
                  <a:pt x="822" y="821"/>
                </a:cubicBezTo>
                <a:cubicBezTo>
                  <a:pt x="818" y="821"/>
                  <a:pt x="814" y="825"/>
                  <a:pt x="813" y="829"/>
                </a:cubicBezTo>
                <a:cubicBezTo>
                  <a:pt x="812" y="833"/>
                  <a:pt x="814" y="836"/>
                  <a:pt x="818" y="836"/>
                </a:cubicBezTo>
                <a:close/>
                <a:moveTo>
                  <a:pt x="789" y="831"/>
                </a:moveTo>
                <a:cubicBezTo>
                  <a:pt x="788" y="835"/>
                  <a:pt x="791" y="838"/>
                  <a:pt x="795" y="838"/>
                </a:cubicBezTo>
                <a:cubicBezTo>
                  <a:pt x="799" y="837"/>
                  <a:pt x="803" y="834"/>
                  <a:pt x="804" y="830"/>
                </a:cubicBezTo>
                <a:cubicBezTo>
                  <a:pt x="805" y="826"/>
                  <a:pt x="803" y="823"/>
                  <a:pt x="799" y="823"/>
                </a:cubicBezTo>
                <a:cubicBezTo>
                  <a:pt x="795" y="823"/>
                  <a:pt x="791" y="827"/>
                  <a:pt x="789" y="831"/>
                </a:cubicBezTo>
                <a:close/>
                <a:moveTo>
                  <a:pt x="771" y="840"/>
                </a:moveTo>
                <a:cubicBezTo>
                  <a:pt x="775" y="839"/>
                  <a:pt x="779" y="836"/>
                  <a:pt x="781" y="832"/>
                </a:cubicBezTo>
                <a:cubicBezTo>
                  <a:pt x="782" y="828"/>
                  <a:pt x="780" y="825"/>
                  <a:pt x="775" y="825"/>
                </a:cubicBezTo>
                <a:cubicBezTo>
                  <a:pt x="771" y="825"/>
                  <a:pt x="767" y="829"/>
                  <a:pt x="766" y="833"/>
                </a:cubicBezTo>
                <a:cubicBezTo>
                  <a:pt x="765" y="837"/>
                  <a:pt x="767" y="840"/>
                  <a:pt x="771" y="840"/>
                </a:cubicBezTo>
                <a:close/>
                <a:moveTo>
                  <a:pt x="2836" y="828"/>
                </a:moveTo>
                <a:cubicBezTo>
                  <a:pt x="2840" y="828"/>
                  <a:pt x="2841" y="825"/>
                  <a:pt x="2840" y="821"/>
                </a:cubicBezTo>
                <a:cubicBezTo>
                  <a:pt x="2838" y="817"/>
                  <a:pt x="2834" y="813"/>
                  <a:pt x="2830" y="813"/>
                </a:cubicBezTo>
                <a:cubicBezTo>
                  <a:pt x="2826" y="813"/>
                  <a:pt x="2824" y="816"/>
                  <a:pt x="2826" y="820"/>
                </a:cubicBezTo>
                <a:cubicBezTo>
                  <a:pt x="2827" y="824"/>
                  <a:pt x="2832" y="828"/>
                  <a:pt x="2836" y="828"/>
                </a:cubicBezTo>
                <a:close/>
                <a:moveTo>
                  <a:pt x="2818" y="819"/>
                </a:moveTo>
                <a:cubicBezTo>
                  <a:pt x="2816" y="815"/>
                  <a:pt x="2811" y="811"/>
                  <a:pt x="2808" y="811"/>
                </a:cubicBezTo>
                <a:cubicBezTo>
                  <a:pt x="2804" y="811"/>
                  <a:pt x="2802" y="814"/>
                  <a:pt x="2804" y="818"/>
                </a:cubicBezTo>
                <a:cubicBezTo>
                  <a:pt x="2805" y="822"/>
                  <a:pt x="2810" y="825"/>
                  <a:pt x="2813" y="826"/>
                </a:cubicBezTo>
                <a:cubicBezTo>
                  <a:pt x="2817" y="826"/>
                  <a:pt x="2819" y="823"/>
                  <a:pt x="2818" y="819"/>
                </a:cubicBezTo>
                <a:close/>
                <a:moveTo>
                  <a:pt x="2791" y="824"/>
                </a:moveTo>
                <a:cubicBezTo>
                  <a:pt x="2795" y="824"/>
                  <a:pt x="2797" y="821"/>
                  <a:pt x="2795" y="817"/>
                </a:cubicBezTo>
                <a:cubicBezTo>
                  <a:pt x="2794" y="813"/>
                  <a:pt x="2789" y="809"/>
                  <a:pt x="2785" y="809"/>
                </a:cubicBezTo>
                <a:cubicBezTo>
                  <a:pt x="2781" y="809"/>
                  <a:pt x="2780" y="812"/>
                  <a:pt x="2781" y="816"/>
                </a:cubicBezTo>
                <a:cubicBezTo>
                  <a:pt x="2783" y="820"/>
                  <a:pt x="2787" y="823"/>
                  <a:pt x="2791" y="824"/>
                </a:cubicBezTo>
                <a:close/>
                <a:moveTo>
                  <a:pt x="2769" y="822"/>
                </a:moveTo>
                <a:cubicBezTo>
                  <a:pt x="2773" y="822"/>
                  <a:pt x="2774" y="819"/>
                  <a:pt x="2773" y="815"/>
                </a:cubicBezTo>
                <a:cubicBezTo>
                  <a:pt x="2771" y="811"/>
                  <a:pt x="2767" y="807"/>
                  <a:pt x="2763" y="807"/>
                </a:cubicBezTo>
                <a:cubicBezTo>
                  <a:pt x="2759" y="807"/>
                  <a:pt x="2757" y="810"/>
                  <a:pt x="2759" y="814"/>
                </a:cubicBezTo>
                <a:cubicBezTo>
                  <a:pt x="2760" y="818"/>
                  <a:pt x="2765" y="821"/>
                  <a:pt x="2769" y="822"/>
                </a:cubicBezTo>
                <a:close/>
                <a:moveTo>
                  <a:pt x="2746" y="820"/>
                </a:moveTo>
                <a:cubicBezTo>
                  <a:pt x="2750" y="820"/>
                  <a:pt x="2752" y="817"/>
                  <a:pt x="2750" y="813"/>
                </a:cubicBezTo>
                <a:cubicBezTo>
                  <a:pt x="2749" y="809"/>
                  <a:pt x="2744" y="805"/>
                  <a:pt x="2741" y="805"/>
                </a:cubicBezTo>
                <a:cubicBezTo>
                  <a:pt x="2737" y="805"/>
                  <a:pt x="2735" y="808"/>
                  <a:pt x="2736" y="812"/>
                </a:cubicBezTo>
                <a:cubicBezTo>
                  <a:pt x="2738" y="816"/>
                  <a:pt x="2742" y="819"/>
                  <a:pt x="2746" y="820"/>
                </a:cubicBezTo>
                <a:close/>
                <a:moveTo>
                  <a:pt x="2678" y="814"/>
                </a:moveTo>
                <a:cubicBezTo>
                  <a:pt x="2682" y="814"/>
                  <a:pt x="2684" y="811"/>
                  <a:pt x="2683" y="807"/>
                </a:cubicBezTo>
                <a:cubicBezTo>
                  <a:pt x="2681" y="803"/>
                  <a:pt x="2677" y="799"/>
                  <a:pt x="2673" y="799"/>
                </a:cubicBezTo>
                <a:cubicBezTo>
                  <a:pt x="2669" y="799"/>
                  <a:pt x="2667" y="802"/>
                  <a:pt x="2668" y="806"/>
                </a:cubicBezTo>
                <a:cubicBezTo>
                  <a:pt x="2670" y="810"/>
                  <a:pt x="2674" y="814"/>
                  <a:pt x="2678" y="814"/>
                </a:cubicBezTo>
                <a:close/>
                <a:moveTo>
                  <a:pt x="2660" y="805"/>
                </a:moveTo>
                <a:cubicBezTo>
                  <a:pt x="2658" y="801"/>
                  <a:pt x="2654" y="798"/>
                  <a:pt x="2650" y="797"/>
                </a:cubicBezTo>
                <a:cubicBezTo>
                  <a:pt x="2646" y="797"/>
                  <a:pt x="2644" y="800"/>
                  <a:pt x="2645" y="804"/>
                </a:cubicBezTo>
                <a:cubicBezTo>
                  <a:pt x="2647" y="808"/>
                  <a:pt x="2651" y="812"/>
                  <a:pt x="2655" y="812"/>
                </a:cubicBezTo>
                <a:cubicBezTo>
                  <a:pt x="2659" y="812"/>
                  <a:pt x="2661" y="809"/>
                  <a:pt x="2660" y="805"/>
                </a:cubicBezTo>
                <a:close/>
                <a:moveTo>
                  <a:pt x="2632" y="810"/>
                </a:moveTo>
                <a:cubicBezTo>
                  <a:pt x="2636" y="811"/>
                  <a:pt x="2638" y="808"/>
                  <a:pt x="2637" y="803"/>
                </a:cubicBezTo>
                <a:cubicBezTo>
                  <a:pt x="2636" y="799"/>
                  <a:pt x="2631" y="796"/>
                  <a:pt x="2627" y="795"/>
                </a:cubicBezTo>
                <a:cubicBezTo>
                  <a:pt x="2623" y="795"/>
                  <a:pt x="2621" y="798"/>
                  <a:pt x="2623" y="802"/>
                </a:cubicBezTo>
                <a:cubicBezTo>
                  <a:pt x="2624" y="806"/>
                  <a:pt x="2628" y="810"/>
                  <a:pt x="2632" y="810"/>
                </a:cubicBezTo>
                <a:close/>
                <a:moveTo>
                  <a:pt x="2045" y="773"/>
                </a:moveTo>
                <a:cubicBezTo>
                  <a:pt x="2045" y="768"/>
                  <a:pt x="2041" y="765"/>
                  <a:pt x="2037" y="765"/>
                </a:cubicBezTo>
                <a:cubicBezTo>
                  <a:pt x="2032" y="765"/>
                  <a:pt x="2030" y="768"/>
                  <a:pt x="2030" y="772"/>
                </a:cubicBezTo>
                <a:cubicBezTo>
                  <a:pt x="2031" y="776"/>
                  <a:pt x="2034" y="780"/>
                  <a:pt x="2039" y="780"/>
                </a:cubicBezTo>
                <a:cubicBezTo>
                  <a:pt x="2043" y="780"/>
                  <a:pt x="2046" y="777"/>
                  <a:pt x="2045" y="773"/>
                </a:cubicBezTo>
                <a:close/>
                <a:moveTo>
                  <a:pt x="2014" y="779"/>
                </a:moveTo>
                <a:cubicBezTo>
                  <a:pt x="2019" y="779"/>
                  <a:pt x="2022" y="776"/>
                  <a:pt x="2021" y="772"/>
                </a:cubicBezTo>
                <a:cubicBezTo>
                  <a:pt x="2021" y="768"/>
                  <a:pt x="2017" y="764"/>
                  <a:pt x="2012" y="764"/>
                </a:cubicBezTo>
                <a:cubicBezTo>
                  <a:pt x="2008" y="764"/>
                  <a:pt x="2005" y="767"/>
                  <a:pt x="2006" y="772"/>
                </a:cubicBezTo>
                <a:cubicBezTo>
                  <a:pt x="2006" y="776"/>
                  <a:pt x="2010" y="779"/>
                  <a:pt x="2014" y="779"/>
                </a:cubicBezTo>
                <a:close/>
                <a:moveTo>
                  <a:pt x="1990" y="779"/>
                </a:moveTo>
                <a:cubicBezTo>
                  <a:pt x="1994" y="779"/>
                  <a:pt x="1997" y="775"/>
                  <a:pt x="1997" y="771"/>
                </a:cubicBezTo>
                <a:cubicBezTo>
                  <a:pt x="1996" y="767"/>
                  <a:pt x="1992" y="764"/>
                  <a:pt x="1988" y="764"/>
                </a:cubicBezTo>
                <a:cubicBezTo>
                  <a:pt x="1984" y="764"/>
                  <a:pt x="1981" y="767"/>
                  <a:pt x="1981" y="771"/>
                </a:cubicBezTo>
                <a:cubicBezTo>
                  <a:pt x="1982" y="775"/>
                  <a:pt x="1986" y="779"/>
                  <a:pt x="1990" y="779"/>
                </a:cubicBezTo>
                <a:close/>
                <a:moveTo>
                  <a:pt x="1966" y="778"/>
                </a:moveTo>
                <a:cubicBezTo>
                  <a:pt x="1970" y="778"/>
                  <a:pt x="1973" y="775"/>
                  <a:pt x="1972" y="771"/>
                </a:cubicBezTo>
                <a:cubicBezTo>
                  <a:pt x="1972" y="767"/>
                  <a:pt x="1968" y="763"/>
                  <a:pt x="1964" y="763"/>
                </a:cubicBezTo>
                <a:cubicBezTo>
                  <a:pt x="1960" y="763"/>
                  <a:pt x="1957" y="766"/>
                  <a:pt x="1957" y="771"/>
                </a:cubicBezTo>
                <a:cubicBezTo>
                  <a:pt x="1958" y="775"/>
                  <a:pt x="1961" y="778"/>
                  <a:pt x="1966" y="778"/>
                </a:cubicBezTo>
                <a:close/>
                <a:moveTo>
                  <a:pt x="1941" y="778"/>
                </a:moveTo>
                <a:cubicBezTo>
                  <a:pt x="1945" y="778"/>
                  <a:pt x="1948" y="774"/>
                  <a:pt x="1948" y="770"/>
                </a:cubicBezTo>
                <a:cubicBezTo>
                  <a:pt x="1948" y="766"/>
                  <a:pt x="1944" y="763"/>
                  <a:pt x="1940" y="763"/>
                </a:cubicBezTo>
                <a:cubicBezTo>
                  <a:pt x="1935" y="763"/>
                  <a:pt x="1932" y="766"/>
                  <a:pt x="1933" y="770"/>
                </a:cubicBezTo>
                <a:cubicBezTo>
                  <a:pt x="1933" y="774"/>
                  <a:pt x="1937" y="778"/>
                  <a:pt x="1941" y="778"/>
                </a:cubicBezTo>
                <a:close/>
                <a:moveTo>
                  <a:pt x="1917" y="777"/>
                </a:moveTo>
                <a:cubicBezTo>
                  <a:pt x="1921" y="777"/>
                  <a:pt x="1924" y="774"/>
                  <a:pt x="1924" y="770"/>
                </a:cubicBezTo>
                <a:cubicBezTo>
                  <a:pt x="1923" y="766"/>
                  <a:pt x="1920" y="763"/>
                  <a:pt x="1915" y="762"/>
                </a:cubicBezTo>
                <a:cubicBezTo>
                  <a:pt x="1911" y="762"/>
                  <a:pt x="1908" y="766"/>
                  <a:pt x="1908" y="770"/>
                </a:cubicBezTo>
                <a:cubicBezTo>
                  <a:pt x="1909" y="774"/>
                  <a:pt x="1912" y="777"/>
                  <a:pt x="1917" y="777"/>
                </a:cubicBezTo>
                <a:close/>
                <a:moveTo>
                  <a:pt x="1892" y="777"/>
                </a:moveTo>
                <a:cubicBezTo>
                  <a:pt x="1897" y="777"/>
                  <a:pt x="1900" y="774"/>
                  <a:pt x="1899" y="770"/>
                </a:cubicBezTo>
                <a:cubicBezTo>
                  <a:pt x="1899" y="766"/>
                  <a:pt x="1895" y="762"/>
                  <a:pt x="1891" y="762"/>
                </a:cubicBezTo>
                <a:cubicBezTo>
                  <a:pt x="1887" y="762"/>
                  <a:pt x="1884" y="765"/>
                  <a:pt x="1884" y="769"/>
                </a:cubicBezTo>
                <a:cubicBezTo>
                  <a:pt x="1884" y="774"/>
                  <a:pt x="1888" y="777"/>
                  <a:pt x="1892" y="777"/>
                </a:cubicBezTo>
                <a:close/>
                <a:moveTo>
                  <a:pt x="1868" y="777"/>
                </a:moveTo>
                <a:cubicBezTo>
                  <a:pt x="1872" y="777"/>
                  <a:pt x="1875" y="773"/>
                  <a:pt x="1875" y="769"/>
                </a:cubicBezTo>
                <a:cubicBezTo>
                  <a:pt x="1875" y="765"/>
                  <a:pt x="1871" y="762"/>
                  <a:pt x="1867" y="762"/>
                </a:cubicBezTo>
                <a:cubicBezTo>
                  <a:pt x="1862" y="762"/>
                  <a:pt x="1859" y="765"/>
                  <a:pt x="1860" y="769"/>
                </a:cubicBezTo>
                <a:cubicBezTo>
                  <a:pt x="1860" y="773"/>
                  <a:pt x="1864" y="777"/>
                  <a:pt x="1868" y="777"/>
                </a:cubicBezTo>
                <a:close/>
                <a:moveTo>
                  <a:pt x="1843" y="776"/>
                </a:moveTo>
                <a:cubicBezTo>
                  <a:pt x="1848" y="776"/>
                  <a:pt x="1851" y="773"/>
                  <a:pt x="1850" y="769"/>
                </a:cubicBezTo>
                <a:cubicBezTo>
                  <a:pt x="1850" y="765"/>
                  <a:pt x="1847" y="762"/>
                  <a:pt x="1842" y="762"/>
                </a:cubicBezTo>
                <a:cubicBezTo>
                  <a:pt x="1838" y="762"/>
                  <a:pt x="1835" y="765"/>
                  <a:pt x="1835" y="769"/>
                </a:cubicBezTo>
                <a:cubicBezTo>
                  <a:pt x="1835" y="773"/>
                  <a:pt x="1839" y="776"/>
                  <a:pt x="1843" y="776"/>
                </a:cubicBezTo>
                <a:close/>
                <a:moveTo>
                  <a:pt x="1819" y="776"/>
                </a:moveTo>
                <a:cubicBezTo>
                  <a:pt x="1823" y="776"/>
                  <a:pt x="1826" y="773"/>
                  <a:pt x="1826" y="769"/>
                </a:cubicBezTo>
                <a:cubicBezTo>
                  <a:pt x="1826" y="765"/>
                  <a:pt x="1822" y="761"/>
                  <a:pt x="1818" y="761"/>
                </a:cubicBezTo>
                <a:cubicBezTo>
                  <a:pt x="1814" y="761"/>
                  <a:pt x="1810" y="765"/>
                  <a:pt x="1811" y="769"/>
                </a:cubicBezTo>
                <a:cubicBezTo>
                  <a:pt x="1811" y="773"/>
                  <a:pt x="1815" y="776"/>
                  <a:pt x="1819" y="776"/>
                </a:cubicBezTo>
                <a:close/>
                <a:moveTo>
                  <a:pt x="1794" y="776"/>
                </a:moveTo>
                <a:cubicBezTo>
                  <a:pt x="1799" y="776"/>
                  <a:pt x="1802" y="773"/>
                  <a:pt x="1802" y="769"/>
                </a:cubicBezTo>
                <a:cubicBezTo>
                  <a:pt x="1801" y="765"/>
                  <a:pt x="1798" y="761"/>
                  <a:pt x="1794" y="761"/>
                </a:cubicBezTo>
                <a:cubicBezTo>
                  <a:pt x="1789" y="761"/>
                  <a:pt x="1786" y="765"/>
                  <a:pt x="1786" y="769"/>
                </a:cubicBezTo>
                <a:cubicBezTo>
                  <a:pt x="1786" y="773"/>
                  <a:pt x="1790" y="776"/>
                  <a:pt x="1794" y="776"/>
                </a:cubicBezTo>
                <a:close/>
                <a:moveTo>
                  <a:pt x="1770" y="776"/>
                </a:moveTo>
                <a:cubicBezTo>
                  <a:pt x="1774" y="776"/>
                  <a:pt x="1777" y="773"/>
                  <a:pt x="1777" y="769"/>
                </a:cubicBezTo>
                <a:cubicBezTo>
                  <a:pt x="1777" y="765"/>
                  <a:pt x="1773" y="761"/>
                  <a:pt x="1769" y="761"/>
                </a:cubicBezTo>
                <a:cubicBezTo>
                  <a:pt x="1765" y="761"/>
                  <a:pt x="1762" y="764"/>
                  <a:pt x="1762" y="769"/>
                </a:cubicBezTo>
                <a:cubicBezTo>
                  <a:pt x="1762" y="773"/>
                  <a:pt x="1765" y="776"/>
                  <a:pt x="1770" y="776"/>
                </a:cubicBezTo>
                <a:close/>
                <a:moveTo>
                  <a:pt x="1745" y="776"/>
                </a:moveTo>
                <a:cubicBezTo>
                  <a:pt x="1749" y="776"/>
                  <a:pt x="1753" y="773"/>
                  <a:pt x="1753" y="769"/>
                </a:cubicBezTo>
                <a:cubicBezTo>
                  <a:pt x="1753" y="764"/>
                  <a:pt x="1749" y="761"/>
                  <a:pt x="1745" y="761"/>
                </a:cubicBezTo>
                <a:cubicBezTo>
                  <a:pt x="1741" y="761"/>
                  <a:pt x="1737" y="764"/>
                  <a:pt x="1737" y="769"/>
                </a:cubicBezTo>
                <a:cubicBezTo>
                  <a:pt x="1737" y="773"/>
                  <a:pt x="1741" y="776"/>
                  <a:pt x="1745" y="776"/>
                </a:cubicBezTo>
                <a:close/>
                <a:moveTo>
                  <a:pt x="1721" y="776"/>
                </a:moveTo>
                <a:cubicBezTo>
                  <a:pt x="1725" y="776"/>
                  <a:pt x="1728" y="773"/>
                  <a:pt x="1728" y="769"/>
                </a:cubicBezTo>
                <a:cubicBezTo>
                  <a:pt x="1728" y="765"/>
                  <a:pt x="1725" y="761"/>
                  <a:pt x="1720" y="761"/>
                </a:cubicBezTo>
                <a:cubicBezTo>
                  <a:pt x="1716" y="761"/>
                  <a:pt x="1713" y="765"/>
                  <a:pt x="1713" y="769"/>
                </a:cubicBezTo>
                <a:cubicBezTo>
                  <a:pt x="1713" y="773"/>
                  <a:pt x="1716" y="776"/>
                  <a:pt x="1721" y="776"/>
                </a:cubicBezTo>
                <a:close/>
                <a:moveTo>
                  <a:pt x="1696" y="761"/>
                </a:moveTo>
                <a:cubicBezTo>
                  <a:pt x="1692" y="761"/>
                  <a:pt x="1688" y="765"/>
                  <a:pt x="1688" y="769"/>
                </a:cubicBezTo>
                <a:cubicBezTo>
                  <a:pt x="1688" y="773"/>
                  <a:pt x="1692" y="776"/>
                  <a:pt x="1696" y="776"/>
                </a:cubicBezTo>
                <a:cubicBezTo>
                  <a:pt x="1700" y="776"/>
                  <a:pt x="1704" y="773"/>
                  <a:pt x="1704" y="769"/>
                </a:cubicBezTo>
                <a:cubicBezTo>
                  <a:pt x="1704" y="765"/>
                  <a:pt x="1700" y="761"/>
                  <a:pt x="1696" y="761"/>
                </a:cubicBezTo>
                <a:close/>
                <a:moveTo>
                  <a:pt x="1086" y="795"/>
                </a:moveTo>
                <a:cubicBezTo>
                  <a:pt x="1090" y="795"/>
                  <a:pt x="1094" y="791"/>
                  <a:pt x="1095" y="787"/>
                </a:cubicBezTo>
                <a:cubicBezTo>
                  <a:pt x="1096" y="783"/>
                  <a:pt x="1093" y="780"/>
                  <a:pt x="1089" y="780"/>
                </a:cubicBezTo>
                <a:cubicBezTo>
                  <a:pt x="1085" y="780"/>
                  <a:pt x="1081" y="784"/>
                  <a:pt x="1080" y="788"/>
                </a:cubicBezTo>
                <a:cubicBezTo>
                  <a:pt x="1079" y="792"/>
                  <a:pt x="1082" y="795"/>
                  <a:pt x="1086" y="795"/>
                </a:cubicBezTo>
                <a:close/>
                <a:moveTo>
                  <a:pt x="1071" y="788"/>
                </a:moveTo>
                <a:cubicBezTo>
                  <a:pt x="1072" y="784"/>
                  <a:pt x="1069" y="781"/>
                  <a:pt x="1065" y="781"/>
                </a:cubicBezTo>
                <a:cubicBezTo>
                  <a:pt x="1061" y="782"/>
                  <a:pt x="1057" y="785"/>
                  <a:pt x="1056" y="789"/>
                </a:cubicBezTo>
                <a:cubicBezTo>
                  <a:pt x="1055" y="793"/>
                  <a:pt x="1058" y="797"/>
                  <a:pt x="1062" y="796"/>
                </a:cubicBezTo>
                <a:cubicBezTo>
                  <a:pt x="1066" y="796"/>
                  <a:pt x="1070" y="793"/>
                  <a:pt x="1071" y="788"/>
                </a:cubicBezTo>
                <a:close/>
                <a:moveTo>
                  <a:pt x="1047" y="790"/>
                </a:moveTo>
                <a:cubicBezTo>
                  <a:pt x="1048" y="786"/>
                  <a:pt x="1045" y="783"/>
                  <a:pt x="1041" y="783"/>
                </a:cubicBezTo>
                <a:cubicBezTo>
                  <a:pt x="1037" y="783"/>
                  <a:pt x="1033" y="787"/>
                  <a:pt x="1032" y="791"/>
                </a:cubicBezTo>
                <a:cubicBezTo>
                  <a:pt x="1031" y="795"/>
                  <a:pt x="1034" y="798"/>
                  <a:pt x="1038" y="798"/>
                </a:cubicBezTo>
                <a:cubicBezTo>
                  <a:pt x="1042" y="797"/>
                  <a:pt x="1046" y="794"/>
                  <a:pt x="1047" y="790"/>
                </a:cubicBezTo>
                <a:close/>
                <a:moveTo>
                  <a:pt x="1014" y="799"/>
                </a:moveTo>
                <a:cubicBezTo>
                  <a:pt x="1018" y="799"/>
                  <a:pt x="1022" y="795"/>
                  <a:pt x="1023" y="791"/>
                </a:cubicBezTo>
                <a:cubicBezTo>
                  <a:pt x="1024" y="787"/>
                  <a:pt x="1022" y="784"/>
                  <a:pt x="1017" y="784"/>
                </a:cubicBezTo>
                <a:cubicBezTo>
                  <a:pt x="1013" y="785"/>
                  <a:pt x="1009" y="788"/>
                  <a:pt x="1008" y="792"/>
                </a:cubicBezTo>
                <a:cubicBezTo>
                  <a:pt x="1007" y="796"/>
                  <a:pt x="1010" y="799"/>
                  <a:pt x="1014" y="799"/>
                </a:cubicBezTo>
                <a:close/>
                <a:moveTo>
                  <a:pt x="999" y="793"/>
                </a:moveTo>
                <a:cubicBezTo>
                  <a:pt x="1000" y="789"/>
                  <a:pt x="998" y="786"/>
                  <a:pt x="994" y="786"/>
                </a:cubicBezTo>
                <a:cubicBezTo>
                  <a:pt x="990" y="786"/>
                  <a:pt x="985" y="790"/>
                  <a:pt x="985" y="794"/>
                </a:cubicBezTo>
                <a:cubicBezTo>
                  <a:pt x="984" y="798"/>
                  <a:pt x="986" y="801"/>
                  <a:pt x="990" y="801"/>
                </a:cubicBezTo>
                <a:cubicBezTo>
                  <a:pt x="994" y="801"/>
                  <a:pt x="999" y="797"/>
                  <a:pt x="999" y="793"/>
                </a:cubicBezTo>
                <a:close/>
                <a:moveTo>
                  <a:pt x="976" y="794"/>
                </a:moveTo>
                <a:cubicBezTo>
                  <a:pt x="977" y="790"/>
                  <a:pt x="974" y="787"/>
                  <a:pt x="970" y="788"/>
                </a:cubicBezTo>
                <a:cubicBezTo>
                  <a:pt x="966" y="788"/>
                  <a:pt x="962" y="791"/>
                  <a:pt x="961" y="795"/>
                </a:cubicBezTo>
                <a:cubicBezTo>
                  <a:pt x="960" y="800"/>
                  <a:pt x="962" y="803"/>
                  <a:pt x="966" y="802"/>
                </a:cubicBezTo>
                <a:cubicBezTo>
                  <a:pt x="971" y="802"/>
                  <a:pt x="975" y="799"/>
                  <a:pt x="976" y="794"/>
                </a:cubicBezTo>
                <a:close/>
                <a:moveTo>
                  <a:pt x="943" y="804"/>
                </a:moveTo>
                <a:cubicBezTo>
                  <a:pt x="947" y="804"/>
                  <a:pt x="951" y="800"/>
                  <a:pt x="952" y="796"/>
                </a:cubicBezTo>
                <a:cubicBezTo>
                  <a:pt x="953" y="792"/>
                  <a:pt x="950" y="789"/>
                  <a:pt x="946" y="789"/>
                </a:cubicBezTo>
                <a:cubicBezTo>
                  <a:pt x="942" y="789"/>
                  <a:pt x="938" y="793"/>
                  <a:pt x="937" y="797"/>
                </a:cubicBezTo>
                <a:cubicBezTo>
                  <a:pt x="936" y="801"/>
                  <a:pt x="939" y="804"/>
                  <a:pt x="943" y="804"/>
                </a:cubicBezTo>
                <a:close/>
                <a:moveTo>
                  <a:pt x="928" y="798"/>
                </a:moveTo>
                <a:cubicBezTo>
                  <a:pt x="929" y="794"/>
                  <a:pt x="927" y="791"/>
                  <a:pt x="923" y="791"/>
                </a:cubicBezTo>
                <a:cubicBezTo>
                  <a:pt x="919" y="791"/>
                  <a:pt x="914" y="795"/>
                  <a:pt x="913" y="799"/>
                </a:cubicBezTo>
                <a:cubicBezTo>
                  <a:pt x="912" y="803"/>
                  <a:pt x="915" y="806"/>
                  <a:pt x="919" y="806"/>
                </a:cubicBezTo>
                <a:cubicBezTo>
                  <a:pt x="923" y="805"/>
                  <a:pt x="927" y="802"/>
                  <a:pt x="928" y="798"/>
                </a:cubicBezTo>
                <a:close/>
                <a:moveTo>
                  <a:pt x="905" y="799"/>
                </a:moveTo>
                <a:cubicBezTo>
                  <a:pt x="906" y="795"/>
                  <a:pt x="903" y="792"/>
                  <a:pt x="899" y="793"/>
                </a:cubicBezTo>
                <a:cubicBezTo>
                  <a:pt x="895" y="793"/>
                  <a:pt x="891" y="796"/>
                  <a:pt x="890" y="801"/>
                </a:cubicBezTo>
                <a:cubicBezTo>
                  <a:pt x="889" y="805"/>
                  <a:pt x="891" y="808"/>
                  <a:pt x="895" y="807"/>
                </a:cubicBezTo>
                <a:cubicBezTo>
                  <a:pt x="899" y="807"/>
                  <a:pt x="904" y="804"/>
                  <a:pt x="905" y="799"/>
                </a:cubicBezTo>
                <a:close/>
                <a:moveTo>
                  <a:pt x="881" y="801"/>
                </a:moveTo>
                <a:cubicBezTo>
                  <a:pt x="882" y="797"/>
                  <a:pt x="880" y="794"/>
                  <a:pt x="876" y="794"/>
                </a:cubicBezTo>
                <a:cubicBezTo>
                  <a:pt x="872" y="795"/>
                  <a:pt x="867" y="798"/>
                  <a:pt x="866" y="802"/>
                </a:cubicBezTo>
                <a:cubicBezTo>
                  <a:pt x="865" y="806"/>
                  <a:pt x="868" y="809"/>
                  <a:pt x="872" y="809"/>
                </a:cubicBezTo>
                <a:cubicBezTo>
                  <a:pt x="876" y="809"/>
                  <a:pt x="880" y="805"/>
                  <a:pt x="881" y="801"/>
                </a:cubicBezTo>
                <a:close/>
                <a:moveTo>
                  <a:pt x="858" y="803"/>
                </a:moveTo>
                <a:cubicBezTo>
                  <a:pt x="859" y="799"/>
                  <a:pt x="856" y="796"/>
                  <a:pt x="852" y="796"/>
                </a:cubicBezTo>
                <a:cubicBezTo>
                  <a:pt x="848" y="797"/>
                  <a:pt x="844" y="800"/>
                  <a:pt x="843" y="804"/>
                </a:cubicBezTo>
                <a:cubicBezTo>
                  <a:pt x="842" y="808"/>
                  <a:pt x="844" y="811"/>
                  <a:pt x="848" y="811"/>
                </a:cubicBezTo>
                <a:cubicBezTo>
                  <a:pt x="852" y="811"/>
                  <a:pt x="856" y="807"/>
                  <a:pt x="858" y="803"/>
                </a:cubicBezTo>
                <a:close/>
                <a:moveTo>
                  <a:pt x="834" y="805"/>
                </a:moveTo>
                <a:cubicBezTo>
                  <a:pt x="835" y="801"/>
                  <a:pt x="833" y="798"/>
                  <a:pt x="829" y="798"/>
                </a:cubicBezTo>
                <a:cubicBezTo>
                  <a:pt x="825" y="798"/>
                  <a:pt x="821" y="802"/>
                  <a:pt x="819" y="806"/>
                </a:cubicBezTo>
                <a:cubicBezTo>
                  <a:pt x="818" y="810"/>
                  <a:pt x="821" y="813"/>
                  <a:pt x="825" y="813"/>
                </a:cubicBezTo>
                <a:cubicBezTo>
                  <a:pt x="829" y="813"/>
                  <a:pt x="833" y="809"/>
                  <a:pt x="834" y="805"/>
                </a:cubicBezTo>
                <a:close/>
                <a:moveTo>
                  <a:pt x="811" y="807"/>
                </a:moveTo>
                <a:cubicBezTo>
                  <a:pt x="812" y="803"/>
                  <a:pt x="810" y="800"/>
                  <a:pt x="806" y="800"/>
                </a:cubicBezTo>
                <a:cubicBezTo>
                  <a:pt x="802" y="800"/>
                  <a:pt x="797" y="804"/>
                  <a:pt x="796" y="808"/>
                </a:cubicBezTo>
                <a:cubicBezTo>
                  <a:pt x="795" y="812"/>
                  <a:pt x="797" y="815"/>
                  <a:pt x="801" y="815"/>
                </a:cubicBezTo>
                <a:cubicBezTo>
                  <a:pt x="805" y="814"/>
                  <a:pt x="810" y="811"/>
                  <a:pt x="811" y="807"/>
                </a:cubicBezTo>
                <a:close/>
                <a:moveTo>
                  <a:pt x="2892" y="811"/>
                </a:moveTo>
                <a:cubicBezTo>
                  <a:pt x="2896" y="812"/>
                  <a:pt x="2897" y="809"/>
                  <a:pt x="2896" y="805"/>
                </a:cubicBezTo>
                <a:cubicBezTo>
                  <a:pt x="2894" y="801"/>
                  <a:pt x="2889" y="797"/>
                  <a:pt x="2885" y="796"/>
                </a:cubicBezTo>
                <a:cubicBezTo>
                  <a:pt x="2882" y="796"/>
                  <a:pt x="2880" y="799"/>
                  <a:pt x="2882" y="803"/>
                </a:cubicBezTo>
                <a:cubicBezTo>
                  <a:pt x="2884" y="807"/>
                  <a:pt x="2888" y="811"/>
                  <a:pt x="2892" y="811"/>
                </a:cubicBezTo>
                <a:close/>
                <a:moveTo>
                  <a:pt x="2826" y="805"/>
                </a:moveTo>
                <a:cubicBezTo>
                  <a:pt x="2830" y="805"/>
                  <a:pt x="2832" y="802"/>
                  <a:pt x="2830" y="798"/>
                </a:cubicBezTo>
                <a:cubicBezTo>
                  <a:pt x="2828" y="794"/>
                  <a:pt x="2824" y="790"/>
                  <a:pt x="2820" y="790"/>
                </a:cubicBezTo>
                <a:cubicBezTo>
                  <a:pt x="2816" y="790"/>
                  <a:pt x="2815" y="793"/>
                  <a:pt x="2816" y="797"/>
                </a:cubicBezTo>
                <a:cubicBezTo>
                  <a:pt x="2818" y="801"/>
                  <a:pt x="2822" y="804"/>
                  <a:pt x="2826" y="805"/>
                </a:cubicBezTo>
                <a:close/>
                <a:moveTo>
                  <a:pt x="2804" y="803"/>
                </a:moveTo>
                <a:cubicBezTo>
                  <a:pt x="2808" y="803"/>
                  <a:pt x="2810" y="800"/>
                  <a:pt x="2808" y="796"/>
                </a:cubicBezTo>
                <a:cubicBezTo>
                  <a:pt x="2806" y="792"/>
                  <a:pt x="2802" y="788"/>
                  <a:pt x="2798" y="788"/>
                </a:cubicBezTo>
                <a:cubicBezTo>
                  <a:pt x="2794" y="787"/>
                  <a:pt x="2793" y="791"/>
                  <a:pt x="2794" y="795"/>
                </a:cubicBezTo>
                <a:cubicBezTo>
                  <a:pt x="2796" y="799"/>
                  <a:pt x="2800" y="802"/>
                  <a:pt x="2804" y="803"/>
                </a:cubicBezTo>
                <a:close/>
                <a:moveTo>
                  <a:pt x="2670" y="791"/>
                </a:moveTo>
                <a:cubicBezTo>
                  <a:pt x="2674" y="791"/>
                  <a:pt x="2676" y="788"/>
                  <a:pt x="2674" y="784"/>
                </a:cubicBezTo>
                <a:cubicBezTo>
                  <a:pt x="2673" y="780"/>
                  <a:pt x="2668" y="776"/>
                  <a:pt x="2665" y="776"/>
                </a:cubicBezTo>
                <a:cubicBezTo>
                  <a:pt x="2661" y="776"/>
                  <a:pt x="2659" y="779"/>
                  <a:pt x="2660" y="783"/>
                </a:cubicBezTo>
                <a:cubicBezTo>
                  <a:pt x="2662" y="787"/>
                  <a:pt x="2666" y="790"/>
                  <a:pt x="2670" y="791"/>
                </a:cubicBezTo>
                <a:close/>
                <a:moveTo>
                  <a:pt x="2652" y="782"/>
                </a:moveTo>
                <a:cubicBezTo>
                  <a:pt x="2650" y="778"/>
                  <a:pt x="2646" y="774"/>
                  <a:pt x="2642" y="774"/>
                </a:cubicBezTo>
                <a:cubicBezTo>
                  <a:pt x="2638" y="774"/>
                  <a:pt x="2636" y="777"/>
                  <a:pt x="2637" y="781"/>
                </a:cubicBezTo>
                <a:cubicBezTo>
                  <a:pt x="2639" y="785"/>
                  <a:pt x="2643" y="789"/>
                  <a:pt x="2647" y="789"/>
                </a:cubicBezTo>
                <a:cubicBezTo>
                  <a:pt x="2651" y="789"/>
                  <a:pt x="2653" y="786"/>
                  <a:pt x="2652" y="782"/>
                </a:cubicBezTo>
                <a:close/>
                <a:moveTo>
                  <a:pt x="2058" y="742"/>
                </a:moveTo>
                <a:cubicBezTo>
                  <a:pt x="2053" y="742"/>
                  <a:pt x="2051" y="745"/>
                  <a:pt x="2051" y="750"/>
                </a:cubicBezTo>
                <a:cubicBezTo>
                  <a:pt x="2052" y="754"/>
                  <a:pt x="2056" y="757"/>
                  <a:pt x="2060" y="757"/>
                </a:cubicBezTo>
                <a:cubicBezTo>
                  <a:pt x="2064" y="757"/>
                  <a:pt x="2067" y="754"/>
                  <a:pt x="2066" y="750"/>
                </a:cubicBezTo>
                <a:cubicBezTo>
                  <a:pt x="2066" y="746"/>
                  <a:pt x="2062" y="742"/>
                  <a:pt x="2058" y="742"/>
                </a:cubicBezTo>
                <a:close/>
                <a:moveTo>
                  <a:pt x="2036" y="757"/>
                </a:moveTo>
                <a:cubicBezTo>
                  <a:pt x="2040" y="757"/>
                  <a:pt x="2043" y="753"/>
                  <a:pt x="2042" y="749"/>
                </a:cubicBezTo>
                <a:cubicBezTo>
                  <a:pt x="2042" y="745"/>
                  <a:pt x="2038" y="742"/>
                  <a:pt x="2034" y="742"/>
                </a:cubicBezTo>
                <a:cubicBezTo>
                  <a:pt x="2029" y="742"/>
                  <a:pt x="2027" y="745"/>
                  <a:pt x="2027" y="749"/>
                </a:cubicBezTo>
                <a:cubicBezTo>
                  <a:pt x="2028" y="753"/>
                  <a:pt x="2031" y="756"/>
                  <a:pt x="2036" y="757"/>
                </a:cubicBezTo>
                <a:close/>
                <a:moveTo>
                  <a:pt x="2011" y="756"/>
                </a:moveTo>
                <a:cubicBezTo>
                  <a:pt x="2016" y="756"/>
                  <a:pt x="2019" y="753"/>
                  <a:pt x="2018" y="749"/>
                </a:cubicBezTo>
                <a:cubicBezTo>
                  <a:pt x="2018" y="745"/>
                  <a:pt x="2014" y="741"/>
                  <a:pt x="2010" y="741"/>
                </a:cubicBezTo>
                <a:cubicBezTo>
                  <a:pt x="2005" y="741"/>
                  <a:pt x="2002" y="744"/>
                  <a:pt x="2003" y="748"/>
                </a:cubicBezTo>
                <a:cubicBezTo>
                  <a:pt x="2003" y="752"/>
                  <a:pt x="2007" y="756"/>
                  <a:pt x="2011" y="756"/>
                </a:cubicBezTo>
                <a:close/>
                <a:moveTo>
                  <a:pt x="1987" y="755"/>
                </a:moveTo>
                <a:cubicBezTo>
                  <a:pt x="1991" y="756"/>
                  <a:pt x="1994" y="752"/>
                  <a:pt x="1994" y="748"/>
                </a:cubicBezTo>
                <a:cubicBezTo>
                  <a:pt x="1994" y="744"/>
                  <a:pt x="1990" y="741"/>
                  <a:pt x="1986" y="741"/>
                </a:cubicBezTo>
                <a:cubicBezTo>
                  <a:pt x="1981" y="740"/>
                  <a:pt x="1978" y="744"/>
                  <a:pt x="1979" y="748"/>
                </a:cubicBezTo>
                <a:cubicBezTo>
                  <a:pt x="1979" y="752"/>
                  <a:pt x="1983" y="755"/>
                  <a:pt x="1987" y="755"/>
                </a:cubicBezTo>
                <a:close/>
                <a:moveTo>
                  <a:pt x="1963" y="755"/>
                </a:moveTo>
                <a:cubicBezTo>
                  <a:pt x="1967" y="755"/>
                  <a:pt x="1970" y="752"/>
                  <a:pt x="1970" y="748"/>
                </a:cubicBezTo>
                <a:cubicBezTo>
                  <a:pt x="1969" y="744"/>
                  <a:pt x="1966" y="740"/>
                  <a:pt x="1961" y="740"/>
                </a:cubicBezTo>
                <a:cubicBezTo>
                  <a:pt x="1957" y="740"/>
                  <a:pt x="1954" y="743"/>
                  <a:pt x="1955" y="747"/>
                </a:cubicBezTo>
                <a:cubicBezTo>
                  <a:pt x="1955" y="751"/>
                  <a:pt x="1959" y="755"/>
                  <a:pt x="1963" y="755"/>
                </a:cubicBezTo>
                <a:close/>
                <a:moveTo>
                  <a:pt x="1939" y="754"/>
                </a:moveTo>
                <a:cubicBezTo>
                  <a:pt x="1943" y="755"/>
                  <a:pt x="1946" y="751"/>
                  <a:pt x="1946" y="747"/>
                </a:cubicBezTo>
                <a:cubicBezTo>
                  <a:pt x="1945" y="743"/>
                  <a:pt x="1942" y="740"/>
                  <a:pt x="1937" y="740"/>
                </a:cubicBezTo>
                <a:cubicBezTo>
                  <a:pt x="1933" y="740"/>
                  <a:pt x="1930" y="743"/>
                  <a:pt x="1931" y="747"/>
                </a:cubicBezTo>
                <a:cubicBezTo>
                  <a:pt x="1931" y="751"/>
                  <a:pt x="1935" y="754"/>
                  <a:pt x="1939" y="754"/>
                </a:cubicBezTo>
                <a:close/>
                <a:moveTo>
                  <a:pt x="1915" y="754"/>
                </a:moveTo>
                <a:cubicBezTo>
                  <a:pt x="1919" y="754"/>
                  <a:pt x="1922" y="751"/>
                  <a:pt x="1922" y="747"/>
                </a:cubicBezTo>
                <a:cubicBezTo>
                  <a:pt x="1921" y="743"/>
                  <a:pt x="1917" y="739"/>
                  <a:pt x="1913" y="739"/>
                </a:cubicBezTo>
                <a:cubicBezTo>
                  <a:pt x="1909" y="739"/>
                  <a:pt x="1906" y="742"/>
                  <a:pt x="1906" y="747"/>
                </a:cubicBezTo>
                <a:cubicBezTo>
                  <a:pt x="1907" y="751"/>
                  <a:pt x="1910" y="754"/>
                  <a:pt x="1915" y="754"/>
                </a:cubicBezTo>
                <a:close/>
                <a:moveTo>
                  <a:pt x="1890" y="754"/>
                </a:moveTo>
                <a:cubicBezTo>
                  <a:pt x="1895" y="754"/>
                  <a:pt x="1898" y="751"/>
                  <a:pt x="1897" y="746"/>
                </a:cubicBezTo>
                <a:cubicBezTo>
                  <a:pt x="1897" y="742"/>
                  <a:pt x="1893" y="739"/>
                  <a:pt x="1889" y="739"/>
                </a:cubicBezTo>
                <a:cubicBezTo>
                  <a:pt x="1885" y="739"/>
                  <a:pt x="1882" y="742"/>
                  <a:pt x="1882" y="746"/>
                </a:cubicBezTo>
                <a:cubicBezTo>
                  <a:pt x="1882" y="750"/>
                  <a:pt x="1886" y="754"/>
                  <a:pt x="1890" y="754"/>
                </a:cubicBezTo>
                <a:close/>
                <a:moveTo>
                  <a:pt x="1866" y="753"/>
                </a:moveTo>
                <a:cubicBezTo>
                  <a:pt x="1870" y="754"/>
                  <a:pt x="1873" y="750"/>
                  <a:pt x="1873" y="746"/>
                </a:cubicBezTo>
                <a:cubicBezTo>
                  <a:pt x="1873" y="742"/>
                  <a:pt x="1869" y="739"/>
                  <a:pt x="1865" y="739"/>
                </a:cubicBezTo>
                <a:cubicBezTo>
                  <a:pt x="1861" y="739"/>
                  <a:pt x="1858" y="742"/>
                  <a:pt x="1858" y="746"/>
                </a:cubicBezTo>
                <a:cubicBezTo>
                  <a:pt x="1858" y="750"/>
                  <a:pt x="1862" y="753"/>
                  <a:pt x="1866" y="753"/>
                </a:cubicBezTo>
                <a:close/>
                <a:moveTo>
                  <a:pt x="1842" y="753"/>
                </a:moveTo>
                <a:cubicBezTo>
                  <a:pt x="1846" y="753"/>
                  <a:pt x="1849" y="750"/>
                  <a:pt x="1849" y="746"/>
                </a:cubicBezTo>
                <a:cubicBezTo>
                  <a:pt x="1849" y="742"/>
                  <a:pt x="1845" y="738"/>
                  <a:pt x="1841" y="738"/>
                </a:cubicBezTo>
                <a:cubicBezTo>
                  <a:pt x="1837" y="738"/>
                  <a:pt x="1833" y="742"/>
                  <a:pt x="1834" y="746"/>
                </a:cubicBezTo>
                <a:cubicBezTo>
                  <a:pt x="1834" y="750"/>
                  <a:pt x="1838" y="753"/>
                  <a:pt x="1842" y="753"/>
                </a:cubicBezTo>
                <a:close/>
                <a:moveTo>
                  <a:pt x="1818" y="753"/>
                </a:moveTo>
                <a:cubicBezTo>
                  <a:pt x="1822" y="753"/>
                  <a:pt x="1825" y="750"/>
                  <a:pt x="1825" y="746"/>
                </a:cubicBezTo>
                <a:cubicBezTo>
                  <a:pt x="1824" y="742"/>
                  <a:pt x="1821" y="738"/>
                  <a:pt x="1817" y="738"/>
                </a:cubicBezTo>
                <a:cubicBezTo>
                  <a:pt x="1812" y="738"/>
                  <a:pt x="1809" y="741"/>
                  <a:pt x="1809" y="746"/>
                </a:cubicBezTo>
                <a:cubicBezTo>
                  <a:pt x="1810" y="750"/>
                  <a:pt x="1813" y="753"/>
                  <a:pt x="1818" y="753"/>
                </a:cubicBezTo>
                <a:close/>
                <a:moveTo>
                  <a:pt x="1793" y="753"/>
                </a:moveTo>
                <a:cubicBezTo>
                  <a:pt x="1797" y="753"/>
                  <a:pt x="1801" y="750"/>
                  <a:pt x="1800" y="746"/>
                </a:cubicBezTo>
                <a:cubicBezTo>
                  <a:pt x="1800" y="741"/>
                  <a:pt x="1797" y="738"/>
                  <a:pt x="1792" y="738"/>
                </a:cubicBezTo>
                <a:cubicBezTo>
                  <a:pt x="1788" y="738"/>
                  <a:pt x="1785" y="741"/>
                  <a:pt x="1785" y="745"/>
                </a:cubicBezTo>
                <a:cubicBezTo>
                  <a:pt x="1785" y="750"/>
                  <a:pt x="1789" y="753"/>
                  <a:pt x="1793" y="753"/>
                </a:cubicBezTo>
                <a:close/>
                <a:moveTo>
                  <a:pt x="1769" y="753"/>
                </a:moveTo>
                <a:cubicBezTo>
                  <a:pt x="1773" y="753"/>
                  <a:pt x="1776" y="750"/>
                  <a:pt x="1776" y="745"/>
                </a:cubicBezTo>
                <a:cubicBezTo>
                  <a:pt x="1776" y="741"/>
                  <a:pt x="1772" y="738"/>
                  <a:pt x="1768" y="738"/>
                </a:cubicBezTo>
                <a:cubicBezTo>
                  <a:pt x="1764" y="738"/>
                  <a:pt x="1761" y="741"/>
                  <a:pt x="1761" y="745"/>
                </a:cubicBezTo>
                <a:cubicBezTo>
                  <a:pt x="1761" y="749"/>
                  <a:pt x="1765" y="753"/>
                  <a:pt x="1769" y="753"/>
                </a:cubicBezTo>
                <a:close/>
                <a:moveTo>
                  <a:pt x="1745" y="753"/>
                </a:moveTo>
                <a:cubicBezTo>
                  <a:pt x="1749" y="753"/>
                  <a:pt x="1752" y="749"/>
                  <a:pt x="1752" y="745"/>
                </a:cubicBezTo>
                <a:cubicBezTo>
                  <a:pt x="1752" y="741"/>
                  <a:pt x="1748" y="738"/>
                  <a:pt x="1744" y="738"/>
                </a:cubicBezTo>
                <a:cubicBezTo>
                  <a:pt x="1740" y="738"/>
                  <a:pt x="1737" y="741"/>
                  <a:pt x="1737" y="745"/>
                </a:cubicBezTo>
                <a:cubicBezTo>
                  <a:pt x="1737" y="749"/>
                  <a:pt x="1740" y="753"/>
                  <a:pt x="1745" y="753"/>
                </a:cubicBezTo>
                <a:close/>
                <a:moveTo>
                  <a:pt x="1720" y="753"/>
                </a:moveTo>
                <a:cubicBezTo>
                  <a:pt x="1724" y="753"/>
                  <a:pt x="1728" y="749"/>
                  <a:pt x="1728" y="745"/>
                </a:cubicBezTo>
                <a:cubicBezTo>
                  <a:pt x="1728" y="741"/>
                  <a:pt x="1724" y="738"/>
                  <a:pt x="1720" y="738"/>
                </a:cubicBezTo>
                <a:cubicBezTo>
                  <a:pt x="1716" y="738"/>
                  <a:pt x="1712" y="741"/>
                  <a:pt x="1712" y="745"/>
                </a:cubicBezTo>
                <a:cubicBezTo>
                  <a:pt x="1712" y="750"/>
                  <a:pt x="1716" y="753"/>
                  <a:pt x="1720" y="753"/>
                </a:cubicBezTo>
                <a:close/>
                <a:moveTo>
                  <a:pt x="1052" y="767"/>
                </a:moveTo>
                <a:cubicBezTo>
                  <a:pt x="1053" y="763"/>
                  <a:pt x="1050" y="759"/>
                  <a:pt x="1046" y="760"/>
                </a:cubicBezTo>
                <a:cubicBezTo>
                  <a:pt x="1042" y="760"/>
                  <a:pt x="1038" y="764"/>
                  <a:pt x="1037" y="768"/>
                </a:cubicBezTo>
                <a:cubicBezTo>
                  <a:pt x="1036" y="772"/>
                  <a:pt x="1039" y="775"/>
                  <a:pt x="1043" y="775"/>
                </a:cubicBezTo>
                <a:cubicBezTo>
                  <a:pt x="1047" y="774"/>
                  <a:pt x="1051" y="771"/>
                  <a:pt x="1052" y="767"/>
                </a:cubicBezTo>
                <a:close/>
                <a:moveTo>
                  <a:pt x="1028" y="768"/>
                </a:moveTo>
                <a:cubicBezTo>
                  <a:pt x="1029" y="764"/>
                  <a:pt x="1027" y="761"/>
                  <a:pt x="1023" y="761"/>
                </a:cubicBezTo>
                <a:cubicBezTo>
                  <a:pt x="1018" y="762"/>
                  <a:pt x="1014" y="765"/>
                  <a:pt x="1013" y="769"/>
                </a:cubicBezTo>
                <a:cubicBezTo>
                  <a:pt x="1013" y="773"/>
                  <a:pt x="1015" y="776"/>
                  <a:pt x="1019" y="776"/>
                </a:cubicBezTo>
                <a:cubicBezTo>
                  <a:pt x="1023" y="776"/>
                  <a:pt x="1027" y="772"/>
                  <a:pt x="1028" y="768"/>
                </a:cubicBezTo>
                <a:close/>
                <a:moveTo>
                  <a:pt x="1005" y="770"/>
                </a:moveTo>
                <a:cubicBezTo>
                  <a:pt x="1006" y="766"/>
                  <a:pt x="1003" y="763"/>
                  <a:pt x="999" y="763"/>
                </a:cubicBezTo>
                <a:cubicBezTo>
                  <a:pt x="995" y="763"/>
                  <a:pt x="991" y="767"/>
                  <a:pt x="990" y="771"/>
                </a:cubicBezTo>
                <a:cubicBezTo>
                  <a:pt x="989" y="775"/>
                  <a:pt x="991" y="778"/>
                  <a:pt x="996" y="778"/>
                </a:cubicBezTo>
                <a:cubicBezTo>
                  <a:pt x="1000" y="777"/>
                  <a:pt x="1004" y="774"/>
                  <a:pt x="1005" y="770"/>
                </a:cubicBezTo>
                <a:close/>
                <a:moveTo>
                  <a:pt x="981" y="771"/>
                </a:moveTo>
                <a:cubicBezTo>
                  <a:pt x="982" y="767"/>
                  <a:pt x="980" y="764"/>
                  <a:pt x="975" y="764"/>
                </a:cubicBezTo>
                <a:cubicBezTo>
                  <a:pt x="971" y="765"/>
                  <a:pt x="967" y="768"/>
                  <a:pt x="966" y="772"/>
                </a:cubicBezTo>
                <a:cubicBezTo>
                  <a:pt x="965" y="776"/>
                  <a:pt x="968" y="780"/>
                  <a:pt x="972" y="779"/>
                </a:cubicBezTo>
                <a:cubicBezTo>
                  <a:pt x="976" y="779"/>
                  <a:pt x="980" y="775"/>
                  <a:pt x="981" y="771"/>
                </a:cubicBezTo>
                <a:close/>
                <a:moveTo>
                  <a:pt x="958" y="773"/>
                </a:moveTo>
                <a:cubicBezTo>
                  <a:pt x="959" y="769"/>
                  <a:pt x="956" y="766"/>
                  <a:pt x="952" y="766"/>
                </a:cubicBezTo>
                <a:cubicBezTo>
                  <a:pt x="948" y="766"/>
                  <a:pt x="944" y="770"/>
                  <a:pt x="943" y="774"/>
                </a:cubicBezTo>
                <a:cubicBezTo>
                  <a:pt x="942" y="778"/>
                  <a:pt x="944" y="781"/>
                  <a:pt x="948" y="781"/>
                </a:cubicBezTo>
                <a:cubicBezTo>
                  <a:pt x="952" y="781"/>
                  <a:pt x="957" y="777"/>
                  <a:pt x="958" y="773"/>
                </a:cubicBezTo>
                <a:close/>
                <a:moveTo>
                  <a:pt x="934" y="775"/>
                </a:moveTo>
                <a:cubicBezTo>
                  <a:pt x="935" y="771"/>
                  <a:pt x="933" y="767"/>
                  <a:pt x="929" y="768"/>
                </a:cubicBezTo>
                <a:cubicBezTo>
                  <a:pt x="925" y="768"/>
                  <a:pt x="920" y="772"/>
                  <a:pt x="919" y="776"/>
                </a:cubicBezTo>
                <a:cubicBezTo>
                  <a:pt x="918" y="780"/>
                  <a:pt x="921" y="783"/>
                  <a:pt x="925" y="783"/>
                </a:cubicBezTo>
                <a:cubicBezTo>
                  <a:pt x="929" y="782"/>
                  <a:pt x="933" y="779"/>
                  <a:pt x="934" y="775"/>
                </a:cubicBezTo>
                <a:close/>
                <a:moveTo>
                  <a:pt x="896" y="777"/>
                </a:moveTo>
                <a:cubicBezTo>
                  <a:pt x="895" y="782"/>
                  <a:pt x="897" y="785"/>
                  <a:pt x="901" y="784"/>
                </a:cubicBezTo>
                <a:cubicBezTo>
                  <a:pt x="905" y="784"/>
                  <a:pt x="910" y="780"/>
                  <a:pt x="911" y="776"/>
                </a:cubicBezTo>
                <a:cubicBezTo>
                  <a:pt x="912" y="772"/>
                  <a:pt x="909" y="769"/>
                  <a:pt x="905" y="769"/>
                </a:cubicBezTo>
                <a:cubicBezTo>
                  <a:pt x="901" y="770"/>
                  <a:pt x="897" y="773"/>
                  <a:pt x="896" y="777"/>
                </a:cubicBezTo>
                <a:close/>
                <a:moveTo>
                  <a:pt x="887" y="778"/>
                </a:moveTo>
                <a:cubicBezTo>
                  <a:pt x="888" y="774"/>
                  <a:pt x="886" y="771"/>
                  <a:pt x="882" y="771"/>
                </a:cubicBezTo>
                <a:cubicBezTo>
                  <a:pt x="878" y="772"/>
                  <a:pt x="874" y="775"/>
                  <a:pt x="873" y="779"/>
                </a:cubicBezTo>
                <a:cubicBezTo>
                  <a:pt x="871" y="783"/>
                  <a:pt x="874" y="786"/>
                  <a:pt x="878" y="786"/>
                </a:cubicBezTo>
                <a:cubicBezTo>
                  <a:pt x="882" y="786"/>
                  <a:pt x="886" y="782"/>
                  <a:pt x="887" y="778"/>
                </a:cubicBezTo>
                <a:close/>
                <a:moveTo>
                  <a:pt x="855" y="788"/>
                </a:moveTo>
                <a:cubicBezTo>
                  <a:pt x="859" y="788"/>
                  <a:pt x="863" y="784"/>
                  <a:pt x="864" y="780"/>
                </a:cubicBezTo>
                <a:cubicBezTo>
                  <a:pt x="865" y="776"/>
                  <a:pt x="863" y="773"/>
                  <a:pt x="859" y="773"/>
                </a:cubicBezTo>
                <a:cubicBezTo>
                  <a:pt x="855" y="773"/>
                  <a:pt x="850" y="777"/>
                  <a:pt x="849" y="781"/>
                </a:cubicBezTo>
                <a:cubicBezTo>
                  <a:pt x="848" y="785"/>
                  <a:pt x="850" y="788"/>
                  <a:pt x="855" y="788"/>
                </a:cubicBezTo>
                <a:close/>
                <a:moveTo>
                  <a:pt x="841" y="782"/>
                </a:moveTo>
                <a:cubicBezTo>
                  <a:pt x="842" y="778"/>
                  <a:pt x="840" y="775"/>
                  <a:pt x="836" y="775"/>
                </a:cubicBezTo>
                <a:cubicBezTo>
                  <a:pt x="832" y="775"/>
                  <a:pt x="827" y="779"/>
                  <a:pt x="826" y="783"/>
                </a:cubicBezTo>
                <a:cubicBezTo>
                  <a:pt x="825" y="787"/>
                  <a:pt x="827" y="790"/>
                  <a:pt x="831" y="790"/>
                </a:cubicBezTo>
                <a:cubicBezTo>
                  <a:pt x="835" y="789"/>
                  <a:pt x="839" y="786"/>
                  <a:pt x="841" y="782"/>
                </a:cubicBezTo>
                <a:close/>
                <a:moveTo>
                  <a:pt x="817" y="784"/>
                </a:moveTo>
                <a:cubicBezTo>
                  <a:pt x="819" y="780"/>
                  <a:pt x="816" y="776"/>
                  <a:pt x="812" y="777"/>
                </a:cubicBezTo>
                <a:cubicBezTo>
                  <a:pt x="808" y="777"/>
                  <a:pt x="804" y="781"/>
                  <a:pt x="803" y="785"/>
                </a:cubicBezTo>
                <a:cubicBezTo>
                  <a:pt x="802" y="789"/>
                  <a:pt x="804" y="792"/>
                  <a:pt x="808" y="792"/>
                </a:cubicBezTo>
                <a:cubicBezTo>
                  <a:pt x="812" y="791"/>
                  <a:pt x="816" y="788"/>
                  <a:pt x="817" y="784"/>
                </a:cubicBezTo>
                <a:close/>
                <a:moveTo>
                  <a:pt x="785" y="794"/>
                </a:moveTo>
                <a:cubicBezTo>
                  <a:pt x="789" y="793"/>
                  <a:pt x="793" y="790"/>
                  <a:pt x="794" y="786"/>
                </a:cubicBezTo>
                <a:cubicBezTo>
                  <a:pt x="796" y="781"/>
                  <a:pt x="793" y="778"/>
                  <a:pt x="789" y="779"/>
                </a:cubicBezTo>
                <a:cubicBezTo>
                  <a:pt x="785" y="779"/>
                  <a:pt x="781" y="783"/>
                  <a:pt x="780" y="787"/>
                </a:cubicBezTo>
                <a:cubicBezTo>
                  <a:pt x="779" y="791"/>
                  <a:pt x="781" y="794"/>
                  <a:pt x="785" y="794"/>
                </a:cubicBezTo>
                <a:close/>
                <a:moveTo>
                  <a:pt x="739" y="798"/>
                </a:moveTo>
                <a:cubicBezTo>
                  <a:pt x="743" y="797"/>
                  <a:pt x="747" y="794"/>
                  <a:pt x="748" y="790"/>
                </a:cubicBezTo>
                <a:cubicBezTo>
                  <a:pt x="750" y="785"/>
                  <a:pt x="747" y="782"/>
                  <a:pt x="743" y="783"/>
                </a:cubicBezTo>
                <a:cubicBezTo>
                  <a:pt x="739" y="783"/>
                  <a:pt x="735" y="787"/>
                  <a:pt x="734" y="791"/>
                </a:cubicBezTo>
                <a:cubicBezTo>
                  <a:pt x="733" y="795"/>
                  <a:pt x="735" y="798"/>
                  <a:pt x="739" y="798"/>
                </a:cubicBezTo>
                <a:close/>
                <a:moveTo>
                  <a:pt x="3163" y="814"/>
                </a:moveTo>
                <a:cubicBezTo>
                  <a:pt x="3165" y="818"/>
                  <a:pt x="3170" y="822"/>
                  <a:pt x="3173" y="822"/>
                </a:cubicBezTo>
                <a:cubicBezTo>
                  <a:pt x="3177" y="823"/>
                  <a:pt x="3178" y="820"/>
                  <a:pt x="3176" y="816"/>
                </a:cubicBezTo>
                <a:cubicBezTo>
                  <a:pt x="3173" y="812"/>
                  <a:pt x="3169" y="808"/>
                  <a:pt x="3165" y="807"/>
                </a:cubicBezTo>
                <a:cubicBezTo>
                  <a:pt x="3162" y="807"/>
                  <a:pt x="3161" y="810"/>
                  <a:pt x="3163" y="814"/>
                </a:cubicBezTo>
                <a:close/>
                <a:moveTo>
                  <a:pt x="3143" y="811"/>
                </a:moveTo>
                <a:cubicBezTo>
                  <a:pt x="3145" y="815"/>
                  <a:pt x="3150" y="819"/>
                  <a:pt x="3153" y="820"/>
                </a:cubicBezTo>
                <a:cubicBezTo>
                  <a:pt x="3157" y="820"/>
                  <a:pt x="3158" y="817"/>
                  <a:pt x="3156" y="813"/>
                </a:cubicBezTo>
                <a:cubicBezTo>
                  <a:pt x="3153" y="809"/>
                  <a:pt x="3149" y="805"/>
                  <a:pt x="3145" y="805"/>
                </a:cubicBezTo>
                <a:cubicBezTo>
                  <a:pt x="3142" y="804"/>
                  <a:pt x="3141" y="807"/>
                  <a:pt x="3143" y="811"/>
                </a:cubicBezTo>
                <a:close/>
                <a:moveTo>
                  <a:pt x="3123" y="809"/>
                </a:moveTo>
                <a:cubicBezTo>
                  <a:pt x="3125" y="813"/>
                  <a:pt x="3130" y="817"/>
                  <a:pt x="3133" y="817"/>
                </a:cubicBezTo>
                <a:cubicBezTo>
                  <a:pt x="3137" y="817"/>
                  <a:pt x="3138" y="815"/>
                  <a:pt x="3135" y="810"/>
                </a:cubicBezTo>
                <a:cubicBezTo>
                  <a:pt x="3133" y="806"/>
                  <a:pt x="3129" y="803"/>
                  <a:pt x="3125" y="802"/>
                </a:cubicBezTo>
                <a:cubicBezTo>
                  <a:pt x="3122" y="802"/>
                  <a:pt x="3121" y="805"/>
                  <a:pt x="3123" y="809"/>
                </a:cubicBezTo>
                <a:close/>
                <a:moveTo>
                  <a:pt x="3009" y="802"/>
                </a:moveTo>
                <a:cubicBezTo>
                  <a:pt x="3013" y="803"/>
                  <a:pt x="3014" y="800"/>
                  <a:pt x="3012" y="795"/>
                </a:cubicBezTo>
                <a:cubicBezTo>
                  <a:pt x="3010" y="791"/>
                  <a:pt x="3006" y="788"/>
                  <a:pt x="3002" y="787"/>
                </a:cubicBezTo>
                <a:cubicBezTo>
                  <a:pt x="2998" y="787"/>
                  <a:pt x="2997" y="790"/>
                  <a:pt x="2999" y="794"/>
                </a:cubicBezTo>
                <a:cubicBezTo>
                  <a:pt x="3001" y="798"/>
                  <a:pt x="3006" y="802"/>
                  <a:pt x="3009" y="802"/>
                </a:cubicBezTo>
                <a:close/>
                <a:moveTo>
                  <a:pt x="2872" y="780"/>
                </a:moveTo>
                <a:cubicBezTo>
                  <a:pt x="2874" y="784"/>
                  <a:pt x="2878" y="788"/>
                  <a:pt x="2882" y="788"/>
                </a:cubicBezTo>
                <a:cubicBezTo>
                  <a:pt x="2886" y="789"/>
                  <a:pt x="2887" y="786"/>
                  <a:pt x="2885" y="781"/>
                </a:cubicBezTo>
                <a:cubicBezTo>
                  <a:pt x="2883" y="777"/>
                  <a:pt x="2879" y="774"/>
                  <a:pt x="2875" y="773"/>
                </a:cubicBezTo>
                <a:cubicBezTo>
                  <a:pt x="2871" y="773"/>
                  <a:pt x="2870" y="776"/>
                  <a:pt x="2872" y="780"/>
                </a:cubicBezTo>
                <a:close/>
                <a:moveTo>
                  <a:pt x="2860" y="786"/>
                </a:moveTo>
                <a:cubicBezTo>
                  <a:pt x="2864" y="786"/>
                  <a:pt x="2865" y="783"/>
                  <a:pt x="2864" y="779"/>
                </a:cubicBezTo>
                <a:cubicBezTo>
                  <a:pt x="2862" y="775"/>
                  <a:pt x="2857" y="772"/>
                  <a:pt x="2854" y="771"/>
                </a:cubicBezTo>
                <a:cubicBezTo>
                  <a:pt x="2850" y="771"/>
                  <a:pt x="2848" y="774"/>
                  <a:pt x="2850" y="778"/>
                </a:cubicBezTo>
                <a:cubicBezTo>
                  <a:pt x="2852" y="782"/>
                  <a:pt x="2856" y="786"/>
                  <a:pt x="2860" y="786"/>
                </a:cubicBezTo>
                <a:close/>
                <a:moveTo>
                  <a:pt x="2817" y="782"/>
                </a:moveTo>
                <a:cubicBezTo>
                  <a:pt x="2820" y="782"/>
                  <a:pt x="2822" y="779"/>
                  <a:pt x="2820" y="775"/>
                </a:cubicBezTo>
                <a:cubicBezTo>
                  <a:pt x="2819" y="771"/>
                  <a:pt x="2814" y="767"/>
                  <a:pt x="2810" y="767"/>
                </a:cubicBezTo>
                <a:cubicBezTo>
                  <a:pt x="2807" y="766"/>
                  <a:pt x="2805" y="769"/>
                  <a:pt x="2807" y="774"/>
                </a:cubicBezTo>
                <a:cubicBezTo>
                  <a:pt x="2808" y="778"/>
                  <a:pt x="2813" y="781"/>
                  <a:pt x="2817" y="782"/>
                </a:cubicBezTo>
                <a:close/>
                <a:moveTo>
                  <a:pt x="2662" y="768"/>
                </a:moveTo>
                <a:cubicBezTo>
                  <a:pt x="2665" y="768"/>
                  <a:pt x="2667" y="765"/>
                  <a:pt x="2666" y="761"/>
                </a:cubicBezTo>
                <a:cubicBezTo>
                  <a:pt x="2664" y="757"/>
                  <a:pt x="2660" y="753"/>
                  <a:pt x="2656" y="753"/>
                </a:cubicBezTo>
                <a:cubicBezTo>
                  <a:pt x="2652" y="752"/>
                  <a:pt x="2650" y="756"/>
                  <a:pt x="2652" y="760"/>
                </a:cubicBezTo>
                <a:cubicBezTo>
                  <a:pt x="2653" y="764"/>
                  <a:pt x="2658" y="767"/>
                  <a:pt x="2662" y="768"/>
                </a:cubicBezTo>
                <a:close/>
                <a:moveTo>
                  <a:pt x="2639" y="766"/>
                </a:moveTo>
                <a:cubicBezTo>
                  <a:pt x="2643" y="766"/>
                  <a:pt x="2645" y="763"/>
                  <a:pt x="2643" y="759"/>
                </a:cubicBezTo>
                <a:cubicBezTo>
                  <a:pt x="2642" y="755"/>
                  <a:pt x="2638" y="751"/>
                  <a:pt x="2634" y="751"/>
                </a:cubicBezTo>
                <a:cubicBezTo>
                  <a:pt x="2630" y="751"/>
                  <a:pt x="2628" y="754"/>
                  <a:pt x="2629" y="758"/>
                </a:cubicBezTo>
                <a:cubicBezTo>
                  <a:pt x="2631" y="762"/>
                  <a:pt x="2635" y="765"/>
                  <a:pt x="2639" y="766"/>
                </a:cubicBezTo>
                <a:close/>
                <a:moveTo>
                  <a:pt x="2611" y="749"/>
                </a:moveTo>
                <a:cubicBezTo>
                  <a:pt x="2607" y="749"/>
                  <a:pt x="2605" y="752"/>
                  <a:pt x="2607" y="756"/>
                </a:cubicBezTo>
                <a:cubicBezTo>
                  <a:pt x="2608" y="760"/>
                  <a:pt x="2613" y="764"/>
                  <a:pt x="2616" y="764"/>
                </a:cubicBezTo>
                <a:cubicBezTo>
                  <a:pt x="2620" y="764"/>
                  <a:pt x="2622" y="761"/>
                  <a:pt x="2621" y="757"/>
                </a:cubicBezTo>
                <a:cubicBezTo>
                  <a:pt x="2620" y="753"/>
                  <a:pt x="2615" y="749"/>
                  <a:pt x="2611" y="749"/>
                </a:cubicBezTo>
                <a:close/>
                <a:moveTo>
                  <a:pt x="2104" y="735"/>
                </a:moveTo>
                <a:cubicBezTo>
                  <a:pt x="2108" y="736"/>
                  <a:pt x="2111" y="732"/>
                  <a:pt x="2110" y="728"/>
                </a:cubicBezTo>
                <a:cubicBezTo>
                  <a:pt x="2110" y="724"/>
                  <a:pt x="2106" y="721"/>
                  <a:pt x="2102" y="720"/>
                </a:cubicBezTo>
                <a:cubicBezTo>
                  <a:pt x="2098" y="720"/>
                  <a:pt x="2095" y="724"/>
                  <a:pt x="2095" y="728"/>
                </a:cubicBezTo>
                <a:cubicBezTo>
                  <a:pt x="2096" y="732"/>
                  <a:pt x="2100" y="735"/>
                  <a:pt x="2104" y="735"/>
                </a:cubicBezTo>
                <a:close/>
                <a:moveTo>
                  <a:pt x="2078" y="720"/>
                </a:moveTo>
                <a:cubicBezTo>
                  <a:pt x="2074" y="720"/>
                  <a:pt x="2071" y="723"/>
                  <a:pt x="2072" y="727"/>
                </a:cubicBezTo>
                <a:cubicBezTo>
                  <a:pt x="2072" y="731"/>
                  <a:pt x="2076" y="735"/>
                  <a:pt x="2080" y="735"/>
                </a:cubicBezTo>
                <a:cubicBezTo>
                  <a:pt x="2084" y="735"/>
                  <a:pt x="2087" y="732"/>
                  <a:pt x="2087" y="727"/>
                </a:cubicBezTo>
                <a:cubicBezTo>
                  <a:pt x="2086" y="723"/>
                  <a:pt x="2082" y="720"/>
                  <a:pt x="2078" y="720"/>
                </a:cubicBezTo>
                <a:close/>
                <a:moveTo>
                  <a:pt x="2056" y="734"/>
                </a:moveTo>
                <a:cubicBezTo>
                  <a:pt x="2061" y="734"/>
                  <a:pt x="2063" y="731"/>
                  <a:pt x="2063" y="727"/>
                </a:cubicBezTo>
                <a:cubicBezTo>
                  <a:pt x="2062" y="723"/>
                  <a:pt x="2058" y="719"/>
                  <a:pt x="2054" y="719"/>
                </a:cubicBezTo>
                <a:cubicBezTo>
                  <a:pt x="2050" y="719"/>
                  <a:pt x="2047" y="722"/>
                  <a:pt x="2048" y="726"/>
                </a:cubicBezTo>
                <a:cubicBezTo>
                  <a:pt x="2048" y="730"/>
                  <a:pt x="2052" y="734"/>
                  <a:pt x="2056" y="734"/>
                </a:cubicBezTo>
                <a:close/>
                <a:moveTo>
                  <a:pt x="2032" y="733"/>
                </a:moveTo>
                <a:cubicBezTo>
                  <a:pt x="2037" y="733"/>
                  <a:pt x="2040" y="730"/>
                  <a:pt x="2039" y="726"/>
                </a:cubicBezTo>
                <a:cubicBezTo>
                  <a:pt x="2038" y="722"/>
                  <a:pt x="2035" y="718"/>
                  <a:pt x="2030" y="718"/>
                </a:cubicBezTo>
                <a:cubicBezTo>
                  <a:pt x="2026" y="718"/>
                  <a:pt x="2023" y="722"/>
                  <a:pt x="2024" y="726"/>
                </a:cubicBezTo>
                <a:cubicBezTo>
                  <a:pt x="2025" y="730"/>
                  <a:pt x="2028" y="733"/>
                  <a:pt x="2032" y="733"/>
                </a:cubicBezTo>
                <a:close/>
                <a:moveTo>
                  <a:pt x="2009" y="733"/>
                </a:moveTo>
                <a:cubicBezTo>
                  <a:pt x="2013" y="733"/>
                  <a:pt x="2016" y="730"/>
                  <a:pt x="2015" y="725"/>
                </a:cubicBezTo>
                <a:cubicBezTo>
                  <a:pt x="2015" y="721"/>
                  <a:pt x="2011" y="718"/>
                  <a:pt x="2007" y="718"/>
                </a:cubicBezTo>
                <a:cubicBezTo>
                  <a:pt x="2003" y="718"/>
                  <a:pt x="2000" y="721"/>
                  <a:pt x="2000" y="725"/>
                </a:cubicBezTo>
                <a:cubicBezTo>
                  <a:pt x="2001" y="729"/>
                  <a:pt x="2004" y="733"/>
                  <a:pt x="2009" y="733"/>
                </a:cubicBezTo>
                <a:close/>
                <a:moveTo>
                  <a:pt x="1985" y="732"/>
                </a:moveTo>
                <a:cubicBezTo>
                  <a:pt x="1989" y="732"/>
                  <a:pt x="1992" y="729"/>
                  <a:pt x="1991" y="725"/>
                </a:cubicBezTo>
                <a:cubicBezTo>
                  <a:pt x="1991" y="721"/>
                  <a:pt x="1987" y="717"/>
                  <a:pt x="1983" y="717"/>
                </a:cubicBezTo>
                <a:cubicBezTo>
                  <a:pt x="1979" y="717"/>
                  <a:pt x="1976" y="720"/>
                  <a:pt x="1976" y="725"/>
                </a:cubicBezTo>
                <a:cubicBezTo>
                  <a:pt x="1977" y="729"/>
                  <a:pt x="1980" y="732"/>
                  <a:pt x="1985" y="732"/>
                </a:cubicBezTo>
                <a:close/>
                <a:moveTo>
                  <a:pt x="1961" y="732"/>
                </a:moveTo>
                <a:cubicBezTo>
                  <a:pt x="1965" y="732"/>
                  <a:pt x="1968" y="728"/>
                  <a:pt x="1967" y="724"/>
                </a:cubicBezTo>
                <a:cubicBezTo>
                  <a:pt x="1967" y="720"/>
                  <a:pt x="1963" y="717"/>
                  <a:pt x="1959" y="717"/>
                </a:cubicBezTo>
                <a:cubicBezTo>
                  <a:pt x="1955" y="717"/>
                  <a:pt x="1952" y="720"/>
                  <a:pt x="1952" y="724"/>
                </a:cubicBezTo>
                <a:cubicBezTo>
                  <a:pt x="1953" y="728"/>
                  <a:pt x="1956" y="732"/>
                  <a:pt x="1961" y="732"/>
                </a:cubicBezTo>
                <a:close/>
                <a:moveTo>
                  <a:pt x="1937" y="731"/>
                </a:moveTo>
                <a:cubicBezTo>
                  <a:pt x="1941" y="731"/>
                  <a:pt x="1944" y="728"/>
                  <a:pt x="1943" y="724"/>
                </a:cubicBezTo>
                <a:cubicBezTo>
                  <a:pt x="1943" y="720"/>
                  <a:pt x="1939" y="716"/>
                  <a:pt x="1935" y="716"/>
                </a:cubicBezTo>
                <a:cubicBezTo>
                  <a:pt x="1931" y="716"/>
                  <a:pt x="1928" y="720"/>
                  <a:pt x="1928" y="724"/>
                </a:cubicBezTo>
                <a:cubicBezTo>
                  <a:pt x="1929" y="728"/>
                  <a:pt x="1932" y="731"/>
                  <a:pt x="1937" y="731"/>
                </a:cubicBezTo>
                <a:close/>
                <a:moveTo>
                  <a:pt x="1913" y="731"/>
                </a:moveTo>
                <a:cubicBezTo>
                  <a:pt x="1917" y="731"/>
                  <a:pt x="1920" y="728"/>
                  <a:pt x="1919" y="723"/>
                </a:cubicBezTo>
                <a:cubicBezTo>
                  <a:pt x="1919" y="719"/>
                  <a:pt x="1915" y="716"/>
                  <a:pt x="1911" y="716"/>
                </a:cubicBezTo>
                <a:cubicBezTo>
                  <a:pt x="1907" y="716"/>
                  <a:pt x="1904" y="719"/>
                  <a:pt x="1904" y="723"/>
                </a:cubicBezTo>
                <a:cubicBezTo>
                  <a:pt x="1905" y="727"/>
                  <a:pt x="1908" y="731"/>
                  <a:pt x="1913" y="731"/>
                </a:cubicBezTo>
                <a:close/>
                <a:moveTo>
                  <a:pt x="1888" y="730"/>
                </a:moveTo>
                <a:cubicBezTo>
                  <a:pt x="1893" y="731"/>
                  <a:pt x="1896" y="727"/>
                  <a:pt x="1895" y="723"/>
                </a:cubicBezTo>
                <a:cubicBezTo>
                  <a:pt x="1895" y="719"/>
                  <a:pt x="1891" y="716"/>
                  <a:pt x="1887" y="716"/>
                </a:cubicBezTo>
                <a:cubicBezTo>
                  <a:pt x="1883" y="716"/>
                  <a:pt x="1880" y="719"/>
                  <a:pt x="1880" y="723"/>
                </a:cubicBezTo>
                <a:cubicBezTo>
                  <a:pt x="1881" y="727"/>
                  <a:pt x="1884" y="730"/>
                  <a:pt x="1888" y="730"/>
                </a:cubicBezTo>
                <a:close/>
                <a:moveTo>
                  <a:pt x="1864" y="730"/>
                </a:moveTo>
                <a:cubicBezTo>
                  <a:pt x="1869" y="730"/>
                  <a:pt x="1872" y="727"/>
                  <a:pt x="1871" y="723"/>
                </a:cubicBezTo>
                <a:cubicBezTo>
                  <a:pt x="1871" y="719"/>
                  <a:pt x="1867" y="715"/>
                  <a:pt x="1863" y="715"/>
                </a:cubicBezTo>
                <a:cubicBezTo>
                  <a:pt x="1859" y="715"/>
                  <a:pt x="1856" y="719"/>
                  <a:pt x="1856" y="723"/>
                </a:cubicBezTo>
                <a:cubicBezTo>
                  <a:pt x="1857" y="727"/>
                  <a:pt x="1860" y="730"/>
                  <a:pt x="1864" y="730"/>
                </a:cubicBezTo>
                <a:close/>
                <a:moveTo>
                  <a:pt x="1840" y="730"/>
                </a:moveTo>
                <a:cubicBezTo>
                  <a:pt x="1844" y="730"/>
                  <a:pt x="1848" y="727"/>
                  <a:pt x="1847" y="723"/>
                </a:cubicBezTo>
                <a:cubicBezTo>
                  <a:pt x="1847" y="718"/>
                  <a:pt x="1843" y="715"/>
                  <a:pt x="1839" y="715"/>
                </a:cubicBezTo>
                <a:cubicBezTo>
                  <a:pt x="1835" y="715"/>
                  <a:pt x="1832" y="718"/>
                  <a:pt x="1832" y="722"/>
                </a:cubicBezTo>
                <a:cubicBezTo>
                  <a:pt x="1833" y="727"/>
                  <a:pt x="1836" y="730"/>
                  <a:pt x="1840" y="730"/>
                </a:cubicBezTo>
                <a:close/>
                <a:moveTo>
                  <a:pt x="1816" y="730"/>
                </a:moveTo>
                <a:cubicBezTo>
                  <a:pt x="1820" y="730"/>
                  <a:pt x="1824" y="726"/>
                  <a:pt x="1823" y="722"/>
                </a:cubicBezTo>
                <a:cubicBezTo>
                  <a:pt x="1823" y="718"/>
                  <a:pt x="1819" y="715"/>
                  <a:pt x="1815" y="715"/>
                </a:cubicBezTo>
                <a:cubicBezTo>
                  <a:pt x="1811" y="715"/>
                  <a:pt x="1808" y="718"/>
                  <a:pt x="1808" y="722"/>
                </a:cubicBezTo>
                <a:cubicBezTo>
                  <a:pt x="1808" y="726"/>
                  <a:pt x="1812" y="730"/>
                  <a:pt x="1816" y="730"/>
                </a:cubicBezTo>
                <a:close/>
                <a:moveTo>
                  <a:pt x="1792" y="730"/>
                </a:moveTo>
                <a:cubicBezTo>
                  <a:pt x="1796" y="730"/>
                  <a:pt x="1799" y="726"/>
                  <a:pt x="1799" y="722"/>
                </a:cubicBezTo>
                <a:cubicBezTo>
                  <a:pt x="1799" y="718"/>
                  <a:pt x="1795" y="715"/>
                  <a:pt x="1791" y="715"/>
                </a:cubicBezTo>
                <a:cubicBezTo>
                  <a:pt x="1787" y="715"/>
                  <a:pt x="1784" y="718"/>
                  <a:pt x="1784" y="722"/>
                </a:cubicBezTo>
                <a:cubicBezTo>
                  <a:pt x="1784" y="726"/>
                  <a:pt x="1788" y="730"/>
                  <a:pt x="1792" y="730"/>
                </a:cubicBezTo>
                <a:close/>
                <a:moveTo>
                  <a:pt x="1768" y="730"/>
                </a:moveTo>
                <a:cubicBezTo>
                  <a:pt x="1772" y="730"/>
                  <a:pt x="1775" y="726"/>
                  <a:pt x="1775" y="722"/>
                </a:cubicBezTo>
                <a:cubicBezTo>
                  <a:pt x="1775" y="718"/>
                  <a:pt x="1771" y="715"/>
                  <a:pt x="1767" y="715"/>
                </a:cubicBezTo>
                <a:cubicBezTo>
                  <a:pt x="1763" y="715"/>
                  <a:pt x="1760" y="718"/>
                  <a:pt x="1760" y="722"/>
                </a:cubicBezTo>
                <a:cubicBezTo>
                  <a:pt x="1760" y="726"/>
                  <a:pt x="1764" y="730"/>
                  <a:pt x="1768" y="730"/>
                </a:cubicBezTo>
                <a:close/>
                <a:moveTo>
                  <a:pt x="1744" y="730"/>
                </a:moveTo>
                <a:cubicBezTo>
                  <a:pt x="1748" y="730"/>
                  <a:pt x="1751" y="726"/>
                  <a:pt x="1751" y="722"/>
                </a:cubicBezTo>
                <a:cubicBezTo>
                  <a:pt x="1751" y="718"/>
                  <a:pt x="1747" y="715"/>
                  <a:pt x="1743" y="715"/>
                </a:cubicBezTo>
                <a:cubicBezTo>
                  <a:pt x="1739" y="715"/>
                  <a:pt x="1736" y="718"/>
                  <a:pt x="1736" y="722"/>
                </a:cubicBezTo>
                <a:cubicBezTo>
                  <a:pt x="1736" y="726"/>
                  <a:pt x="1740" y="730"/>
                  <a:pt x="1744" y="730"/>
                </a:cubicBezTo>
                <a:close/>
                <a:moveTo>
                  <a:pt x="1720" y="730"/>
                </a:moveTo>
                <a:cubicBezTo>
                  <a:pt x="1724" y="730"/>
                  <a:pt x="1727" y="726"/>
                  <a:pt x="1727" y="722"/>
                </a:cubicBezTo>
                <a:cubicBezTo>
                  <a:pt x="1727" y="718"/>
                  <a:pt x="1723" y="715"/>
                  <a:pt x="1719" y="715"/>
                </a:cubicBezTo>
                <a:cubicBezTo>
                  <a:pt x="1715" y="715"/>
                  <a:pt x="1712" y="718"/>
                  <a:pt x="1712" y="722"/>
                </a:cubicBezTo>
                <a:cubicBezTo>
                  <a:pt x="1712" y="726"/>
                  <a:pt x="1715" y="730"/>
                  <a:pt x="1720" y="730"/>
                </a:cubicBezTo>
                <a:close/>
                <a:moveTo>
                  <a:pt x="1695" y="730"/>
                </a:moveTo>
                <a:cubicBezTo>
                  <a:pt x="1700" y="730"/>
                  <a:pt x="1703" y="726"/>
                  <a:pt x="1703" y="722"/>
                </a:cubicBezTo>
                <a:cubicBezTo>
                  <a:pt x="1703" y="718"/>
                  <a:pt x="1699" y="715"/>
                  <a:pt x="1695" y="715"/>
                </a:cubicBezTo>
                <a:cubicBezTo>
                  <a:pt x="1691" y="715"/>
                  <a:pt x="1688" y="718"/>
                  <a:pt x="1688" y="722"/>
                </a:cubicBezTo>
                <a:cubicBezTo>
                  <a:pt x="1688" y="726"/>
                  <a:pt x="1691" y="730"/>
                  <a:pt x="1695" y="730"/>
                </a:cubicBezTo>
                <a:close/>
                <a:moveTo>
                  <a:pt x="1034" y="745"/>
                </a:moveTo>
                <a:cubicBezTo>
                  <a:pt x="1034" y="741"/>
                  <a:pt x="1032" y="738"/>
                  <a:pt x="1028" y="738"/>
                </a:cubicBezTo>
                <a:cubicBezTo>
                  <a:pt x="1024" y="738"/>
                  <a:pt x="1020" y="742"/>
                  <a:pt x="1019" y="746"/>
                </a:cubicBezTo>
                <a:cubicBezTo>
                  <a:pt x="1018" y="750"/>
                  <a:pt x="1020" y="753"/>
                  <a:pt x="1024" y="753"/>
                </a:cubicBezTo>
                <a:cubicBezTo>
                  <a:pt x="1029" y="753"/>
                  <a:pt x="1033" y="749"/>
                  <a:pt x="1034" y="745"/>
                </a:cubicBezTo>
                <a:close/>
                <a:moveTo>
                  <a:pt x="1010" y="747"/>
                </a:moveTo>
                <a:cubicBezTo>
                  <a:pt x="1011" y="742"/>
                  <a:pt x="1009" y="739"/>
                  <a:pt x="1004" y="740"/>
                </a:cubicBezTo>
                <a:cubicBezTo>
                  <a:pt x="1000" y="740"/>
                  <a:pt x="996" y="743"/>
                  <a:pt x="995" y="748"/>
                </a:cubicBezTo>
                <a:cubicBezTo>
                  <a:pt x="994" y="752"/>
                  <a:pt x="997" y="755"/>
                  <a:pt x="1001" y="754"/>
                </a:cubicBezTo>
                <a:cubicBezTo>
                  <a:pt x="1005" y="754"/>
                  <a:pt x="1009" y="751"/>
                  <a:pt x="1010" y="747"/>
                </a:cubicBezTo>
                <a:close/>
                <a:moveTo>
                  <a:pt x="977" y="756"/>
                </a:moveTo>
                <a:cubicBezTo>
                  <a:pt x="982" y="756"/>
                  <a:pt x="986" y="752"/>
                  <a:pt x="987" y="748"/>
                </a:cubicBezTo>
                <a:cubicBezTo>
                  <a:pt x="988" y="744"/>
                  <a:pt x="985" y="741"/>
                  <a:pt x="981" y="741"/>
                </a:cubicBezTo>
                <a:cubicBezTo>
                  <a:pt x="977" y="741"/>
                  <a:pt x="973" y="745"/>
                  <a:pt x="972" y="749"/>
                </a:cubicBezTo>
                <a:cubicBezTo>
                  <a:pt x="971" y="753"/>
                  <a:pt x="973" y="756"/>
                  <a:pt x="977" y="756"/>
                </a:cubicBezTo>
                <a:close/>
                <a:moveTo>
                  <a:pt x="954" y="758"/>
                </a:moveTo>
                <a:cubicBezTo>
                  <a:pt x="958" y="757"/>
                  <a:pt x="962" y="754"/>
                  <a:pt x="963" y="750"/>
                </a:cubicBezTo>
                <a:cubicBezTo>
                  <a:pt x="964" y="746"/>
                  <a:pt x="962" y="743"/>
                  <a:pt x="958" y="743"/>
                </a:cubicBezTo>
                <a:cubicBezTo>
                  <a:pt x="954" y="743"/>
                  <a:pt x="950" y="747"/>
                  <a:pt x="949" y="751"/>
                </a:cubicBezTo>
                <a:cubicBezTo>
                  <a:pt x="948" y="755"/>
                  <a:pt x="950" y="758"/>
                  <a:pt x="954" y="758"/>
                </a:cubicBezTo>
                <a:close/>
                <a:moveTo>
                  <a:pt x="940" y="751"/>
                </a:moveTo>
                <a:cubicBezTo>
                  <a:pt x="941" y="747"/>
                  <a:pt x="939" y="744"/>
                  <a:pt x="935" y="745"/>
                </a:cubicBezTo>
                <a:cubicBezTo>
                  <a:pt x="931" y="745"/>
                  <a:pt x="926" y="748"/>
                  <a:pt x="925" y="752"/>
                </a:cubicBezTo>
                <a:cubicBezTo>
                  <a:pt x="924" y="757"/>
                  <a:pt x="927" y="760"/>
                  <a:pt x="931" y="759"/>
                </a:cubicBezTo>
                <a:cubicBezTo>
                  <a:pt x="935" y="759"/>
                  <a:pt x="939" y="756"/>
                  <a:pt x="940" y="751"/>
                </a:cubicBezTo>
                <a:close/>
                <a:moveTo>
                  <a:pt x="902" y="754"/>
                </a:moveTo>
                <a:cubicBezTo>
                  <a:pt x="901" y="758"/>
                  <a:pt x="903" y="761"/>
                  <a:pt x="907" y="761"/>
                </a:cubicBezTo>
                <a:cubicBezTo>
                  <a:pt x="911" y="761"/>
                  <a:pt x="916" y="757"/>
                  <a:pt x="917" y="753"/>
                </a:cubicBezTo>
                <a:cubicBezTo>
                  <a:pt x="918" y="749"/>
                  <a:pt x="915" y="746"/>
                  <a:pt x="911" y="746"/>
                </a:cubicBezTo>
                <a:cubicBezTo>
                  <a:pt x="907" y="747"/>
                  <a:pt x="903" y="750"/>
                  <a:pt x="902" y="754"/>
                </a:cubicBezTo>
                <a:close/>
                <a:moveTo>
                  <a:pt x="884" y="763"/>
                </a:moveTo>
                <a:cubicBezTo>
                  <a:pt x="888" y="763"/>
                  <a:pt x="892" y="759"/>
                  <a:pt x="894" y="755"/>
                </a:cubicBezTo>
                <a:cubicBezTo>
                  <a:pt x="895" y="751"/>
                  <a:pt x="892" y="748"/>
                  <a:pt x="888" y="748"/>
                </a:cubicBezTo>
                <a:cubicBezTo>
                  <a:pt x="884" y="748"/>
                  <a:pt x="880" y="752"/>
                  <a:pt x="879" y="756"/>
                </a:cubicBezTo>
                <a:cubicBezTo>
                  <a:pt x="878" y="760"/>
                  <a:pt x="880" y="763"/>
                  <a:pt x="884" y="763"/>
                </a:cubicBezTo>
                <a:close/>
                <a:moveTo>
                  <a:pt x="870" y="757"/>
                </a:moveTo>
                <a:cubicBezTo>
                  <a:pt x="872" y="753"/>
                  <a:pt x="869" y="750"/>
                  <a:pt x="865" y="750"/>
                </a:cubicBezTo>
                <a:cubicBezTo>
                  <a:pt x="861" y="750"/>
                  <a:pt x="857" y="754"/>
                  <a:pt x="856" y="758"/>
                </a:cubicBezTo>
                <a:cubicBezTo>
                  <a:pt x="855" y="762"/>
                  <a:pt x="857" y="765"/>
                  <a:pt x="861" y="765"/>
                </a:cubicBezTo>
                <a:cubicBezTo>
                  <a:pt x="865" y="764"/>
                  <a:pt x="869" y="761"/>
                  <a:pt x="870" y="757"/>
                </a:cubicBezTo>
                <a:close/>
                <a:moveTo>
                  <a:pt x="847" y="759"/>
                </a:moveTo>
                <a:cubicBezTo>
                  <a:pt x="849" y="754"/>
                  <a:pt x="846" y="751"/>
                  <a:pt x="842" y="752"/>
                </a:cubicBezTo>
                <a:cubicBezTo>
                  <a:pt x="838" y="752"/>
                  <a:pt x="834" y="756"/>
                  <a:pt x="833" y="760"/>
                </a:cubicBezTo>
                <a:cubicBezTo>
                  <a:pt x="832" y="764"/>
                  <a:pt x="834" y="767"/>
                  <a:pt x="838" y="767"/>
                </a:cubicBezTo>
                <a:cubicBezTo>
                  <a:pt x="842" y="766"/>
                  <a:pt x="846" y="763"/>
                  <a:pt x="847" y="759"/>
                </a:cubicBezTo>
                <a:close/>
                <a:moveTo>
                  <a:pt x="815" y="768"/>
                </a:moveTo>
                <a:cubicBezTo>
                  <a:pt x="819" y="768"/>
                  <a:pt x="823" y="765"/>
                  <a:pt x="824" y="760"/>
                </a:cubicBezTo>
                <a:cubicBezTo>
                  <a:pt x="826" y="756"/>
                  <a:pt x="823" y="753"/>
                  <a:pt x="819" y="754"/>
                </a:cubicBezTo>
                <a:cubicBezTo>
                  <a:pt x="815" y="754"/>
                  <a:pt x="811" y="758"/>
                  <a:pt x="810" y="762"/>
                </a:cubicBezTo>
                <a:cubicBezTo>
                  <a:pt x="809" y="766"/>
                  <a:pt x="811" y="769"/>
                  <a:pt x="815" y="768"/>
                </a:cubicBezTo>
                <a:close/>
                <a:moveTo>
                  <a:pt x="746" y="774"/>
                </a:moveTo>
                <a:cubicBezTo>
                  <a:pt x="750" y="774"/>
                  <a:pt x="754" y="770"/>
                  <a:pt x="756" y="766"/>
                </a:cubicBezTo>
                <a:cubicBezTo>
                  <a:pt x="757" y="762"/>
                  <a:pt x="755" y="759"/>
                  <a:pt x="751" y="760"/>
                </a:cubicBezTo>
                <a:cubicBezTo>
                  <a:pt x="747" y="760"/>
                  <a:pt x="743" y="764"/>
                  <a:pt x="741" y="768"/>
                </a:cubicBezTo>
                <a:cubicBezTo>
                  <a:pt x="740" y="772"/>
                  <a:pt x="742" y="775"/>
                  <a:pt x="746" y="774"/>
                </a:cubicBezTo>
                <a:close/>
                <a:moveTo>
                  <a:pt x="706" y="764"/>
                </a:moveTo>
                <a:cubicBezTo>
                  <a:pt x="702" y="764"/>
                  <a:pt x="698" y="768"/>
                  <a:pt x="696" y="772"/>
                </a:cubicBezTo>
                <a:cubicBezTo>
                  <a:pt x="695" y="776"/>
                  <a:pt x="697" y="779"/>
                  <a:pt x="701" y="779"/>
                </a:cubicBezTo>
                <a:cubicBezTo>
                  <a:pt x="705" y="778"/>
                  <a:pt x="709" y="775"/>
                  <a:pt x="710" y="771"/>
                </a:cubicBezTo>
                <a:cubicBezTo>
                  <a:pt x="712" y="766"/>
                  <a:pt x="710" y="763"/>
                  <a:pt x="706" y="764"/>
                </a:cubicBezTo>
                <a:close/>
                <a:moveTo>
                  <a:pt x="3192" y="790"/>
                </a:moveTo>
                <a:cubicBezTo>
                  <a:pt x="3188" y="789"/>
                  <a:pt x="3187" y="792"/>
                  <a:pt x="3190" y="796"/>
                </a:cubicBezTo>
                <a:cubicBezTo>
                  <a:pt x="3192" y="800"/>
                  <a:pt x="3197" y="804"/>
                  <a:pt x="3200" y="804"/>
                </a:cubicBezTo>
                <a:cubicBezTo>
                  <a:pt x="3204" y="805"/>
                  <a:pt x="3204" y="802"/>
                  <a:pt x="3202" y="798"/>
                </a:cubicBezTo>
                <a:cubicBezTo>
                  <a:pt x="3200" y="794"/>
                  <a:pt x="3195" y="790"/>
                  <a:pt x="3192" y="790"/>
                </a:cubicBezTo>
                <a:close/>
                <a:moveTo>
                  <a:pt x="3182" y="795"/>
                </a:moveTo>
                <a:cubicBezTo>
                  <a:pt x="3180" y="791"/>
                  <a:pt x="3176" y="787"/>
                  <a:pt x="3172" y="787"/>
                </a:cubicBezTo>
                <a:cubicBezTo>
                  <a:pt x="3169" y="787"/>
                  <a:pt x="3168" y="789"/>
                  <a:pt x="3170" y="794"/>
                </a:cubicBezTo>
                <a:cubicBezTo>
                  <a:pt x="3172" y="798"/>
                  <a:pt x="3177" y="801"/>
                  <a:pt x="3180" y="802"/>
                </a:cubicBezTo>
                <a:cubicBezTo>
                  <a:pt x="3184" y="802"/>
                  <a:pt x="3185" y="799"/>
                  <a:pt x="3182" y="795"/>
                </a:cubicBezTo>
                <a:close/>
                <a:moveTo>
                  <a:pt x="3152" y="784"/>
                </a:moveTo>
                <a:cubicBezTo>
                  <a:pt x="3149" y="784"/>
                  <a:pt x="3148" y="787"/>
                  <a:pt x="3150" y="791"/>
                </a:cubicBezTo>
                <a:cubicBezTo>
                  <a:pt x="3153" y="795"/>
                  <a:pt x="3157" y="799"/>
                  <a:pt x="3161" y="799"/>
                </a:cubicBezTo>
                <a:cubicBezTo>
                  <a:pt x="3164" y="800"/>
                  <a:pt x="3165" y="797"/>
                  <a:pt x="3163" y="793"/>
                </a:cubicBezTo>
                <a:cubicBezTo>
                  <a:pt x="3160" y="789"/>
                  <a:pt x="3156" y="785"/>
                  <a:pt x="3152" y="784"/>
                </a:cubicBezTo>
                <a:close/>
                <a:moveTo>
                  <a:pt x="3133" y="782"/>
                </a:moveTo>
                <a:cubicBezTo>
                  <a:pt x="3129" y="781"/>
                  <a:pt x="3128" y="784"/>
                  <a:pt x="3130" y="788"/>
                </a:cubicBezTo>
                <a:cubicBezTo>
                  <a:pt x="3133" y="792"/>
                  <a:pt x="3137" y="796"/>
                  <a:pt x="3141" y="797"/>
                </a:cubicBezTo>
                <a:cubicBezTo>
                  <a:pt x="3144" y="797"/>
                  <a:pt x="3145" y="794"/>
                  <a:pt x="3143" y="790"/>
                </a:cubicBezTo>
                <a:cubicBezTo>
                  <a:pt x="3141" y="786"/>
                  <a:pt x="3136" y="782"/>
                  <a:pt x="3133" y="782"/>
                </a:cubicBezTo>
                <a:close/>
                <a:moveTo>
                  <a:pt x="3113" y="779"/>
                </a:moveTo>
                <a:cubicBezTo>
                  <a:pt x="3109" y="779"/>
                  <a:pt x="3108" y="782"/>
                  <a:pt x="3110" y="786"/>
                </a:cubicBezTo>
                <a:cubicBezTo>
                  <a:pt x="3113" y="790"/>
                  <a:pt x="3117" y="794"/>
                  <a:pt x="3121" y="794"/>
                </a:cubicBezTo>
                <a:cubicBezTo>
                  <a:pt x="3124" y="794"/>
                  <a:pt x="3125" y="791"/>
                  <a:pt x="3123" y="787"/>
                </a:cubicBezTo>
                <a:cubicBezTo>
                  <a:pt x="3121" y="783"/>
                  <a:pt x="3116" y="780"/>
                  <a:pt x="3113" y="779"/>
                </a:cubicBezTo>
                <a:close/>
                <a:moveTo>
                  <a:pt x="3090" y="783"/>
                </a:moveTo>
                <a:cubicBezTo>
                  <a:pt x="3092" y="787"/>
                  <a:pt x="3097" y="791"/>
                  <a:pt x="3101" y="791"/>
                </a:cubicBezTo>
                <a:cubicBezTo>
                  <a:pt x="3104" y="792"/>
                  <a:pt x="3105" y="789"/>
                  <a:pt x="3103" y="785"/>
                </a:cubicBezTo>
                <a:cubicBezTo>
                  <a:pt x="3101" y="781"/>
                  <a:pt x="3096" y="777"/>
                  <a:pt x="3093" y="777"/>
                </a:cubicBezTo>
                <a:cubicBezTo>
                  <a:pt x="3089" y="776"/>
                  <a:pt x="3088" y="779"/>
                  <a:pt x="3090" y="783"/>
                </a:cubicBezTo>
                <a:close/>
                <a:moveTo>
                  <a:pt x="3050" y="778"/>
                </a:moveTo>
                <a:cubicBezTo>
                  <a:pt x="3052" y="782"/>
                  <a:pt x="3056" y="786"/>
                  <a:pt x="3060" y="786"/>
                </a:cubicBezTo>
                <a:cubicBezTo>
                  <a:pt x="3063" y="787"/>
                  <a:pt x="3065" y="784"/>
                  <a:pt x="3062" y="780"/>
                </a:cubicBezTo>
                <a:cubicBezTo>
                  <a:pt x="3060" y="776"/>
                  <a:pt x="3056" y="772"/>
                  <a:pt x="3052" y="772"/>
                </a:cubicBezTo>
                <a:cubicBezTo>
                  <a:pt x="3049" y="771"/>
                  <a:pt x="3047" y="774"/>
                  <a:pt x="3050" y="778"/>
                </a:cubicBezTo>
                <a:close/>
                <a:moveTo>
                  <a:pt x="2959" y="768"/>
                </a:moveTo>
                <a:cubicBezTo>
                  <a:pt x="2957" y="763"/>
                  <a:pt x="2953" y="760"/>
                  <a:pt x="2949" y="759"/>
                </a:cubicBezTo>
                <a:cubicBezTo>
                  <a:pt x="2945" y="759"/>
                  <a:pt x="2944" y="762"/>
                  <a:pt x="2946" y="766"/>
                </a:cubicBezTo>
                <a:cubicBezTo>
                  <a:pt x="2948" y="770"/>
                  <a:pt x="2953" y="774"/>
                  <a:pt x="2956" y="774"/>
                </a:cubicBezTo>
                <a:cubicBezTo>
                  <a:pt x="2960" y="775"/>
                  <a:pt x="2961" y="772"/>
                  <a:pt x="2959" y="768"/>
                </a:cubicBezTo>
                <a:close/>
                <a:moveTo>
                  <a:pt x="2935" y="772"/>
                </a:moveTo>
                <a:cubicBezTo>
                  <a:pt x="2939" y="772"/>
                  <a:pt x="2940" y="769"/>
                  <a:pt x="2938" y="765"/>
                </a:cubicBezTo>
                <a:cubicBezTo>
                  <a:pt x="2936" y="761"/>
                  <a:pt x="2932" y="757"/>
                  <a:pt x="2928" y="757"/>
                </a:cubicBezTo>
                <a:cubicBezTo>
                  <a:pt x="2924" y="757"/>
                  <a:pt x="2923" y="760"/>
                  <a:pt x="2925" y="764"/>
                </a:cubicBezTo>
                <a:cubicBezTo>
                  <a:pt x="2927" y="768"/>
                  <a:pt x="2931" y="771"/>
                  <a:pt x="2935" y="772"/>
                </a:cubicBezTo>
                <a:close/>
                <a:moveTo>
                  <a:pt x="2914" y="770"/>
                </a:moveTo>
                <a:cubicBezTo>
                  <a:pt x="2918" y="770"/>
                  <a:pt x="2919" y="767"/>
                  <a:pt x="2917" y="763"/>
                </a:cubicBezTo>
                <a:cubicBezTo>
                  <a:pt x="2915" y="759"/>
                  <a:pt x="2911" y="755"/>
                  <a:pt x="2907" y="755"/>
                </a:cubicBezTo>
                <a:cubicBezTo>
                  <a:pt x="2903" y="754"/>
                  <a:pt x="2902" y="757"/>
                  <a:pt x="2904" y="761"/>
                </a:cubicBezTo>
                <a:cubicBezTo>
                  <a:pt x="2906" y="765"/>
                  <a:pt x="2910" y="769"/>
                  <a:pt x="2914" y="770"/>
                </a:cubicBezTo>
                <a:close/>
                <a:moveTo>
                  <a:pt x="2896" y="761"/>
                </a:moveTo>
                <a:cubicBezTo>
                  <a:pt x="2894" y="756"/>
                  <a:pt x="2890" y="753"/>
                  <a:pt x="2886" y="752"/>
                </a:cubicBezTo>
                <a:cubicBezTo>
                  <a:pt x="2882" y="752"/>
                  <a:pt x="2881" y="755"/>
                  <a:pt x="2883" y="759"/>
                </a:cubicBezTo>
                <a:cubicBezTo>
                  <a:pt x="2885" y="763"/>
                  <a:pt x="2889" y="767"/>
                  <a:pt x="2893" y="767"/>
                </a:cubicBezTo>
                <a:cubicBezTo>
                  <a:pt x="2896" y="768"/>
                  <a:pt x="2898" y="765"/>
                  <a:pt x="2896" y="761"/>
                </a:cubicBezTo>
                <a:close/>
                <a:moveTo>
                  <a:pt x="2871" y="765"/>
                </a:moveTo>
                <a:cubicBezTo>
                  <a:pt x="2875" y="765"/>
                  <a:pt x="2877" y="762"/>
                  <a:pt x="2875" y="758"/>
                </a:cubicBezTo>
                <a:cubicBezTo>
                  <a:pt x="2873" y="754"/>
                  <a:pt x="2868" y="751"/>
                  <a:pt x="2865" y="750"/>
                </a:cubicBezTo>
                <a:cubicBezTo>
                  <a:pt x="2861" y="750"/>
                  <a:pt x="2860" y="753"/>
                  <a:pt x="2861" y="757"/>
                </a:cubicBezTo>
                <a:cubicBezTo>
                  <a:pt x="2863" y="761"/>
                  <a:pt x="2868" y="765"/>
                  <a:pt x="2871" y="765"/>
                </a:cubicBezTo>
                <a:close/>
                <a:moveTo>
                  <a:pt x="2653" y="744"/>
                </a:moveTo>
                <a:cubicBezTo>
                  <a:pt x="2657" y="745"/>
                  <a:pt x="2659" y="742"/>
                  <a:pt x="2657" y="738"/>
                </a:cubicBezTo>
                <a:cubicBezTo>
                  <a:pt x="2656" y="733"/>
                  <a:pt x="2651" y="730"/>
                  <a:pt x="2648" y="730"/>
                </a:cubicBezTo>
                <a:cubicBezTo>
                  <a:pt x="2644" y="729"/>
                  <a:pt x="2642" y="732"/>
                  <a:pt x="2643" y="736"/>
                </a:cubicBezTo>
                <a:cubicBezTo>
                  <a:pt x="2645" y="740"/>
                  <a:pt x="2649" y="744"/>
                  <a:pt x="2653" y="744"/>
                </a:cubicBezTo>
                <a:close/>
                <a:moveTo>
                  <a:pt x="2631" y="743"/>
                </a:moveTo>
                <a:cubicBezTo>
                  <a:pt x="2635" y="743"/>
                  <a:pt x="2637" y="740"/>
                  <a:pt x="2635" y="736"/>
                </a:cubicBezTo>
                <a:cubicBezTo>
                  <a:pt x="2634" y="732"/>
                  <a:pt x="2629" y="728"/>
                  <a:pt x="2625" y="728"/>
                </a:cubicBezTo>
                <a:cubicBezTo>
                  <a:pt x="2621" y="727"/>
                  <a:pt x="2620" y="730"/>
                  <a:pt x="2621" y="735"/>
                </a:cubicBezTo>
                <a:cubicBezTo>
                  <a:pt x="2623" y="739"/>
                  <a:pt x="2627" y="742"/>
                  <a:pt x="2631" y="743"/>
                </a:cubicBezTo>
                <a:close/>
                <a:moveTo>
                  <a:pt x="2107" y="705"/>
                </a:moveTo>
                <a:cubicBezTo>
                  <a:pt x="2106" y="701"/>
                  <a:pt x="2102" y="697"/>
                  <a:pt x="2098" y="697"/>
                </a:cubicBezTo>
                <a:cubicBezTo>
                  <a:pt x="2094" y="697"/>
                  <a:pt x="2091" y="700"/>
                  <a:pt x="2092" y="704"/>
                </a:cubicBezTo>
                <a:cubicBezTo>
                  <a:pt x="2092" y="709"/>
                  <a:pt x="2096" y="712"/>
                  <a:pt x="2100" y="712"/>
                </a:cubicBezTo>
                <a:cubicBezTo>
                  <a:pt x="2104" y="712"/>
                  <a:pt x="2107" y="709"/>
                  <a:pt x="2107" y="705"/>
                </a:cubicBezTo>
                <a:close/>
                <a:moveTo>
                  <a:pt x="2083" y="704"/>
                </a:moveTo>
                <a:cubicBezTo>
                  <a:pt x="2082" y="700"/>
                  <a:pt x="2078" y="697"/>
                  <a:pt x="2074" y="696"/>
                </a:cubicBezTo>
                <a:cubicBezTo>
                  <a:pt x="2070" y="696"/>
                  <a:pt x="2067" y="700"/>
                  <a:pt x="2068" y="704"/>
                </a:cubicBezTo>
                <a:cubicBezTo>
                  <a:pt x="2069" y="708"/>
                  <a:pt x="2073" y="711"/>
                  <a:pt x="2077" y="711"/>
                </a:cubicBezTo>
                <a:cubicBezTo>
                  <a:pt x="2081" y="711"/>
                  <a:pt x="2084" y="708"/>
                  <a:pt x="2083" y="704"/>
                </a:cubicBezTo>
                <a:close/>
                <a:moveTo>
                  <a:pt x="2053" y="711"/>
                </a:moveTo>
                <a:cubicBezTo>
                  <a:pt x="2057" y="711"/>
                  <a:pt x="2060" y="708"/>
                  <a:pt x="2059" y="703"/>
                </a:cubicBezTo>
                <a:cubicBezTo>
                  <a:pt x="2059" y="699"/>
                  <a:pt x="2055" y="696"/>
                  <a:pt x="2051" y="696"/>
                </a:cubicBezTo>
                <a:cubicBezTo>
                  <a:pt x="2047" y="696"/>
                  <a:pt x="2044" y="699"/>
                  <a:pt x="2045" y="703"/>
                </a:cubicBezTo>
                <a:cubicBezTo>
                  <a:pt x="2045" y="707"/>
                  <a:pt x="2049" y="711"/>
                  <a:pt x="2053" y="711"/>
                </a:cubicBezTo>
                <a:close/>
                <a:moveTo>
                  <a:pt x="2029" y="710"/>
                </a:moveTo>
                <a:cubicBezTo>
                  <a:pt x="2033" y="710"/>
                  <a:pt x="2036" y="707"/>
                  <a:pt x="2036" y="703"/>
                </a:cubicBezTo>
                <a:cubicBezTo>
                  <a:pt x="2035" y="699"/>
                  <a:pt x="2031" y="695"/>
                  <a:pt x="2027" y="695"/>
                </a:cubicBezTo>
                <a:cubicBezTo>
                  <a:pt x="2023" y="695"/>
                  <a:pt x="2020" y="698"/>
                  <a:pt x="2021" y="702"/>
                </a:cubicBezTo>
                <a:cubicBezTo>
                  <a:pt x="2021" y="706"/>
                  <a:pt x="2025" y="710"/>
                  <a:pt x="2029" y="710"/>
                </a:cubicBezTo>
                <a:close/>
                <a:moveTo>
                  <a:pt x="2006" y="709"/>
                </a:moveTo>
                <a:cubicBezTo>
                  <a:pt x="2010" y="709"/>
                  <a:pt x="2013" y="706"/>
                  <a:pt x="2012" y="702"/>
                </a:cubicBezTo>
                <a:cubicBezTo>
                  <a:pt x="2012" y="698"/>
                  <a:pt x="2008" y="695"/>
                  <a:pt x="2004" y="694"/>
                </a:cubicBezTo>
                <a:cubicBezTo>
                  <a:pt x="2000" y="694"/>
                  <a:pt x="1997" y="698"/>
                  <a:pt x="1997" y="702"/>
                </a:cubicBezTo>
                <a:cubicBezTo>
                  <a:pt x="1998" y="706"/>
                  <a:pt x="2001" y="709"/>
                  <a:pt x="2006" y="709"/>
                </a:cubicBezTo>
                <a:close/>
                <a:moveTo>
                  <a:pt x="1982" y="709"/>
                </a:moveTo>
                <a:cubicBezTo>
                  <a:pt x="1986" y="709"/>
                  <a:pt x="1989" y="706"/>
                  <a:pt x="1988" y="702"/>
                </a:cubicBezTo>
                <a:cubicBezTo>
                  <a:pt x="1988" y="697"/>
                  <a:pt x="1984" y="694"/>
                  <a:pt x="1980" y="694"/>
                </a:cubicBezTo>
                <a:cubicBezTo>
                  <a:pt x="1976" y="694"/>
                  <a:pt x="1973" y="697"/>
                  <a:pt x="1973" y="701"/>
                </a:cubicBezTo>
                <a:cubicBezTo>
                  <a:pt x="1974" y="705"/>
                  <a:pt x="1978" y="709"/>
                  <a:pt x="1982" y="709"/>
                </a:cubicBezTo>
                <a:close/>
                <a:moveTo>
                  <a:pt x="1958" y="708"/>
                </a:moveTo>
                <a:cubicBezTo>
                  <a:pt x="1962" y="708"/>
                  <a:pt x="1965" y="705"/>
                  <a:pt x="1965" y="701"/>
                </a:cubicBezTo>
                <a:cubicBezTo>
                  <a:pt x="1964" y="697"/>
                  <a:pt x="1960" y="693"/>
                  <a:pt x="1956" y="693"/>
                </a:cubicBezTo>
                <a:cubicBezTo>
                  <a:pt x="1952" y="693"/>
                  <a:pt x="1949" y="697"/>
                  <a:pt x="1950" y="701"/>
                </a:cubicBezTo>
                <a:cubicBezTo>
                  <a:pt x="1950" y="705"/>
                  <a:pt x="1954" y="708"/>
                  <a:pt x="1958" y="708"/>
                </a:cubicBezTo>
                <a:close/>
                <a:moveTo>
                  <a:pt x="1934" y="708"/>
                </a:moveTo>
                <a:cubicBezTo>
                  <a:pt x="1938" y="708"/>
                  <a:pt x="1941" y="705"/>
                  <a:pt x="1941" y="701"/>
                </a:cubicBezTo>
                <a:cubicBezTo>
                  <a:pt x="1940" y="696"/>
                  <a:pt x="1937" y="693"/>
                  <a:pt x="1933" y="693"/>
                </a:cubicBezTo>
                <a:cubicBezTo>
                  <a:pt x="1929" y="693"/>
                  <a:pt x="1926" y="696"/>
                  <a:pt x="1926" y="700"/>
                </a:cubicBezTo>
                <a:cubicBezTo>
                  <a:pt x="1926" y="704"/>
                  <a:pt x="1930" y="708"/>
                  <a:pt x="1934" y="708"/>
                </a:cubicBezTo>
                <a:close/>
                <a:moveTo>
                  <a:pt x="1910" y="708"/>
                </a:moveTo>
                <a:cubicBezTo>
                  <a:pt x="1915" y="708"/>
                  <a:pt x="1918" y="704"/>
                  <a:pt x="1917" y="700"/>
                </a:cubicBezTo>
                <a:cubicBezTo>
                  <a:pt x="1917" y="696"/>
                  <a:pt x="1913" y="693"/>
                  <a:pt x="1909" y="693"/>
                </a:cubicBezTo>
                <a:cubicBezTo>
                  <a:pt x="1905" y="693"/>
                  <a:pt x="1902" y="696"/>
                  <a:pt x="1902" y="700"/>
                </a:cubicBezTo>
                <a:cubicBezTo>
                  <a:pt x="1903" y="704"/>
                  <a:pt x="1906" y="707"/>
                  <a:pt x="1910" y="708"/>
                </a:cubicBezTo>
                <a:close/>
                <a:moveTo>
                  <a:pt x="1887" y="707"/>
                </a:moveTo>
                <a:cubicBezTo>
                  <a:pt x="1891" y="707"/>
                  <a:pt x="1894" y="704"/>
                  <a:pt x="1893" y="700"/>
                </a:cubicBezTo>
                <a:cubicBezTo>
                  <a:pt x="1893" y="696"/>
                  <a:pt x="1889" y="692"/>
                  <a:pt x="1885" y="692"/>
                </a:cubicBezTo>
                <a:cubicBezTo>
                  <a:pt x="1881" y="692"/>
                  <a:pt x="1878" y="695"/>
                  <a:pt x="1878" y="700"/>
                </a:cubicBezTo>
                <a:cubicBezTo>
                  <a:pt x="1879" y="704"/>
                  <a:pt x="1882" y="707"/>
                  <a:pt x="1887" y="707"/>
                </a:cubicBezTo>
                <a:close/>
                <a:moveTo>
                  <a:pt x="1863" y="707"/>
                </a:moveTo>
                <a:cubicBezTo>
                  <a:pt x="1867" y="707"/>
                  <a:pt x="1870" y="704"/>
                  <a:pt x="1870" y="699"/>
                </a:cubicBezTo>
                <a:cubicBezTo>
                  <a:pt x="1869" y="695"/>
                  <a:pt x="1866" y="692"/>
                  <a:pt x="1862" y="692"/>
                </a:cubicBezTo>
                <a:cubicBezTo>
                  <a:pt x="1857" y="692"/>
                  <a:pt x="1854" y="695"/>
                  <a:pt x="1855" y="699"/>
                </a:cubicBezTo>
                <a:cubicBezTo>
                  <a:pt x="1855" y="703"/>
                  <a:pt x="1859" y="707"/>
                  <a:pt x="1863" y="707"/>
                </a:cubicBezTo>
                <a:close/>
                <a:moveTo>
                  <a:pt x="1839" y="707"/>
                </a:moveTo>
                <a:cubicBezTo>
                  <a:pt x="1843" y="707"/>
                  <a:pt x="1846" y="703"/>
                  <a:pt x="1846" y="699"/>
                </a:cubicBezTo>
                <a:cubicBezTo>
                  <a:pt x="1845" y="695"/>
                  <a:pt x="1842" y="692"/>
                  <a:pt x="1838" y="692"/>
                </a:cubicBezTo>
                <a:cubicBezTo>
                  <a:pt x="1834" y="692"/>
                  <a:pt x="1830" y="695"/>
                  <a:pt x="1831" y="699"/>
                </a:cubicBezTo>
                <a:cubicBezTo>
                  <a:pt x="1831" y="703"/>
                  <a:pt x="1835" y="707"/>
                  <a:pt x="1839" y="707"/>
                </a:cubicBezTo>
                <a:close/>
                <a:moveTo>
                  <a:pt x="1815" y="706"/>
                </a:moveTo>
                <a:cubicBezTo>
                  <a:pt x="1819" y="706"/>
                  <a:pt x="1822" y="703"/>
                  <a:pt x="1822" y="699"/>
                </a:cubicBezTo>
                <a:cubicBezTo>
                  <a:pt x="1822" y="695"/>
                  <a:pt x="1818" y="692"/>
                  <a:pt x="1814" y="692"/>
                </a:cubicBezTo>
                <a:cubicBezTo>
                  <a:pt x="1810" y="691"/>
                  <a:pt x="1807" y="695"/>
                  <a:pt x="1807" y="699"/>
                </a:cubicBezTo>
                <a:cubicBezTo>
                  <a:pt x="1807" y="703"/>
                  <a:pt x="1811" y="706"/>
                  <a:pt x="1815" y="706"/>
                </a:cubicBezTo>
                <a:close/>
                <a:moveTo>
                  <a:pt x="1791" y="706"/>
                </a:moveTo>
                <a:cubicBezTo>
                  <a:pt x="1795" y="706"/>
                  <a:pt x="1798" y="703"/>
                  <a:pt x="1798" y="699"/>
                </a:cubicBezTo>
                <a:cubicBezTo>
                  <a:pt x="1798" y="695"/>
                  <a:pt x="1794" y="691"/>
                  <a:pt x="1790" y="691"/>
                </a:cubicBezTo>
                <a:cubicBezTo>
                  <a:pt x="1786" y="691"/>
                  <a:pt x="1783" y="695"/>
                  <a:pt x="1783" y="699"/>
                </a:cubicBezTo>
                <a:cubicBezTo>
                  <a:pt x="1783" y="703"/>
                  <a:pt x="1787" y="706"/>
                  <a:pt x="1791" y="706"/>
                </a:cubicBezTo>
                <a:close/>
                <a:moveTo>
                  <a:pt x="1767" y="706"/>
                </a:moveTo>
                <a:cubicBezTo>
                  <a:pt x="1771" y="706"/>
                  <a:pt x="1774" y="703"/>
                  <a:pt x="1774" y="699"/>
                </a:cubicBezTo>
                <a:cubicBezTo>
                  <a:pt x="1774" y="695"/>
                  <a:pt x="1771" y="691"/>
                  <a:pt x="1766" y="691"/>
                </a:cubicBezTo>
                <a:cubicBezTo>
                  <a:pt x="1762" y="691"/>
                  <a:pt x="1759" y="695"/>
                  <a:pt x="1759" y="699"/>
                </a:cubicBezTo>
                <a:cubicBezTo>
                  <a:pt x="1759" y="703"/>
                  <a:pt x="1763" y="706"/>
                  <a:pt x="1767" y="706"/>
                </a:cubicBezTo>
                <a:close/>
                <a:moveTo>
                  <a:pt x="1743" y="706"/>
                </a:moveTo>
                <a:cubicBezTo>
                  <a:pt x="1747" y="706"/>
                  <a:pt x="1750" y="703"/>
                  <a:pt x="1750" y="699"/>
                </a:cubicBezTo>
                <a:cubicBezTo>
                  <a:pt x="1750" y="695"/>
                  <a:pt x="1747" y="691"/>
                  <a:pt x="1743" y="691"/>
                </a:cubicBezTo>
                <a:cubicBezTo>
                  <a:pt x="1738" y="691"/>
                  <a:pt x="1735" y="695"/>
                  <a:pt x="1735" y="699"/>
                </a:cubicBezTo>
                <a:cubicBezTo>
                  <a:pt x="1735" y="703"/>
                  <a:pt x="1739" y="706"/>
                  <a:pt x="1743" y="706"/>
                </a:cubicBezTo>
                <a:close/>
                <a:moveTo>
                  <a:pt x="1719" y="706"/>
                </a:moveTo>
                <a:cubicBezTo>
                  <a:pt x="1723" y="706"/>
                  <a:pt x="1727" y="703"/>
                  <a:pt x="1726" y="699"/>
                </a:cubicBezTo>
                <a:cubicBezTo>
                  <a:pt x="1726" y="695"/>
                  <a:pt x="1723" y="691"/>
                  <a:pt x="1719" y="691"/>
                </a:cubicBezTo>
                <a:cubicBezTo>
                  <a:pt x="1715" y="691"/>
                  <a:pt x="1711" y="695"/>
                  <a:pt x="1711" y="699"/>
                </a:cubicBezTo>
                <a:cubicBezTo>
                  <a:pt x="1712" y="703"/>
                  <a:pt x="1715" y="706"/>
                  <a:pt x="1719" y="706"/>
                </a:cubicBezTo>
                <a:close/>
                <a:moveTo>
                  <a:pt x="1695" y="706"/>
                </a:moveTo>
                <a:cubicBezTo>
                  <a:pt x="1699" y="706"/>
                  <a:pt x="1703" y="703"/>
                  <a:pt x="1703" y="699"/>
                </a:cubicBezTo>
                <a:cubicBezTo>
                  <a:pt x="1702" y="695"/>
                  <a:pt x="1699" y="691"/>
                  <a:pt x="1695" y="691"/>
                </a:cubicBezTo>
                <a:cubicBezTo>
                  <a:pt x="1691" y="691"/>
                  <a:pt x="1688" y="695"/>
                  <a:pt x="1688" y="699"/>
                </a:cubicBezTo>
                <a:cubicBezTo>
                  <a:pt x="1688" y="703"/>
                  <a:pt x="1691" y="706"/>
                  <a:pt x="1695" y="706"/>
                </a:cubicBezTo>
                <a:close/>
                <a:moveTo>
                  <a:pt x="1671" y="692"/>
                </a:moveTo>
                <a:cubicBezTo>
                  <a:pt x="1667" y="692"/>
                  <a:pt x="1664" y="695"/>
                  <a:pt x="1664" y="699"/>
                </a:cubicBezTo>
                <a:cubicBezTo>
                  <a:pt x="1664" y="703"/>
                  <a:pt x="1667" y="707"/>
                  <a:pt x="1671" y="706"/>
                </a:cubicBezTo>
                <a:cubicBezTo>
                  <a:pt x="1675" y="706"/>
                  <a:pt x="1679" y="703"/>
                  <a:pt x="1679" y="699"/>
                </a:cubicBezTo>
                <a:cubicBezTo>
                  <a:pt x="1679" y="695"/>
                  <a:pt x="1675" y="691"/>
                  <a:pt x="1671" y="692"/>
                </a:cubicBezTo>
                <a:close/>
                <a:moveTo>
                  <a:pt x="1600" y="692"/>
                </a:moveTo>
                <a:cubicBezTo>
                  <a:pt x="1596" y="692"/>
                  <a:pt x="1592" y="696"/>
                  <a:pt x="1592" y="700"/>
                </a:cubicBezTo>
                <a:cubicBezTo>
                  <a:pt x="1592" y="704"/>
                  <a:pt x="1595" y="707"/>
                  <a:pt x="1599" y="707"/>
                </a:cubicBezTo>
                <a:cubicBezTo>
                  <a:pt x="1603" y="707"/>
                  <a:pt x="1607" y="704"/>
                  <a:pt x="1607" y="700"/>
                </a:cubicBezTo>
                <a:cubicBezTo>
                  <a:pt x="1607" y="695"/>
                  <a:pt x="1604" y="692"/>
                  <a:pt x="1600" y="692"/>
                </a:cubicBezTo>
                <a:close/>
                <a:moveTo>
                  <a:pt x="1576" y="693"/>
                </a:moveTo>
                <a:cubicBezTo>
                  <a:pt x="1572" y="693"/>
                  <a:pt x="1568" y="696"/>
                  <a:pt x="1568" y="700"/>
                </a:cubicBezTo>
                <a:cubicBezTo>
                  <a:pt x="1568" y="704"/>
                  <a:pt x="1571" y="708"/>
                  <a:pt x="1575" y="708"/>
                </a:cubicBezTo>
                <a:cubicBezTo>
                  <a:pt x="1580" y="707"/>
                  <a:pt x="1583" y="704"/>
                  <a:pt x="1583" y="700"/>
                </a:cubicBezTo>
                <a:cubicBezTo>
                  <a:pt x="1583" y="696"/>
                  <a:pt x="1580" y="693"/>
                  <a:pt x="1576" y="693"/>
                </a:cubicBezTo>
                <a:close/>
                <a:moveTo>
                  <a:pt x="1528" y="693"/>
                </a:moveTo>
                <a:cubicBezTo>
                  <a:pt x="1524" y="694"/>
                  <a:pt x="1521" y="697"/>
                  <a:pt x="1520" y="701"/>
                </a:cubicBezTo>
                <a:cubicBezTo>
                  <a:pt x="1520" y="705"/>
                  <a:pt x="1523" y="708"/>
                  <a:pt x="1527" y="708"/>
                </a:cubicBezTo>
                <a:cubicBezTo>
                  <a:pt x="1532" y="708"/>
                  <a:pt x="1535" y="705"/>
                  <a:pt x="1535" y="701"/>
                </a:cubicBezTo>
                <a:cubicBezTo>
                  <a:pt x="1536" y="697"/>
                  <a:pt x="1532" y="693"/>
                  <a:pt x="1528" y="693"/>
                </a:cubicBezTo>
                <a:close/>
                <a:moveTo>
                  <a:pt x="969" y="726"/>
                </a:moveTo>
                <a:cubicBezTo>
                  <a:pt x="970" y="722"/>
                  <a:pt x="968" y="719"/>
                  <a:pt x="964" y="720"/>
                </a:cubicBezTo>
                <a:cubicBezTo>
                  <a:pt x="960" y="720"/>
                  <a:pt x="956" y="723"/>
                  <a:pt x="955" y="728"/>
                </a:cubicBezTo>
                <a:cubicBezTo>
                  <a:pt x="954" y="732"/>
                  <a:pt x="956" y="735"/>
                  <a:pt x="960" y="734"/>
                </a:cubicBezTo>
                <a:cubicBezTo>
                  <a:pt x="964" y="734"/>
                  <a:pt x="968" y="731"/>
                  <a:pt x="969" y="726"/>
                </a:cubicBezTo>
                <a:close/>
                <a:moveTo>
                  <a:pt x="937" y="736"/>
                </a:moveTo>
                <a:cubicBezTo>
                  <a:pt x="941" y="736"/>
                  <a:pt x="945" y="732"/>
                  <a:pt x="946" y="728"/>
                </a:cubicBezTo>
                <a:cubicBezTo>
                  <a:pt x="947" y="724"/>
                  <a:pt x="945" y="721"/>
                  <a:pt x="941" y="721"/>
                </a:cubicBezTo>
                <a:cubicBezTo>
                  <a:pt x="937" y="722"/>
                  <a:pt x="933" y="725"/>
                  <a:pt x="932" y="729"/>
                </a:cubicBezTo>
                <a:cubicBezTo>
                  <a:pt x="930" y="733"/>
                  <a:pt x="933" y="736"/>
                  <a:pt x="937" y="736"/>
                </a:cubicBezTo>
                <a:close/>
                <a:moveTo>
                  <a:pt x="923" y="730"/>
                </a:moveTo>
                <a:cubicBezTo>
                  <a:pt x="924" y="726"/>
                  <a:pt x="922" y="723"/>
                  <a:pt x="918" y="723"/>
                </a:cubicBezTo>
                <a:cubicBezTo>
                  <a:pt x="914" y="723"/>
                  <a:pt x="910" y="727"/>
                  <a:pt x="909" y="731"/>
                </a:cubicBezTo>
                <a:cubicBezTo>
                  <a:pt x="907" y="735"/>
                  <a:pt x="910" y="738"/>
                  <a:pt x="914" y="738"/>
                </a:cubicBezTo>
                <a:cubicBezTo>
                  <a:pt x="918" y="738"/>
                  <a:pt x="922" y="734"/>
                  <a:pt x="923" y="730"/>
                </a:cubicBezTo>
                <a:close/>
                <a:moveTo>
                  <a:pt x="895" y="725"/>
                </a:moveTo>
                <a:cubicBezTo>
                  <a:pt x="891" y="725"/>
                  <a:pt x="887" y="729"/>
                  <a:pt x="886" y="733"/>
                </a:cubicBezTo>
                <a:cubicBezTo>
                  <a:pt x="884" y="737"/>
                  <a:pt x="887" y="740"/>
                  <a:pt x="891" y="740"/>
                </a:cubicBezTo>
                <a:cubicBezTo>
                  <a:pt x="895" y="739"/>
                  <a:pt x="899" y="736"/>
                  <a:pt x="900" y="732"/>
                </a:cubicBezTo>
                <a:cubicBezTo>
                  <a:pt x="901" y="728"/>
                  <a:pt x="899" y="724"/>
                  <a:pt x="895" y="725"/>
                </a:cubicBezTo>
                <a:close/>
                <a:moveTo>
                  <a:pt x="877" y="733"/>
                </a:moveTo>
                <a:cubicBezTo>
                  <a:pt x="878" y="729"/>
                  <a:pt x="876" y="726"/>
                  <a:pt x="872" y="727"/>
                </a:cubicBezTo>
                <a:cubicBezTo>
                  <a:pt x="868" y="727"/>
                  <a:pt x="864" y="731"/>
                  <a:pt x="863" y="735"/>
                </a:cubicBezTo>
                <a:cubicBezTo>
                  <a:pt x="862" y="739"/>
                  <a:pt x="864" y="742"/>
                  <a:pt x="868" y="742"/>
                </a:cubicBezTo>
                <a:cubicBezTo>
                  <a:pt x="872" y="741"/>
                  <a:pt x="876" y="738"/>
                  <a:pt x="877" y="733"/>
                </a:cubicBezTo>
                <a:close/>
                <a:moveTo>
                  <a:pt x="854" y="735"/>
                </a:moveTo>
                <a:cubicBezTo>
                  <a:pt x="855" y="731"/>
                  <a:pt x="853" y="728"/>
                  <a:pt x="849" y="728"/>
                </a:cubicBezTo>
                <a:cubicBezTo>
                  <a:pt x="845" y="729"/>
                  <a:pt x="841" y="732"/>
                  <a:pt x="840" y="737"/>
                </a:cubicBezTo>
                <a:cubicBezTo>
                  <a:pt x="839" y="741"/>
                  <a:pt x="841" y="744"/>
                  <a:pt x="845" y="743"/>
                </a:cubicBezTo>
                <a:cubicBezTo>
                  <a:pt x="849" y="743"/>
                  <a:pt x="853" y="739"/>
                  <a:pt x="854" y="735"/>
                </a:cubicBezTo>
                <a:close/>
                <a:moveTo>
                  <a:pt x="831" y="737"/>
                </a:moveTo>
                <a:cubicBezTo>
                  <a:pt x="833" y="733"/>
                  <a:pt x="831" y="730"/>
                  <a:pt x="827" y="730"/>
                </a:cubicBezTo>
                <a:cubicBezTo>
                  <a:pt x="823" y="731"/>
                  <a:pt x="818" y="734"/>
                  <a:pt x="817" y="738"/>
                </a:cubicBezTo>
                <a:cubicBezTo>
                  <a:pt x="816" y="743"/>
                  <a:pt x="818" y="746"/>
                  <a:pt x="822" y="745"/>
                </a:cubicBezTo>
                <a:cubicBezTo>
                  <a:pt x="826" y="745"/>
                  <a:pt x="830" y="741"/>
                  <a:pt x="831" y="737"/>
                </a:cubicBezTo>
                <a:close/>
                <a:moveTo>
                  <a:pt x="714" y="741"/>
                </a:moveTo>
                <a:cubicBezTo>
                  <a:pt x="710" y="741"/>
                  <a:pt x="706" y="745"/>
                  <a:pt x="704" y="749"/>
                </a:cubicBezTo>
                <a:cubicBezTo>
                  <a:pt x="703" y="753"/>
                  <a:pt x="705" y="756"/>
                  <a:pt x="709" y="755"/>
                </a:cubicBezTo>
                <a:cubicBezTo>
                  <a:pt x="713" y="755"/>
                  <a:pt x="717" y="751"/>
                  <a:pt x="718" y="747"/>
                </a:cubicBezTo>
                <a:cubicBezTo>
                  <a:pt x="720" y="743"/>
                  <a:pt x="718" y="740"/>
                  <a:pt x="714" y="741"/>
                </a:cubicBezTo>
                <a:close/>
                <a:moveTo>
                  <a:pt x="3157" y="771"/>
                </a:moveTo>
                <a:cubicBezTo>
                  <a:pt x="3159" y="775"/>
                  <a:pt x="3164" y="778"/>
                  <a:pt x="3167" y="779"/>
                </a:cubicBezTo>
                <a:cubicBezTo>
                  <a:pt x="3171" y="779"/>
                  <a:pt x="3172" y="776"/>
                  <a:pt x="3169" y="772"/>
                </a:cubicBezTo>
                <a:cubicBezTo>
                  <a:pt x="3167" y="768"/>
                  <a:pt x="3162" y="764"/>
                  <a:pt x="3159" y="764"/>
                </a:cubicBezTo>
                <a:cubicBezTo>
                  <a:pt x="3156" y="763"/>
                  <a:pt x="3155" y="766"/>
                  <a:pt x="3157" y="771"/>
                </a:cubicBezTo>
                <a:close/>
                <a:moveTo>
                  <a:pt x="3137" y="768"/>
                </a:moveTo>
                <a:cubicBezTo>
                  <a:pt x="3140" y="772"/>
                  <a:pt x="3144" y="776"/>
                  <a:pt x="3148" y="776"/>
                </a:cubicBezTo>
                <a:cubicBezTo>
                  <a:pt x="3151" y="777"/>
                  <a:pt x="3152" y="774"/>
                  <a:pt x="3150" y="770"/>
                </a:cubicBezTo>
                <a:cubicBezTo>
                  <a:pt x="3148" y="765"/>
                  <a:pt x="3143" y="762"/>
                  <a:pt x="3139" y="761"/>
                </a:cubicBezTo>
                <a:cubicBezTo>
                  <a:pt x="3136" y="761"/>
                  <a:pt x="3135" y="764"/>
                  <a:pt x="3137" y="768"/>
                </a:cubicBezTo>
                <a:close/>
                <a:moveTo>
                  <a:pt x="3110" y="764"/>
                </a:moveTo>
                <a:cubicBezTo>
                  <a:pt x="3108" y="760"/>
                  <a:pt x="3103" y="757"/>
                  <a:pt x="3100" y="756"/>
                </a:cubicBezTo>
                <a:cubicBezTo>
                  <a:pt x="3097" y="756"/>
                  <a:pt x="3096" y="759"/>
                  <a:pt x="3098" y="763"/>
                </a:cubicBezTo>
                <a:cubicBezTo>
                  <a:pt x="3100" y="767"/>
                  <a:pt x="3105" y="770"/>
                  <a:pt x="3108" y="771"/>
                </a:cubicBezTo>
                <a:cubicBezTo>
                  <a:pt x="3112" y="771"/>
                  <a:pt x="3113" y="768"/>
                  <a:pt x="3110" y="764"/>
                </a:cubicBezTo>
                <a:close/>
                <a:moveTo>
                  <a:pt x="2927" y="742"/>
                </a:moveTo>
                <a:cubicBezTo>
                  <a:pt x="2925" y="738"/>
                  <a:pt x="2921" y="734"/>
                  <a:pt x="2917" y="734"/>
                </a:cubicBezTo>
                <a:cubicBezTo>
                  <a:pt x="2913" y="733"/>
                  <a:pt x="2912" y="736"/>
                  <a:pt x="2914" y="741"/>
                </a:cubicBezTo>
                <a:cubicBezTo>
                  <a:pt x="2916" y="745"/>
                  <a:pt x="2920" y="748"/>
                  <a:pt x="2924" y="749"/>
                </a:cubicBezTo>
                <a:cubicBezTo>
                  <a:pt x="2928" y="749"/>
                  <a:pt x="2929" y="746"/>
                  <a:pt x="2927" y="742"/>
                </a:cubicBezTo>
                <a:close/>
                <a:moveTo>
                  <a:pt x="2906" y="740"/>
                </a:moveTo>
                <a:cubicBezTo>
                  <a:pt x="2904" y="736"/>
                  <a:pt x="2900" y="732"/>
                  <a:pt x="2896" y="731"/>
                </a:cubicBezTo>
                <a:cubicBezTo>
                  <a:pt x="2893" y="731"/>
                  <a:pt x="2891" y="734"/>
                  <a:pt x="2893" y="738"/>
                </a:cubicBezTo>
                <a:cubicBezTo>
                  <a:pt x="2895" y="742"/>
                  <a:pt x="2899" y="746"/>
                  <a:pt x="2903" y="746"/>
                </a:cubicBezTo>
                <a:cubicBezTo>
                  <a:pt x="2907" y="747"/>
                  <a:pt x="2908" y="744"/>
                  <a:pt x="2906" y="740"/>
                </a:cubicBezTo>
                <a:close/>
                <a:moveTo>
                  <a:pt x="2861" y="742"/>
                </a:moveTo>
                <a:cubicBezTo>
                  <a:pt x="2865" y="742"/>
                  <a:pt x="2866" y="739"/>
                  <a:pt x="2864" y="735"/>
                </a:cubicBezTo>
                <a:cubicBezTo>
                  <a:pt x="2862" y="731"/>
                  <a:pt x="2858" y="727"/>
                  <a:pt x="2854" y="727"/>
                </a:cubicBezTo>
                <a:cubicBezTo>
                  <a:pt x="2850" y="727"/>
                  <a:pt x="2849" y="730"/>
                  <a:pt x="2851" y="734"/>
                </a:cubicBezTo>
                <a:cubicBezTo>
                  <a:pt x="2853" y="738"/>
                  <a:pt x="2857" y="741"/>
                  <a:pt x="2861" y="742"/>
                </a:cubicBezTo>
                <a:close/>
                <a:moveTo>
                  <a:pt x="2840" y="740"/>
                </a:moveTo>
                <a:cubicBezTo>
                  <a:pt x="2843" y="740"/>
                  <a:pt x="2845" y="737"/>
                  <a:pt x="2843" y="733"/>
                </a:cubicBezTo>
                <a:cubicBezTo>
                  <a:pt x="2841" y="729"/>
                  <a:pt x="2837" y="725"/>
                  <a:pt x="2833" y="725"/>
                </a:cubicBezTo>
                <a:cubicBezTo>
                  <a:pt x="2829" y="724"/>
                  <a:pt x="2828" y="727"/>
                  <a:pt x="2830" y="731"/>
                </a:cubicBezTo>
                <a:cubicBezTo>
                  <a:pt x="2831" y="736"/>
                  <a:pt x="2836" y="739"/>
                  <a:pt x="2840" y="740"/>
                </a:cubicBezTo>
                <a:close/>
                <a:moveTo>
                  <a:pt x="2714" y="720"/>
                </a:moveTo>
                <a:cubicBezTo>
                  <a:pt x="2712" y="716"/>
                  <a:pt x="2708" y="712"/>
                  <a:pt x="2704" y="712"/>
                </a:cubicBezTo>
                <a:cubicBezTo>
                  <a:pt x="2701" y="712"/>
                  <a:pt x="2699" y="715"/>
                  <a:pt x="2700" y="719"/>
                </a:cubicBezTo>
                <a:cubicBezTo>
                  <a:pt x="2702" y="723"/>
                  <a:pt x="2706" y="727"/>
                  <a:pt x="2710" y="727"/>
                </a:cubicBezTo>
                <a:cubicBezTo>
                  <a:pt x="2714" y="727"/>
                  <a:pt x="2716" y="724"/>
                  <a:pt x="2714" y="720"/>
                </a:cubicBezTo>
                <a:close/>
                <a:moveTo>
                  <a:pt x="2692" y="718"/>
                </a:moveTo>
                <a:cubicBezTo>
                  <a:pt x="2691" y="714"/>
                  <a:pt x="2686" y="710"/>
                  <a:pt x="2683" y="710"/>
                </a:cubicBezTo>
                <a:cubicBezTo>
                  <a:pt x="2679" y="710"/>
                  <a:pt x="2677" y="713"/>
                  <a:pt x="2679" y="717"/>
                </a:cubicBezTo>
                <a:cubicBezTo>
                  <a:pt x="2680" y="721"/>
                  <a:pt x="2685" y="725"/>
                  <a:pt x="2688" y="725"/>
                </a:cubicBezTo>
                <a:cubicBezTo>
                  <a:pt x="2692" y="725"/>
                  <a:pt x="2694" y="722"/>
                  <a:pt x="2692" y="718"/>
                </a:cubicBezTo>
                <a:close/>
                <a:moveTo>
                  <a:pt x="2666" y="723"/>
                </a:moveTo>
                <a:cubicBezTo>
                  <a:pt x="2670" y="723"/>
                  <a:pt x="2672" y="720"/>
                  <a:pt x="2670" y="716"/>
                </a:cubicBezTo>
                <a:cubicBezTo>
                  <a:pt x="2669" y="712"/>
                  <a:pt x="2664" y="708"/>
                  <a:pt x="2661" y="708"/>
                </a:cubicBezTo>
                <a:cubicBezTo>
                  <a:pt x="2657" y="708"/>
                  <a:pt x="2655" y="711"/>
                  <a:pt x="2657" y="715"/>
                </a:cubicBezTo>
                <a:cubicBezTo>
                  <a:pt x="2658" y="719"/>
                  <a:pt x="2663" y="723"/>
                  <a:pt x="2666" y="723"/>
                </a:cubicBezTo>
                <a:close/>
                <a:moveTo>
                  <a:pt x="2613" y="711"/>
                </a:moveTo>
                <a:cubicBezTo>
                  <a:pt x="2614" y="715"/>
                  <a:pt x="2618" y="719"/>
                  <a:pt x="2622" y="719"/>
                </a:cubicBezTo>
                <a:cubicBezTo>
                  <a:pt x="2626" y="720"/>
                  <a:pt x="2628" y="717"/>
                  <a:pt x="2626" y="712"/>
                </a:cubicBezTo>
                <a:cubicBezTo>
                  <a:pt x="2625" y="708"/>
                  <a:pt x="2621" y="705"/>
                  <a:pt x="2617" y="704"/>
                </a:cubicBezTo>
                <a:cubicBezTo>
                  <a:pt x="2613" y="704"/>
                  <a:pt x="2611" y="707"/>
                  <a:pt x="2613" y="711"/>
                </a:cubicBezTo>
                <a:close/>
                <a:moveTo>
                  <a:pt x="2438" y="691"/>
                </a:moveTo>
                <a:cubicBezTo>
                  <a:pt x="2434" y="691"/>
                  <a:pt x="2432" y="694"/>
                  <a:pt x="2433" y="698"/>
                </a:cubicBezTo>
                <a:cubicBezTo>
                  <a:pt x="2435" y="702"/>
                  <a:pt x="2439" y="706"/>
                  <a:pt x="2443" y="706"/>
                </a:cubicBezTo>
                <a:cubicBezTo>
                  <a:pt x="2447" y="706"/>
                  <a:pt x="2449" y="703"/>
                  <a:pt x="2448" y="699"/>
                </a:cubicBezTo>
                <a:cubicBezTo>
                  <a:pt x="2446" y="695"/>
                  <a:pt x="2442" y="691"/>
                  <a:pt x="2438" y="691"/>
                </a:cubicBezTo>
                <a:close/>
                <a:moveTo>
                  <a:pt x="2103" y="682"/>
                </a:moveTo>
                <a:cubicBezTo>
                  <a:pt x="2102" y="677"/>
                  <a:pt x="2098" y="674"/>
                  <a:pt x="2094" y="674"/>
                </a:cubicBezTo>
                <a:cubicBezTo>
                  <a:pt x="2090" y="674"/>
                  <a:pt x="2087" y="677"/>
                  <a:pt x="2088" y="681"/>
                </a:cubicBezTo>
                <a:cubicBezTo>
                  <a:pt x="2089" y="685"/>
                  <a:pt x="2092" y="689"/>
                  <a:pt x="2096" y="689"/>
                </a:cubicBezTo>
                <a:cubicBezTo>
                  <a:pt x="2101" y="689"/>
                  <a:pt x="2103" y="686"/>
                  <a:pt x="2103" y="682"/>
                </a:cubicBezTo>
                <a:close/>
                <a:moveTo>
                  <a:pt x="2079" y="681"/>
                </a:moveTo>
                <a:cubicBezTo>
                  <a:pt x="2079" y="677"/>
                  <a:pt x="2075" y="673"/>
                  <a:pt x="2071" y="673"/>
                </a:cubicBezTo>
                <a:cubicBezTo>
                  <a:pt x="2067" y="673"/>
                  <a:pt x="2064" y="676"/>
                  <a:pt x="2065" y="680"/>
                </a:cubicBezTo>
                <a:cubicBezTo>
                  <a:pt x="2065" y="684"/>
                  <a:pt x="2069" y="688"/>
                  <a:pt x="2073" y="688"/>
                </a:cubicBezTo>
                <a:cubicBezTo>
                  <a:pt x="2077" y="688"/>
                  <a:pt x="2080" y="685"/>
                  <a:pt x="2079" y="681"/>
                </a:cubicBezTo>
                <a:close/>
                <a:moveTo>
                  <a:pt x="2050" y="687"/>
                </a:moveTo>
                <a:cubicBezTo>
                  <a:pt x="2054" y="687"/>
                  <a:pt x="2056" y="684"/>
                  <a:pt x="2056" y="680"/>
                </a:cubicBezTo>
                <a:cubicBezTo>
                  <a:pt x="2055" y="676"/>
                  <a:pt x="2051" y="672"/>
                  <a:pt x="2047" y="672"/>
                </a:cubicBezTo>
                <a:cubicBezTo>
                  <a:pt x="2043" y="672"/>
                  <a:pt x="2040" y="675"/>
                  <a:pt x="2041" y="680"/>
                </a:cubicBezTo>
                <a:cubicBezTo>
                  <a:pt x="2042" y="684"/>
                  <a:pt x="2046" y="687"/>
                  <a:pt x="2050" y="687"/>
                </a:cubicBezTo>
                <a:close/>
                <a:moveTo>
                  <a:pt x="2026" y="687"/>
                </a:moveTo>
                <a:cubicBezTo>
                  <a:pt x="2030" y="687"/>
                  <a:pt x="2033" y="683"/>
                  <a:pt x="2032" y="679"/>
                </a:cubicBezTo>
                <a:cubicBezTo>
                  <a:pt x="2032" y="675"/>
                  <a:pt x="2028" y="672"/>
                  <a:pt x="2024" y="672"/>
                </a:cubicBezTo>
                <a:cubicBezTo>
                  <a:pt x="2020" y="672"/>
                  <a:pt x="2017" y="675"/>
                  <a:pt x="2018" y="679"/>
                </a:cubicBezTo>
                <a:cubicBezTo>
                  <a:pt x="2018" y="683"/>
                  <a:pt x="2022" y="687"/>
                  <a:pt x="2026" y="687"/>
                </a:cubicBezTo>
                <a:close/>
                <a:moveTo>
                  <a:pt x="2003" y="686"/>
                </a:moveTo>
                <a:cubicBezTo>
                  <a:pt x="2007" y="686"/>
                  <a:pt x="2009" y="683"/>
                  <a:pt x="2009" y="679"/>
                </a:cubicBezTo>
                <a:cubicBezTo>
                  <a:pt x="2008" y="675"/>
                  <a:pt x="2005" y="671"/>
                  <a:pt x="2001" y="671"/>
                </a:cubicBezTo>
                <a:cubicBezTo>
                  <a:pt x="1997" y="671"/>
                  <a:pt x="1994" y="674"/>
                  <a:pt x="1994" y="678"/>
                </a:cubicBezTo>
                <a:cubicBezTo>
                  <a:pt x="1995" y="683"/>
                  <a:pt x="1998" y="686"/>
                  <a:pt x="2003" y="686"/>
                </a:cubicBezTo>
                <a:close/>
                <a:moveTo>
                  <a:pt x="1979" y="685"/>
                </a:moveTo>
                <a:cubicBezTo>
                  <a:pt x="1983" y="686"/>
                  <a:pt x="1986" y="682"/>
                  <a:pt x="1985" y="678"/>
                </a:cubicBezTo>
                <a:cubicBezTo>
                  <a:pt x="1985" y="674"/>
                  <a:pt x="1981" y="671"/>
                  <a:pt x="1977" y="671"/>
                </a:cubicBezTo>
                <a:cubicBezTo>
                  <a:pt x="1973" y="670"/>
                  <a:pt x="1970" y="674"/>
                  <a:pt x="1971" y="678"/>
                </a:cubicBezTo>
                <a:cubicBezTo>
                  <a:pt x="1971" y="682"/>
                  <a:pt x="1975" y="685"/>
                  <a:pt x="1979" y="685"/>
                </a:cubicBezTo>
                <a:close/>
                <a:moveTo>
                  <a:pt x="1955" y="685"/>
                </a:moveTo>
                <a:cubicBezTo>
                  <a:pt x="1960" y="685"/>
                  <a:pt x="1962" y="682"/>
                  <a:pt x="1962" y="678"/>
                </a:cubicBezTo>
                <a:cubicBezTo>
                  <a:pt x="1961" y="674"/>
                  <a:pt x="1958" y="670"/>
                  <a:pt x="1954" y="670"/>
                </a:cubicBezTo>
                <a:cubicBezTo>
                  <a:pt x="1950" y="670"/>
                  <a:pt x="1947" y="673"/>
                  <a:pt x="1947" y="677"/>
                </a:cubicBezTo>
                <a:cubicBezTo>
                  <a:pt x="1948" y="681"/>
                  <a:pt x="1951" y="685"/>
                  <a:pt x="1955" y="685"/>
                </a:cubicBezTo>
                <a:close/>
                <a:moveTo>
                  <a:pt x="1932" y="685"/>
                </a:moveTo>
                <a:cubicBezTo>
                  <a:pt x="1936" y="685"/>
                  <a:pt x="1939" y="681"/>
                  <a:pt x="1938" y="677"/>
                </a:cubicBezTo>
                <a:cubicBezTo>
                  <a:pt x="1938" y="673"/>
                  <a:pt x="1934" y="670"/>
                  <a:pt x="1930" y="670"/>
                </a:cubicBezTo>
                <a:cubicBezTo>
                  <a:pt x="1926" y="670"/>
                  <a:pt x="1923" y="673"/>
                  <a:pt x="1924" y="677"/>
                </a:cubicBezTo>
                <a:cubicBezTo>
                  <a:pt x="1924" y="681"/>
                  <a:pt x="1928" y="684"/>
                  <a:pt x="1932" y="685"/>
                </a:cubicBezTo>
                <a:close/>
                <a:moveTo>
                  <a:pt x="1908" y="684"/>
                </a:moveTo>
                <a:cubicBezTo>
                  <a:pt x="1912" y="684"/>
                  <a:pt x="1915" y="681"/>
                  <a:pt x="1915" y="677"/>
                </a:cubicBezTo>
                <a:cubicBezTo>
                  <a:pt x="1914" y="673"/>
                  <a:pt x="1911" y="669"/>
                  <a:pt x="1907" y="669"/>
                </a:cubicBezTo>
                <a:cubicBezTo>
                  <a:pt x="1903" y="669"/>
                  <a:pt x="1900" y="672"/>
                  <a:pt x="1900" y="677"/>
                </a:cubicBezTo>
                <a:cubicBezTo>
                  <a:pt x="1900" y="681"/>
                  <a:pt x="1904" y="684"/>
                  <a:pt x="1908" y="684"/>
                </a:cubicBezTo>
                <a:close/>
                <a:moveTo>
                  <a:pt x="1885" y="684"/>
                </a:moveTo>
                <a:cubicBezTo>
                  <a:pt x="1889" y="684"/>
                  <a:pt x="1892" y="681"/>
                  <a:pt x="1891" y="676"/>
                </a:cubicBezTo>
                <a:cubicBezTo>
                  <a:pt x="1891" y="672"/>
                  <a:pt x="1887" y="669"/>
                  <a:pt x="1883" y="669"/>
                </a:cubicBezTo>
                <a:cubicBezTo>
                  <a:pt x="1879" y="669"/>
                  <a:pt x="1876" y="672"/>
                  <a:pt x="1876" y="676"/>
                </a:cubicBezTo>
                <a:cubicBezTo>
                  <a:pt x="1877" y="680"/>
                  <a:pt x="1880" y="684"/>
                  <a:pt x="1885" y="684"/>
                </a:cubicBezTo>
                <a:close/>
                <a:moveTo>
                  <a:pt x="1861" y="684"/>
                </a:moveTo>
                <a:cubicBezTo>
                  <a:pt x="1865" y="684"/>
                  <a:pt x="1868" y="680"/>
                  <a:pt x="1868" y="676"/>
                </a:cubicBezTo>
                <a:cubicBezTo>
                  <a:pt x="1867" y="672"/>
                  <a:pt x="1864" y="669"/>
                  <a:pt x="1860" y="669"/>
                </a:cubicBezTo>
                <a:cubicBezTo>
                  <a:pt x="1856" y="669"/>
                  <a:pt x="1853" y="672"/>
                  <a:pt x="1853" y="676"/>
                </a:cubicBezTo>
                <a:cubicBezTo>
                  <a:pt x="1853" y="680"/>
                  <a:pt x="1857" y="683"/>
                  <a:pt x="1861" y="684"/>
                </a:cubicBezTo>
                <a:close/>
                <a:moveTo>
                  <a:pt x="1837" y="683"/>
                </a:moveTo>
                <a:cubicBezTo>
                  <a:pt x="1841" y="683"/>
                  <a:pt x="1844" y="680"/>
                  <a:pt x="1844" y="676"/>
                </a:cubicBezTo>
                <a:cubicBezTo>
                  <a:pt x="1844" y="672"/>
                  <a:pt x="1840" y="668"/>
                  <a:pt x="1836" y="668"/>
                </a:cubicBezTo>
                <a:cubicBezTo>
                  <a:pt x="1832" y="668"/>
                  <a:pt x="1829" y="672"/>
                  <a:pt x="1829" y="676"/>
                </a:cubicBezTo>
                <a:cubicBezTo>
                  <a:pt x="1830" y="680"/>
                  <a:pt x="1833" y="683"/>
                  <a:pt x="1837" y="683"/>
                </a:cubicBezTo>
                <a:close/>
                <a:moveTo>
                  <a:pt x="1813" y="683"/>
                </a:moveTo>
                <a:cubicBezTo>
                  <a:pt x="1818" y="683"/>
                  <a:pt x="1821" y="680"/>
                  <a:pt x="1820" y="676"/>
                </a:cubicBezTo>
                <a:cubicBezTo>
                  <a:pt x="1820" y="672"/>
                  <a:pt x="1817" y="668"/>
                  <a:pt x="1813" y="668"/>
                </a:cubicBezTo>
                <a:cubicBezTo>
                  <a:pt x="1809" y="668"/>
                  <a:pt x="1805" y="671"/>
                  <a:pt x="1806" y="676"/>
                </a:cubicBezTo>
                <a:cubicBezTo>
                  <a:pt x="1806" y="680"/>
                  <a:pt x="1809" y="683"/>
                  <a:pt x="1813" y="683"/>
                </a:cubicBezTo>
                <a:close/>
                <a:moveTo>
                  <a:pt x="1790" y="683"/>
                </a:moveTo>
                <a:cubicBezTo>
                  <a:pt x="1794" y="683"/>
                  <a:pt x="1797" y="680"/>
                  <a:pt x="1797" y="676"/>
                </a:cubicBezTo>
                <a:cubicBezTo>
                  <a:pt x="1797" y="671"/>
                  <a:pt x="1793" y="668"/>
                  <a:pt x="1789" y="668"/>
                </a:cubicBezTo>
                <a:cubicBezTo>
                  <a:pt x="1785" y="668"/>
                  <a:pt x="1782" y="671"/>
                  <a:pt x="1782" y="675"/>
                </a:cubicBezTo>
                <a:cubicBezTo>
                  <a:pt x="1782" y="680"/>
                  <a:pt x="1786" y="683"/>
                  <a:pt x="1790" y="683"/>
                </a:cubicBezTo>
                <a:close/>
                <a:moveTo>
                  <a:pt x="1766" y="683"/>
                </a:moveTo>
                <a:cubicBezTo>
                  <a:pt x="1770" y="683"/>
                  <a:pt x="1773" y="680"/>
                  <a:pt x="1773" y="675"/>
                </a:cubicBezTo>
                <a:cubicBezTo>
                  <a:pt x="1773" y="671"/>
                  <a:pt x="1770" y="668"/>
                  <a:pt x="1765" y="668"/>
                </a:cubicBezTo>
                <a:cubicBezTo>
                  <a:pt x="1761" y="668"/>
                  <a:pt x="1758" y="671"/>
                  <a:pt x="1758" y="675"/>
                </a:cubicBezTo>
                <a:cubicBezTo>
                  <a:pt x="1758" y="680"/>
                  <a:pt x="1762" y="683"/>
                  <a:pt x="1766" y="683"/>
                </a:cubicBezTo>
                <a:close/>
                <a:moveTo>
                  <a:pt x="1742" y="683"/>
                </a:moveTo>
                <a:cubicBezTo>
                  <a:pt x="1746" y="683"/>
                  <a:pt x="1750" y="680"/>
                  <a:pt x="1750" y="675"/>
                </a:cubicBezTo>
                <a:cubicBezTo>
                  <a:pt x="1749" y="671"/>
                  <a:pt x="1746" y="668"/>
                  <a:pt x="1742" y="668"/>
                </a:cubicBezTo>
                <a:cubicBezTo>
                  <a:pt x="1738" y="668"/>
                  <a:pt x="1735" y="671"/>
                  <a:pt x="1735" y="675"/>
                </a:cubicBezTo>
                <a:cubicBezTo>
                  <a:pt x="1735" y="680"/>
                  <a:pt x="1738" y="683"/>
                  <a:pt x="1742" y="683"/>
                </a:cubicBezTo>
                <a:close/>
                <a:moveTo>
                  <a:pt x="1719" y="683"/>
                </a:moveTo>
                <a:cubicBezTo>
                  <a:pt x="1723" y="683"/>
                  <a:pt x="1726" y="680"/>
                  <a:pt x="1726" y="675"/>
                </a:cubicBezTo>
                <a:cubicBezTo>
                  <a:pt x="1726" y="671"/>
                  <a:pt x="1722" y="668"/>
                  <a:pt x="1718" y="668"/>
                </a:cubicBezTo>
                <a:cubicBezTo>
                  <a:pt x="1714" y="668"/>
                  <a:pt x="1711" y="671"/>
                  <a:pt x="1711" y="675"/>
                </a:cubicBezTo>
                <a:cubicBezTo>
                  <a:pt x="1711" y="680"/>
                  <a:pt x="1714" y="683"/>
                  <a:pt x="1719" y="683"/>
                </a:cubicBezTo>
                <a:close/>
                <a:moveTo>
                  <a:pt x="1695" y="683"/>
                </a:moveTo>
                <a:cubicBezTo>
                  <a:pt x="1699" y="683"/>
                  <a:pt x="1702" y="680"/>
                  <a:pt x="1702" y="675"/>
                </a:cubicBezTo>
                <a:cubicBezTo>
                  <a:pt x="1702" y="671"/>
                  <a:pt x="1699" y="668"/>
                  <a:pt x="1695" y="668"/>
                </a:cubicBezTo>
                <a:cubicBezTo>
                  <a:pt x="1691" y="668"/>
                  <a:pt x="1687" y="671"/>
                  <a:pt x="1687" y="676"/>
                </a:cubicBezTo>
                <a:cubicBezTo>
                  <a:pt x="1687" y="680"/>
                  <a:pt x="1691" y="683"/>
                  <a:pt x="1695" y="683"/>
                </a:cubicBezTo>
                <a:close/>
                <a:moveTo>
                  <a:pt x="1671" y="683"/>
                </a:moveTo>
                <a:cubicBezTo>
                  <a:pt x="1675" y="683"/>
                  <a:pt x="1679" y="680"/>
                  <a:pt x="1678" y="676"/>
                </a:cubicBezTo>
                <a:cubicBezTo>
                  <a:pt x="1678" y="671"/>
                  <a:pt x="1675" y="668"/>
                  <a:pt x="1671" y="668"/>
                </a:cubicBezTo>
                <a:cubicBezTo>
                  <a:pt x="1667" y="668"/>
                  <a:pt x="1664" y="672"/>
                  <a:pt x="1664" y="676"/>
                </a:cubicBezTo>
                <a:cubicBezTo>
                  <a:pt x="1664" y="680"/>
                  <a:pt x="1667" y="683"/>
                  <a:pt x="1671" y="683"/>
                </a:cubicBezTo>
                <a:close/>
                <a:moveTo>
                  <a:pt x="1647" y="668"/>
                </a:moveTo>
                <a:cubicBezTo>
                  <a:pt x="1643" y="668"/>
                  <a:pt x="1640" y="672"/>
                  <a:pt x="1640" y="676"/>
                </a:cubicBezTo>
                <a:cubicBezTo>
                  <a:pt x="1640" y="680"/>
                  <a:pt x="1643" y="683"/>
                  <a:pt x="1647" y="683"/>
                </a:cubicBezTo>
                <a:cubicBezTo>
                  <a:pt x="1651" y="683"/>
                  <a:pt x="1655" y="680"/>
                  <a:pt x="1655" y="676"/>
                </a:cubicBezTo>
                <a:cubicBezTo>
                  <a:pt x="1655" y="672"/>
                  <a:pt x="1652" y="668"/>
                  <a:pt x="1647" y="668"/>
                </a:cubicBezTo>
                <a:close/>
                <a:moveTo>
                  <a:pt x="1624" y="669"/>
                </a:moveTo>
                <a:cubicBezTo>
                  <a:pt x="1620" y="669"/>
                  <a:pt x="1616" y="672"/>
                  <a:pt x="1616" y="676"/>
                </a:cubicBezTo>
                <a:cubicBezTo>
                  <a:pt x="1616" y="680"/>
                  <a:pt x="1619" y="684"/>
                  <a:pt x="1624" y="684"/>
                </a:cubicBezTo>
                <a:cubicBezTo>
                  <a:pt x="1628" y="684"/>
                  <a:pt x="1631" y="680"/>
                  <a:pt x="1631" y="676"/>
                </a:cubicBezTo>
                <a:cubicBezTo>
                  <a:pt x="1631" y="672"/>
                  <a:pt x="1628" y="669"/>
                  <a:pt x="1624" y="669"/>
                </a:cubicBezTo>
                <a:close/>
                <a:moveTo>
                  <a:pt x="1600" y="669"/>
                </a:moveTo>
                <a:cubicBezTo>
                  <a:pt x="1596" y="669"/>
                  <a:pt x="1593" y="672"/>
                  <a:pt x="1593" y="676"/>
                </a:cubicBezTo>
                <a:cubicBezTo>
                  <a:pt x="1592" y="681"/>
                  <a:pt x="1596" y="684"/>
                  <a:pt x="1600" y="684"/>
                </a:cubicBezTo>
                <a:cubicBezTo>
                  <a:pt x="1604" y="684"/>
                  <a:pt x="1607" y="680"/>
                  <a:pt x="1607" y="676"/>
                </a:cubicBezTo>
                <a:cubicBezTo>
                  <a:pt x="1608" y="672"/>
                  <a:pt x="1604" y="669"/>
                  <a:pt x="1600" y="669"/>
                </a:cubicBezTo>
                <a:close/>
                <a:moveTo>
                  <a:pt x="1577" y="669"/>
                </a:moveTo>
                <a:cubicBezTo>
                  <a:pt x="1572" y="669"/>
                  <a:pt x="1569" y="673"/>
                  <a:pt x="1569" y="677"/>
                </a:cubicBezTo>
                <a:cubicBezTo>
                  <a:pt x="1569" y="681"/>
                  <a:pt x="1572" y="684"/>
                  <a:pt x="1576" y="684"/>
                </a:cubicBezTo>
                <a:cubicBezTo>
                  <a:pt x="1580" y="684"/>
                  <a:pt x="1584" y="681"/>
                  <a:pt x="1584" y="677"/>
                </a:cubicBezTo>
                <a:cubicBezTo>
                  <a:pt x="1584" y="672"/>
                  <a:pt x="1581" y="669"/>
                  <a:pt x="1577" y="669"/>
                </a:cubicBezTo>
                <a:close/>
                <a:moveTo>
                  <a:pt x="1553" y="670"/>
                </a:moveTo>
                <a:cubicBezTo>
                  <a:pt x="1549" y="670"/>
                  <a:pt x="1545" y="673"/>
                  <a:pt x="1545" y="677"/>
                </a:cubicBezTo>
                <a:cubicBezTo>
                  <a:pt x="1545" y="681"/>
                  <a:pt x="1548" y="685"/>
                  <a:pt x="1552" y="685"/>
                </a:cubicBezTo>
                <a:cubicBezTo>
                  <a:pt x="1556" y="685"/>
                  <a:pt x="1560" y="681"/>
                  <a:pt x="1560" y="677"/>
                </a:cubicBezTo>
                <a:cubicBezTo>
                  <a:pt x="1560" y="673"/>
                  <a:pt x="1557" y="670"/>
                  <a:pt x="1553" y="670"/>
                </a:cubicBezTo>
                <a:close/>
                <a:moveTo>
                  <a:pt x="1529" y="670"/>
                </a:moveTo>
                <a:cubicBezTo>
                  <a:pt x="1525" y="670"/>
                  <a:pt x="1522" y="674"/>
                  <a:pt x="1522" y="678"/>
                </a:cubicBezTo>
                <a:cubicBezTo>
                  <a:pt x="1521" y="682"/>
                  <a:pt x="1525" y="685"/>
                  <a:pt x="1529" y="685"/>
                </a:cubicBezTo>
                <a:cubicBezTo>
                  <a:pt x="1533" y="685"/>
                  <a:pt x="1536" y="682"/>
                  <a:pt x="1536" y="677"/>
                </a:cubicBezTo>
                <a:cubicBezTo>
                  <a:pt x="1537" y="673"/>
                  <a:pt x="1533" y="670"/>
                  <a:pt x="1529" y="670"/>
                </a:cubicBezTo>
                <a:close/>
                <a:moveTo>
                  <a:pt x="1506" y="671"/>
                </a:moveTo>
                <a:cubicBezTo>
                  <a:pt x="1502" y="671"/>
                  <a:pt x="1498" y="674"/>
                  <a:pt x="1498" y="678"/>
                </a:cubicBezTo>
                <a:cubicBezTo>
                  <a:pt x="1498" y="682"/>
                  <a:pt x="1501" y="686"/>
                  <a:pt x="1505" y="686"/>
                </a:cubicBezTo>
                <a:cubicBezTo>
                  <a:pt x="1509" y="685"/>
                  <a:pt x="1513" y="682"/>
                  <a:pt x="1513" y="678"/>
                </a:cubicBezTo>
                <a:cubicBezTo>
                  <a:pt x="1513" y="674"/>
                  <a:pt x="1510" y="670"/>
                  <a:pt x="1506" y="671"/>
                </a:cubicBezTo>
                <a:close/>
                <a:moveTo>
                  <a:pt x="1482" y="671"/>
                </a:moveTo>
                <a:cubicBezTo>
                  <a:pt x="1478" y="671"/>
                  <a:pt x="1475" y="675"/>
                  <a:pt x="1474" y="679"/>
                </a:cubicBezTo>
                <a:cubicBezTo>
                  <a:pt x="1474" y="683"/>
                  <a:pt x="1477" y="686"/>
                  <a:pt x="1481" y="686"/>
                </a:cubicBezTo>
                <a:cubicBezTo>
                  <a:pt x="1485" y="686"/>
                  <a:pt x="1489" y="683"/>
                  <a:pt x="1489" y="678"/>
                </a:cubicBezTo>
                <a:cubicBezTo>
                  <a:pt x="1489" y="674"/>
                  <a:pt x="1486" y="671"/>
                  <a:pt x="1482" y="671"/>
                </a:cubicBezTo>
                <a:close/>
                <a:moveTo>
                  <a:pt x="739" y="730"/>
                </a:moveTo>
                <a:cubicBezTo>
                  <a:pt x="743" y="730"/>
                  <a:pt x="747" y="726"/>
                  <a:pt x="749" y="722"/>
                </a:cubicBezTo>
                <a:cubicBezTo>
                  <a:pt x="750" y="718"/>
                  <a:pt x="748" y="715"/>
                  <a:pt x="744" y="715"/>
                </a:cubicBezTo>
                <a:cubicBezTo>
                  <a:pt x="741" y="716"/>
                  <a:pt x="736" y="719"/>
                  <a:pt x="735" y="723"/>
                </a:cubicBezTo>
                <a:cubicBezTo>
                  <a:pt x="733" y="727"/>
                  <a:pt x="735" y="730"/>
                  <a:pt x="739" y="730"/>
                </a:cubicBezTo>
                <a:close/>
                <a:moveTo>
                  <a:pt x="722" y="717"/>
                </a:moveTo>
                <a:cubicBezTo>
                  <a:pt x="718" y="718"/>
                  <a:pt x="714" y="721"/>
                  <a:pt x="713" y="725"/>
                </a:cubicBezTo>
                <a:cubicBezTo>
                  <a:pt x="711" y="730"/>
                  <a:pt x="713" y="733"/>
                  <a:pt x="717" y="732"/>
                </a:cubicBezTo>
                <a:cubicBezTo>
                  <a:pt x="721" y="732"/>
                  <a:pt x="725" y="728"/>
                  <a:pt x="726" y="724"/>
                </a:cubicBezTo>
                <a:cubicBezTo>
                  <a:pt x="728" y="720"/>
                  <a:pt x="726" y="717"/>
                  <a:pt x="722" y="717"/>
                </a:cubicBezTo>
                <a:close/>
                <a:moveTo>
                  <a:pt x="704" y="726"/>
                </a:moveTo>
                <a:cubicBezTo>
                  <a:pt x="706" y="722"/>
                  <a:pt x="704" y="719"/>
                  <a:pt x="700" y="720"/>
                </a:cubicBezTo>
                <a:cubicBezTo>
                  <a:pt x="696" y="720"/>
                  <a:pt x="692" y="724"/>
                  <a:pt x="690" y="728"/>
                </a:cubicBezTo>
                <a:cubicBezTo>
                  <a:pt x="689" y="732"/>
                  <a:pt x="691" y="735"/>
                  <a:pt x="695" y="734"/>
                </a:cubicBezTo>
                <a:cubicBezTo>
                  <a:pt x="698" y="734"/>
                  <a:pt x="703" y="730"/>
                  <a:pt x="704" y="726"/>
                </a:cubicBezTo>
                <a:close/>
                <a:moveTo>
                  <a:pt x="678" y="722"/>
                </a:moveTo>
                <a:cubicBezTo>
                  <a:pt x="674" y="722"/>
                  <a:pt x="670" y="726"/>
                  <a:pt x="668" y="730"/>
                </a:cubicBezTo>
                <a:cubicBezTo>
                  <a:pt x="667" y="734"/>
                  <a:pt x="669" y="737"/>
                  <a:pt x="672" y="737"/>
                </a:cubicBezTo>
                <a:cubicBezTo>
                  <a:pt x="676" y="736"/>
                  <a:pt x="681" y="733"/>
                  <a:pt x="682" y="728"/>
                </a:cubicBezTo>
                <a:cubicBezTo>
                  <a:pt x="684" y="724"/>
                  <a:pt x="682" y="721"/>
                  <a:pt x="678" y="722"/>
                </a:cubicBezTo>
                <a:close/>
                <a:moveTo>
                  <a:pt x="656" y="724"/>
                </a:moveTo>
                <a:cubicBezTo>
                  <a:pt x="652" y="724"/>
                  <a:pt x="648" y="728"/>
                  <a:pt x="646" y="732"/>
                </a:cubicBezTo>
                <a:cubicBezTo>
                  <a:pt x="645" y="736"/>
                  <a:pt x="647" y="739"/>
                  <a:pt x="650" y="739"/>
                </a:cubicBezTo>
                <a:cubicBezTo>
                  <a:pt x="654" y="738"/>
                  <a:pt x="659" y="735"/>
                  <a:pt x="660" y="731"/>
                </a:cubicBezTo>
                <a:cubicBezTo>
                  <a:pt x="662" y="727"/>
                  <a:pt x="660" y="724"/>
                  <a:pt x="656" y="724"/>
                </a:cubicBezTo>
                <a:close/>
                <a:moveTo>
                  <a:pt x="634" y="726"/>
                </a:moveTo>
                <a:cubicBezTo>
                  <a:pt x="630" y="727"/>
                  <a:pt x="626" y="730"/>
                  <a:pt x="624" y="734"/>
                </a:cubicBezTo>
                <a:cubicBezTo>
                  <a:pt x="623" y="739"/>
                  <a:pt x="624" y="742"/>
                  <a:pt x="628" y="741"/>
                </a:cubicBezTo>
                <a:cubicBezTo>
                  <a:pt x="632" y="741"/>
                  <a:pt x="637" y="737"/>
                  <a:pt x="638" y="733"/>
                </a:cubicBezTo>
                <a:cubicBezTo>
                  <a:pt x="640" y="729"/>
                  <a:pt x="638" y="726"/>
                  <a:pt x="634" y="726"/>
                </a:cubicBezTo>
                <a:close/>
                <a:moveTo>
                  <a:pt x="3146" y="741"/>
                </a:moveTo>
                <a:cubicBezTo>
                  <a:pt x="3142" y="740"/>
                  <a:pt x="3142" y="743"/>
                  <a:pt x="3144" y="747"/>
                </a:cubicBezTo>
                <a:cubicBezTo>
                  <a:pt x="3146" y="751"/>
                  <a:pt x="3151" y="755"/>
                  <a:pt x="3154" y="756"/>
                </a:cubicBezTo>
                <a:cubicBezTo>
                  <a:pt x="3158" y="756"/>
                  <a:pt x="3159" y="753"/>
                  <a:pt x="3156" y="749"/>
                </a:cubicBezTo>
                <a:cubicBezTo>
                  <a:pt x="3154" y="745"/>
                  <a:pt x="3149" y="741"/>
                  <a:pt x="3146" y="741"/>
                </a:cubicBezTo>
                <a:close/>
                <a:moveTo>
                  <a:pt x="3126" y="738"/>
                </a:moveTo>
                <a:cubicBezTo>
                  <a:pt x="3123" y="738"/>
                  <a:pt x="3122" y="741"/>
                  <a:pt x="3124" y="745"/>
                </a:cubicBezTo>
                <a:cubicBezTo>
                  <a:pt x="3127" y="749"/>
                  <a:pt x="3131" y="753"/>
                  <a:pt x="3135" y="753"/>
                </a:cubicBezTo>
                <a:cubicBezTo>
                  <a:pt x="3138" y="753"/>
                  <a:pt x="3139" y="751"/>
                  <a:pt x="3137" y="746"/>
                </a:cubicBezTo>
                <a:cubicBezTo>
                  <a:pt x="3134" y="742"/>
                  <a:pt x="3130" y="739"/>
                  <a:pt x="3126" y="738"/>
                </a:cubicBezTo>
                <a:close/>
                <a:moveTo>
                  <a:pt x="3107" y="736"/>
                </a:moveTo>
                <a:cubicBezTo>
                  <a:pt x="3104" y="735"/>
                  <a:pt x="3103" y="738"/>
                  <a:pt x="3105" y="742"/>
                </a:cubicBezTo>
                <a:cubicBezTo>
                  <a:pt x="3107" y="746"/>
                  <a:pt x="3112" y="750"/>
                  <a:pt x="3115" y="750"/>
                </a:cubicBezTo>
                <a:cubicBezTo>
                  <a:pt x="3119" y="751"/>
                  <a:pt x="3119" y="748"/>
                  <a:pt x="3117" y="744"/>
                </a:cubicBezTo>
                <a:cubicBezTo>
                  <a:pt x="3115" y="740"/>
                  <a:pt x="3110" y="736"/>
                  <a:pt x="3107" y="736"/>
                </a:cubicBezTo>
                <a:close/>
                <a:moveTo>
                  <a:pt x="3087" y="733"/>
                </a:moveTo>
                <a:cubicBezTo>
                  <a:pt x="3084" y="732"/>
                  <a:pt x="3083" y="735"/>
                  <a:pt x="3085" y="740"/>
                </a:cubicBezTo>
                <a:cubicBezTo>
                  <a:pt x="3087" y="744"/>
                  <a:pt x="3092" y="747"/>
                  <a:pt x="3095" y="748"/>
                </a:cubicBezTo>
                <a:cubicBezTo>
                  <a:pt x="3099" y="748"/>
                  <a:pt x="3100" y="745"/>
                  <a:pt x="3098" y="741"/>
                </a:cubicBezTo>
                <a:cubicBezTo>
                  <a:pt x="3095" y="737"/>
                  <a:pt x="3091" y="733"/>
                  <a:pt x="3087" y="733"/>
                </a:cubicBezTo>
                <a:close/>
                <a:moveTo>
                  <a:pt x="2934" y="728"/>
                </a:moveTo>
                <a:cubicBezTo>
                  <a:pt x="2937" y="728"/>
                  <a:pt x="2938" y="725"/>
                  <a:pt x="2936" y="721"/>
                </a:cubicBezTo>
                <a:cubicBezTo>
                  <a:pt x="2934" y="717"/>
                  <a:pt x="2930" y="713"/>
                  <a:pt x="2926" y="713"/>
                </a:cubicBezTo>
                <a:cubicBezTo>
                  <a:pt x="2923" y="713"/>
                  <a:pt x="2921" y="716"/>
                  <a:pt x="2924" y="720"/>
                </a:cubicBezTo>
                <a:cubicBezTo>
                  <a:pt x="2926" y="724"/>
                  <a:pt x="2930" y="727"/>
                  <a:pt x="2934" y="728"/>
                </a:cubicBezTo>
                <a:close/>
                <a:moveTo>
                  <a:pt x="2895" y="716"/>
                </a:moveTo>
                <a:cubicBezTo>
                  <a:pt x="2893" y="712"/>
                  <a:pt x="2889" y="709"/>
                  <a:pt x="2885" y="708"/>
                </a:cubicBezTo>
                <a:cubicBezTo>
                  <a:pt x="2881" y="708"/>
                  <a:pt x="2880" y="711"/>
                  <a:pt x="2882" y="715"/>
                </a:cubicBezTo>
                <a:cubicBezTo>
                  <a:pt x="2884" y="719"/>
                  <a:pt x="2889" y="723"/>
                  <a:pt x="2892" y="723"/>
                </a:cubicBezTo>
                <a:cubicBezTo>
                  <a:pt x="2896" y="724"/>
                  <a:pt x="2897" y="721"/>
                  <a:pt x="2895" y="716"/>
                </a:cubicBezTo>
                <a:close/>
                <a:moveTo>
                  <a:pt x="2853" y="712"/>
                </a:moveTo>
                <a:cubicBezTo>
                  <a:pt x="2852" y="708"/>
                  <a:pt x="2847" y="704"/>
                  <a:pt x="2843" y="704"/>
                </a:cubicBezTo>
                <a:cubicBezTo>
                  <a:pt x="2840" y="703"/>
                  <a:pt x="2838" y="706"/>
                  <a:pt x="2840" y="710"/>
                </a:cubicBezTo>
                <a:cubicBezTo>
                  <a:pt x="2842" y="715"/>
                  <a:pt x="2847" y="718"/>
                  <a:pt x="2850" y="719"/>
                </a:cubicBezTo>
                <a:cubicBezTo>
                  <a:pt x="2854" y="719"/>
                  <a:pt x="2855" y="716"/>
                  <a:pt x="2853" y="712"/>
                </a:cubicBezTo>
                <a:close/>
                <a:moveTo>
                  <a:pt x="2829" y="716"/>
                </a:moveTo>
                <a:cubicBezTo>
                  <a:pt x="2833" y="717"/>
                  <a:pt x="2834" y="714"/>
                  <a:pt x="2832" y="710"/>
                </a:cubicBezTo>
                <a:cubicBezTo>
                  <a:pt x="2831" y="705"/>
                  <a:pt x="2826" y="702"/>
                  <a:pt x="2822" y="701"/>
                </a:cubicBezTo>
                <a:cubicBezTo>
                  <a:pt x="2819" y="701"/>
                  <a:pt x="2817" y="704"/>
                  <a:pt x="2819" y="708"/>
                </a:cubicBezTo>
                <a:cubicBezTo>
                  <a:pt x="2821" y="712"/>
                  <a:pt x="2826" y="716"/>
                  <a:pt x="2829" y="716"/>
                </a:cubicBezTo>
                <a:close/>
                <a:moveTo>
                  <a:pt x="2701" y="704"/>
                </a:moveTo>
                <a:cubicBezTo>
                  <a:pt x="2705" y="704"/>
                  <a:pt x="2706" y="701"/>
                  <a:pt x="2705" y="697"/>
                </a:cubicBezTo>
                <a:cubicBezTo>
                  <a:pt x="2703" y="693"/>
                  <a:pt x="2699" y="689"/>
                  <a:pt x="2695" y="689"/>
                </a:cubicBezTo>
                <a:cubicBezTo>
                  <a:pt x="2691" y="688"/>
                  <a:pt x="2689" y="691"/>
                  <a:pt x="2691" y="696"/>
                </a:cubicBezTo>
                <a:cubicBezTo>
                  <a:pt x="2693" y="700"/>
                  <a:pt x="2697" y="703"/>
                  <a:pt x="2701" y="704"/>
                </a:cubicBezTo>
                <a:close/>
                <a:moveTo>
                  <a:pt x="2679" y="702"/>
                </a:moveTo>
                <a:cubicBezTo>
                  <a:pt x="2683" y="702"/>
                  <a:pt x="2685" y="699"/>
                  <a:pt x="2683" y="695"/>
                </a:cubicBezTo>
                <a:cubicBezTo>
                  <a:pt x="2681" y="691"/>
                  <a:pt x="2677" y="687"/>
                  <a:pt x="2673" y="687"/>
                </a:cubicBezTo>
                <a:cubicBezTo>
                  <a:pt x="2670" y="686"/>
                  <a:pt x="2668" y="689"/>
                  <a:pt x="2669" y="694"/>
                </a:cubicBezTo>
                <a:cubicBezTo>
                  <a:pt x="2671" y="698"/>
                  <a:pt x="2675" y="701"/>
                  <a:pt x="2679" y="702"/>
                </a:cubicBezTo>
                <a:close/>
                <a:moveTo>
                  <a:pt x="2657" y="700"/>
                </a:moveTo>
                <a:cubicBezTo>
                  <a:pt x="2661" y="700"/>
                  <a:pt x="2663" y="697"/>
                  <a:pt x="2661" y="693"/>
                </a:cubicBezTo>
                <a:cubicBezTo>
                  <a:pt x="2660" y="689"/>
                  <a:pt x="2655" y="685"/>
                  <a:pt x="2652" y="685"/>
                </a:cubicBezTo>
                <a:cubicBezTo>
                  <a:pt x="2648" y="684"/>
                  <a:pt x="2646" y="688"/>
                  <a:pt x="2648" y="692"/>
                </a:cubicBezTo>
                <a:cubicBezTo>
                  <a:pt x="2649" y="696"/>
                  <a:pt x="2654" y="699"/>
                  <a:pt x="2657" y="700"/>
                </a:cubicBezTo>
                <a:close/>
                <a:moveTo>
                  <a:pt x="2614" y="696"/>
                </a:moveTo>
                <a:cubicBezTo>
                  <a:pt x="2617" y="696"/>
                  <a:pt x="2619" y="693"/>
                  <a:pt x="2618" y="689"/>
                </a:cubicBezTo>
                <a:cubicBezTo>
                  <a:pt x="2616" y="685"/>
                  <a:pt x="2612" y="681"/>
                  <a:pt x="2608" y="681"/>
                </a:cubicBezTo>
                <a:cubicBezTo>
                  <a:pt x="2604" y="681"/>
                  <a:pt x="2603" y="684"/>
                  <a:pt x="2604" y="688"/>
                </a:cubicBezTo>
                <a:cubicBezTo>
                  <a:pt x="2606" y="692"/>
                  <a:pt x="2610" y="696"/>
                  <a:pt x="2614" y="696"/>
                </a:cubicBezTo>
                <a:close/>
                <a:moveTo>
                  <a:pt x="2409" y="666"/>
                </a:moveTo>
                <a:cubicBezTo>
                  <a:pt x="2405" y="666"/>
                  <a:pt x="2403" y="669"/>
                  <a:pt x="2404" y="673"/>
                </a:cubicBezTo>
                <a:cubicBezTo>
                  <a:pt x="2405" y="677"/>
                  <a:pt x="2409" y="681"/>
                  <a:pt x="2413" y="681"/>
                </a:cubicBezTo>
                <a:cubicBezTo>
                  <a:pt x="2417" y="681"/>
                  <a:pt x="2419" y="678"/>
                  <a:pt x="2418" y="674"/>
                </a:cubicBezTo>
                <a:cubicBezTo>
                  <a:pt x="2417" y="670"/>
                  <a:pt x="2413" y="666"/>
                  <a:pt x="2409" y="666"/>
                </a:cubicBezTo>
                <a:close/>
                <a:moveTo>
                  <a:pt x="2386" y="665"/>
                </a:moveTo>
                <a:cubicBezTo>
                  <a:pt x="2383" y="664"/>
                  <a:pt x="2380" y="668"/>
                  <a:pt x="2381" y="672"/>
                </a:cubicBezTo>
                <a:cubicBezTo>
                  <a:pt x="2383" y="676"/>
                  <a:pt x="2387" y="679"/>
                  <a:pt x="2391" y="680"/>
                </a:cubicBezTo>
                <a:cubicBezTo>
                  <a:pt x="2395" y="680"/>
                  <a:pt x="2397" y="677"/>
                  <a:pt x="2396" y="673"/>
                </a:cubicBezTo>
                <a:cubicBezTo>
                  <a:pt x="2394" y="669"/>
                  <a:pt x="2390" y="665"/>
                  <a:pt x="2386" y="665"/>
                </a:cubicBezTo>
                <a:close/>
                <a:moveTo>
                  <a:pt x="2139" y="667"/>
                </a:moveTo>
                <a:cubicBezTo>
                  <a:pt x="2143" y="667"/>
                  <a:pt x="2146" y="664"/>
                  <a:pt x="2145" y="660"/>
                </a:cubicBezTo>
                <a:cubicBezTo>
                  <a:pt x="2144" y="656"/>
                  <a:pt x="2140" y="652"/>
                  <a:pt x="2136" y="652"/>
                </a:cubicBezTo>
                <a:cubicBezTo>
                  <a:pt x="2132" y="652"/>
                  <a:pt x="2129" y="655"/>
                  <a:pt x="2130" y="659"/>
                </a:cubicBezTo>
                <a:cubicBezTo>
                  <a:pt x="2131" y="663"/>
                  <a:pt x="2135" y="667"/>
                  <a:pt x="2139" y="667"/>
                </a:cubicBezTo>
                <a:close/>
                <a:moveTo>
                  <a:pt x="2116" y="666"/>
                </a:moveTo>
                <a:cubicBezTo>
                  <a:pt x="2120" y="666"/>
                  <a:pt x="2122" y="663"/>
                  <a:pt x="2122" y="659"/>
                </a:cubicBezTo>
                <a:cubicBezTo>
                  <a:pt x="2121" y="655"/>
                  <a:pt x="2117" y="651"/>
                  <a:pt x="2113" y="651"/>
                </a:cubicBezTo>
                <a:cubicBezTo>
                  <a:pt x="2109" y="651"/>
                  <a:pt x="2106" y="654"/>
                  <a:pt x="2107" y="658"/>
                </a:cubicBezTo>
                <a:cubicBezTo>
                  <a:pt x="2108" y="663"/>
                  <a:pt x="2112" y="666"/>
                  <a:pt x="2116" y="666"/>
                </a:cubicBezTo>
                <a:close/>
                <a:moveTo>
                  <a:pt x="2099" y="658"/>
                </a:moveTo>
                <a:cubicBezTo>
                  <a:pt x="2098" y="654"/>
                  <a:pt x="2094" y="651"/>
                  <a:pt x="2090" y="650"/>
                </a:cubicBezTo>
                <a:cubicBezTo>
                  <a:pt x="2086" y="650"/>
                  <a:pt x="2083" y="654"/>
                  <a:pt x="2084" y="658"/>
                </a:cubicBezTo>
                <a:cubicBezTo>
                  <a:pt x="2085" y="662"/>
                  <a:pt x="2089" y="665"/>
                  <a:pt x="2093" y="665"/>
                </a:cubicBezTo>
                <a:cubicBezTo>
                  <a:pt x="2097" y="666"/>
                  <a:pt x="2099" y="662"/>
                  <a:pt x="2099" y="658"/>
                </a:cubicBezTo>
                <a:close/>
                <a:moveTo>
                  <a:pt x="2069" y="665"/>
                </a:moveTo>
                <a:cubicBezTo>
                  <a:pt x="2073" y="665"/>
                  <a:pt x="2076" y="662"/>
                  <a:pt x="2075" y="657"/>
                </a:cubicBezTo>
                <a:cubicBezTo>
                  <a:pt x="2075" y="653"/>
                  <a:pt x="2071" y="650"/>
                  <a:pt x="2067" y="650"/>
                </a:cubicBezTo>
                <a:cubicBezTo>
                  <a:pt x="2063" y="650"/>
                  <a:pt x="2060" y="653"/>
                  <a:pt x="2061" y="657"/>
                </a:cubicBezTo>
                <a:cubicBezTo>
                  <a:pt x="2061" y="661"/>
                  <a:pt x="2065" y="665"/>
                  <a:pt x="2069" y="665"/>
                </a:cubicBezTo>
                <a:close/>
                <a:moveTo>
                  <a:pt x="2046" y="664"/>
                </a:moveTo>
                <a:cubicBezTo>
                  <a:pt x="2050" y="664"/>
                  <a:pt x="2053" y="661"/>
                  <a:pt x="2052" y="657"/>
                </a:cubicBezTo>
                <a:cubicBezTo>
                  <a:pt x="2052" y="653"/>
                  <a:pt x="2048" y="649"/>
                  <a:pt x="2044" y="649"/>
                </a:cubicBezTo>
                <a:cubicBezTo>
                  <a:pt x="2040" y="649"/>
                  <a:pt x="2037" y="652"/>
                  <a:pt x="2038" y="656"/>
                </a:cubicBezTo>
                <a:cubicBezTo>
                  <a:pt x="2038" y="660"/>
                  <a:pt x="2042" y="664"/>
                  <a:pt x="2046" y="664"/>
                </a:cubicBezTo>
                <a:close/>
                <a:moveTo>
                  <a:pt x="2023" y="663"/>
                </a:moveTo>
                <a:cubicBezTo>
                  <a:pt x="2027" y="663"/>
                  <a:pt x="2030" y="660"/>
                  <a:pt x="2029" y="656"/>
                </a:cubicBezTo>
                <a:cubicBezTo>
                  <a:pt x="2028" y="652"/>
                  <a:pt x="2025" y="648"/>
                  <a:pt x="2021" y="648"/>
                </a:cubicBezTo>
                <a:cubicBezTo>
                  <a:pt x="2017" y="648"/>
                  <a:pt x="2014" y="651"/>
                  <a:pt x="2014" y="656"/>
                </a:cubicBezTo>
                <a:cubicBezTo>
                  <a:pt x="2015" y="660"/>
                  <a:pt x="2019" y="663"/>
                  <a:pt x="2023" y="663"/>
                </a:cubicBezTo>
                <a:close/>
                <a:moveTo>
                  <a:pt x="1999" y="663"/>
                </a:moveTo>
                <a:cubicBezTo>
                  <a:pt x="2004" y="663"/>
                  <a:pt x="2006" y="659"/>
                  <a:pt x="2006" y="655"/>
                </a:cubicBezTo>
                <a:cubicBezTo>
                  <a:pt x="2005" y="651"/>
                  <a:pt x="2001" y="648"/>
                  <a:pt x="1997" y="648"/>
                </a:cubicBezTo>
                <a:cubicBezTo>
                  <a:pt x="1993" y="648"/>
                  <a:pt x="1991" y="651"/>
                  <a:pt x="1991" y="655"/>
                </a:cubicBezTo>
                <a:cubicBezTo>
                  <a:pt x="1992" y="659"/>
                  <a:pt x="1995" y="663"/>
                  <a:pt x="1999" y="663"/>
                </a:cubicBezTo>
                <a:close/>
                <a:moveTo>
                  <a:pt x="1976" y="662"/>
                </a:moveTo>
                <a:cubicBezTo>
                  <a:pt x="1980" y="662"/>
                  <a:pt x="1983" y="659"/>
                  <a:pt x="1982" y="655"/>
                </a:cubicBezTo>
                <a:cubicBezTo>
                  <a:pt x="1982" y="651"/>
                  <a:pt x="1978" y="647"/>
                  <a:pt x="1974" y="647"/>
                </a:cubicBezTo>
                <a:cubicBezTo>
                  <a:pt x="1970" y="647"/>
                  <a:pt x="1967" y="650"/>
                  <a:pt x="1968" y="654"/>
                </a:cubicBezTo>
                <a:cubicBezTo>
                  <a:pt x="1968" y="659"/>
                  <a:pt x="1972" y="662"/>
                  <a:pt x="1976" y="662"/>
                </a:cubicBezTo>
                <a:close/>
                <a:moveTo>
                  <a:pt x="1953" y="662"/>
                </a:moveTo>
                <a:cubicBezTo>
                  <a:pt x="1957" y="662"/>
                  <a:pt x="1960" y="658"/>
                  <a:pt x="1959" y="654"/>
                </a:cubicBezTo>
                <a:cubicBezTo>
                  <a:pt x="1959" y="650"/>
                  <a:pt x="1955" y="647"/>
                  <a:pt x="1951" y="647"/>
                </a:cubicBezTo>
                <a:cubicBezTo>
                  <a:pt x="1947" y="647"/>
                  <a:pt x="1944" y="650"/>
                  <a:pt x="1945" y="654"/>
                </a:cubicBezTo>
                <a:cubicBezTo>
                  <a:pt x="1945" y="658"/>
                  <a:pt x="1949" y="662"/>
                  <a:pt x="1953" y="662"/>
                </a:cubicBezTo>
                <a:close/>
                <a:moveTo>
                  <a:pt x="1929" y="661"/>
                </a:moveTo>
                <a:cubicBezTo>
                  <a:pt x="1933" y="661"/>
                  <a:pt x="1936" y="658"/>
                  <a:pt x="1936" y="654"/>
                </a:cubicBezTo>
                <a:cubicBezTo>
                  <a:pt x="1935" y="650"/>
                  <a:pt x="1932" y="646"/>
                  <a:pt x="1928" y="646"/>
                </a:cubicBezTo>
                <a:cubicBezTo>
                  <a:pt x="1924" y="646"/>
                  <a:pt x="1921" y="649"/>
                  <a:pt x="1921" y="654"/>
                </a:cubicBezTo>
                <a:cubicBezTo>
                  <a:pt x="1922" y="658"/>
                  <a:pt x="1925" y="661"/>
                  <a:pt x="1929" y="661"/>
                </a:cubicBezTo>
                <a:close/>
                <a:moveTo>
                  <a:pt x="1906" y="661"/>
                </a:moveTo>
                <a:cubicBezTo>
                  <a:pt x="1910" y="661"/>
                  <a:pt x="1913" y="658"/>
                  <a:pt x="1913" y="653"/>
                </a:cubicBezTo>
                <a:cubicBezTo>
                  <a:pt x="1912" y="649"/>
                  <a:pt x="1909" y="646"/>
                  <a:pt x="1904" y="646"/>
                </a:cubicBezTo>
                <a:cubicBezTo>
                  <a:pt x="1900" y="646"/>
                  <a:pt x="1897" y="649"/>
                  <a:pt x="1898" y="653"/>
                </a:cubicBezTo>
                <a:cubicBezTo>
                  <a:pt x="1898" y="657"/>
                  <a:pt x="1902" y="661"/>
                  <a:pt x="1906" y="661"/>
                </a:cubicBezTo>
                <a:close/>
                <a:moveTo>
                  <a:pt x="1883" y="660"/>
                </a:moveTo>
                <a:cubicBezTo>
                  <a:pt x="1887" y="661"/>
                  <a:pt x="1890" y="657"/>
                  <a:pt x="1889" y="653"/>
                </a:cubicBezTo>
                <a:cubicBezTo>
                  <a:pt x="1889" y="649"/>
                  <a:pt x="1885" y="646"/>
                  <a:pt x="1881" y="645"/>
                </a:cubicBezTo>
                <a:cubicBezTo>
                  <a:pt x="1877" y="645"/>
                  <a:pt x="1874" y="649"/>
                  <a:pt x="1875" y="653"/>
                </a:cubicBezTo>
                <a:cubicBezTo>
                  <a:pt x="1875" y="657"/>
                  <a:pt x="1878" y="660"/>
                  <a:pt x="1883" y="660"/>
                </a:cubicBezTo>
                <a:close/>
                <a:moveTo>
                  <a:pt x="1859" y="660"/>
                </a:moveTo>
                <a:cubicBezTo>
                  <a:pt x="1863" y="660"/>
                  <a:pt x="1866" y="657"/>
                  <a:pt x="1866" y="653"/>
                </a:cubicBezTo>
                <a:cubicBezTo>
                  <a:pt x="1865" y="649"/>
                  <a:pt x="1862" y="645"/>
                  <a:pt x="1858" y="645"/>
                </a:cubicBezTo>
                <a:cubicBezTo>
                  <a:pt x="1854" y="645"/>
                  <a:pt x="1851" y="648"/>
                  <a:pt x="1851" y="653"/>
                </a:cubicBezTo>
                <a:cubicBezTo>
                  <a:pt x="1851" y="657"/>
                  <a:pt x="1855" y="660"/>
                  <a:pt x="1859" y="660"/>
                </a:cubicBezTo>
                <a:close/>
                <a:moveTo>
                  <a:pt x="1836" y="660"/>
                </a:moveTo>
                <a:cubicBezTo>
                  <a:pt x="1840" y="660"/>
                  <a:pt x="1843" y="657"/>
                  <a:pt x="1842" y="653"/>
                </a:cubicBezTo>
                <a:cubicBezTo>
                  <a:pt x="1842" y="648"/>
                  <a:pt x="1839" y="645"/>
                  <a:pt x="1835" y="645"/>
                </a:cubicBezTo>
                <a:cubicBezTo>
                  <a:pt x="1830" y="645"/>
                  <a:pt x="1827" y="648"/>
                  <a:pt x="1828" y="652"/>
                </a:cubicBezTo>
                <a:cubicBezTo>
                  <a:pt x="1828" y="657"/>
                  <a:pt x="1831" y="660"/>
                  <a:pt x="1836" y="660"/>
                </a:cubicBezTo>
                <a:close/>
                <a:moveTo>
                  <a:pt x="1812" y="660"/>
                </a:moveTo>
                <a:cubicBezTo>
                  <a:pt x="1816" y="660"/>
                  <a:pt x="1819" y="656"/>
                  <a:pt x="1819" y="652"/>
                </a:cubicBezTo>
                <a:cubicBezTo>
                  <a:pt x="1819" y="648"/>
                  <a:pt x="1815" y="645"/>
                  <a:pt x="1811" y="645"/>
                </a:cubicBezTo>
                <a:cubicBezTo>
                  <a:pt x="1807" y="645"/>
                  <a:pt x="1804" y="648"/>
                  <a:pt x="1804" y="652"/>
                </a:cubicBezTo>
                <a:cubicBezTo>
                  <a:pt x="1805" y="656"/>
                  <a:pt x="1808" y="660"/>
                  <a:pt x="1812" y="660"/>
                </a:cubicBezTo>
                <a:close/>
                <a:moveTo>
                  <a:pt x="1789" y="660"/>
                </a:moveTo>
                <a:cubicBezTo>
                  <a:pt x="1793" y="660"/>
                  <a:pt x="1796" y="656"/>
                  <a:pt x="1796" y="652"/>
                </a:cubicBezTo>
                <a:cubicBezTo>
                  <a:pt x="1795" y="648"/>
                  <a:pt x="1792" y="645"/>
                  <a:pt x="1788" y="645"/>
                </a:cubicBezTo>
                <a:cubicBezTo>
                  <a:pt x="1784" y="645"/>
                  <a:pt x="1781" y="648"/>
                  <a:pt x="1781" y="652"/>
                </a:cubicBezTo>
                <a:cubicBezTo>
                  <a:pt x="1781" y="656"/>
                  <a:pt x="1785" y="660"/>
                  <a:pt x="1789" y="660"/>
                </a:cubicBezTo>
                <a:close/>
                <a:moveTo>
                  <a:pt x="1765" y="660"/>
                </a:moveTo>
                <a:cubicBezTo>
                  <a:pt x="1769" y="660"/>
                  <a:pt x="1772" y="656"/>
                  <a:pt x="1772" y="652"/>
                </a:cubicBezTo>
                <a:cubicBezTo>
                  <a:pt x="1772" y="648"/>
                  <a:pt x="1769" y="645"/>
                  <a:pt x="1764" y="645"/>
                </a:cubicBezTo>
                <a:cubicBezTo>
                  <a:pt x="1760" y="645"/>
                  <a:pt x="1757" y="648"/>
                  <a:pt x="1757" y="652"/>
                </a:cubicBezTo>
                <a:cubicBezTo>
                  <a:pt x="1758" y="656"/>
                  <a:pt x="1761" y="660"/>
                  <a:pt x="1765" y="660"/>
                </a:cubicBezTo>
                <a:close/>
                <a:moveTo>
                  <a:pt x="1742" y="660"/>
                </a:moveTo>
                <a:cubicBezTo>
                  <a:pt x="1746" y="660"/>
                  <a:pt x="1749" y="656"/>
                  <a:pt x="1749" y="652"/>
                </a:cubicBezTo>
                <a:cubicBezTo>
                  <a:pt x="1749" y="648"/>
                  <a:pt x="1745" y="645"/>
                  <a:pt x="1741" y="645"/>
                </a:cubicBezTo>
                <a:cubicBezTo>
                  <a:pt x="1737" y="645"/>
                  <a:pt x="1734" y="648"/>
                  <a:pt x="1734" y="652"/>
                </a:cubicBezTo>
                <a:cubicBezTo>
                  <a:pt x="1734" y="656"/>
                  <a:pt x="1737" y="660"/>
                  <a:pt x="1742" y="660"/>
                </a:cubicBezTo>
                <a:close/>
                <a:moveTo>
                  <a:pt x="1718" y="660"/>
                </a:moveTo>
                <a:cubicBezTo>
                  <a:pt x="1722" y="660"/>
                  <a:pt x="1725" y="656"/>
                  <a:pt x="1725" y="652"/>
                </a:cubicBezTo>
                <a:cubicBezTo>
                  <a:pt x="1725" y="648"/>
                  <a:pt x="1722" y="645"/>
                  <a:pt x="1718" y="645"/>
                </a:cubicBezTo>
                <a:cubicBezTo>
                  <a:pt x="1714" y="645"/>
                  <a:pt x="1710" y="648"/>
                  <a:pt x="1711" y="652"/>
                </a:cubicBezTo>
                <a:cubicBezTo>
                  <a:pt x="1711" y="656"/>
                  <a:pt x="1714" y="660"/>
                  <a:pt x="1718" y="660"/>
                </a:cubicBezTo>
                <a:close/>
                <a:moveTo>
                  <a:pt x="1695" y="660"/>
                </a:moveTo>
                <a:cubicBezTo>
                  <a:pt x="1699" y="660"/>
                  <a:pt x="1702" y="656"/>
                  <a:pt x="1702" y="652"/>
                </a:cubicBezTo>
                <a:cubicBezTo>
                  <a:pt x="1702" y="648"/>
                  <a:pt x="1698" y="645"/>
                  <a:pt x="1694" y="645"/>
                </a:cubicBezTo>
                <a:cubicBezTo>
                  <a:pt x="1690" y="645"/>
                  <a:pt x="1687" y="648"/>
                  <a:pt x="1687" y="652"/>
                </a:cubicBezTo>
                <a:cubicBezTo>
                  <a:pt x="1687" y="656"/>
                  <a:pt x="1690" y="660"/>
                  <a:pt x="1695" y="660"/>
                </a:cubicBezTo>
                <a:close/>
                <a:moveTo>
                  <a:pt x="1671" y="660"/>
                </a:moveTo>
                <a:cubicBezTo>
                  <a:pt x="1675" y="660"/>
                  <a:pt x="1678" y="656"/>
                  <a:pt x="1678" y="652"/>
                </a:cubicBezTo>
                <a:cubicBezTo>
                  <a:pt x="1678" y="648"/>
                  <a:pt x="1675" y="645"/>
                  <a:pt x="1671" y="645"/>
                </a:cubicBezTo>
                <a:cubicBezTo>
                  <a:pt x="1667" y="645"/>
                  <a:pt x="1664" y="648"/>
                  <a:pt x="1664" y="652"/>
                </a:cubicBezTo>
                <a:cubicBezTo>
                  <a:pt x="1664" y="656"/>
                  <a:pt x="1667" y="660"/>
                  <a:pt x="1671" y="660"/>
                </a:cubicBezTo>
                <a:close/>
                <a:moveTo>
                  <a:pt x="1648" y="645"/>
                </a:moveTo>
                <a:cubicBezTo>
                  <a:pt x="1643" y="645"/>
                  <a:pt x="1640" y="648"/>
                  <a:pt x="1640" y="653"/>
                </a:cubicBezTo>
                <a:cubicBezTo>
                  <a:pt x="1640" y="657"/>
                  <a:pt x="1643" y="660"/>
                  <a:pt x="1647" y="660"/>
                </a:cubicBezTo>
                <a:cubicBezTo>
                  <a:pt x="1652" y="660"/>
                  <a:pt x="1655" y="657"/>
                  <a:pt x="1655" y="652"/>
                </a:cubicBezTo>
                <a:cubicBezTo>
                  <a:pt x="1655" y="648"/>
                  <a:pt x="1652" y="645"/>
                  <a:pt x="1648" y="645"/>
                </a:cubicBezTo>
                <a:close/>
                <a:moveTo>
                  <a:pt x="1624" y="645"/>
                </a:moveTo>
                <a:cubicBezTo>
                  <a:pt x="1620" y="645"/>
                  <a:pt x="1617" y="649"/>
                  <a:pt x="1617" y="653"/>
                </a:cubicBezTo>
                <a:cubicBezTo>
                  <a:pt x="1617" y="657"/>
                  <a:pt x="1620" y="660"/>
                  <a:pt x="1624" y="660"/>
                </a:cubicBezTo>
                <a:cubicBezTo>
                  <a:pt x="1628" y="660"/>
                  <a:pt x="1631" y="657"/>
                  <a:pt x="1631" y="653"/>
                </a:cubicBezTo>
                <a:cubicBezTo>
                  <a:pt x="1631" y="648"/>
                  <a:pt x="1628" y="645"/>
                  <a:pt x="1624" y="645"/>
                </a:cubicBezTo>
                <a:close/>
                <a:moveTo>
                  <a:pt x="1601" y="646"/>
                </a:moveTo>
                <a:cubicBezTo>
                  <a:pt x="1597" y="646"/>
                  <a:pt x="1593" y="649"/>
                  <a:pt x="1593" y="653"/>
                </a:cubicBezTo>
                <a:cubicBezTo>
                  <a:pt x="1593" y="657"/>
                  <a:pt x="1596" y="661"/>
                  <a:pt x="1600" y="660"/>
                </a:cubicBezTo>
                <a:cubicBezTo>
                  <a:pt x="1604" y="660"/>
                  <a:pt x="1608" y="657"/>
                  <a:pt x="1608" y="653"/>
                </a:cubicBezTo>
                <a:cubicBezTo>
                  <a:pt x="1608" y="649"/>
                  <a:pt x="1605" y="645"/>
                  <a:pt x="1601" y="646"/>
                </a:cubicBezTo>
                <a:close/>
                <a:moveTo>
                  <a:pt x="1577" y="646"/>
                </a:moveTo>
                <a:cubicBezTo>
                  <a:pt x="1573" y="646"/>
                  <a:pt x="1570" y="649"/>
                  <a:pt x="1570" y="653"/>
                </a:cubicBezTo>
                <a:cubicBezTo>
                  <a:pt x="1570" y="658"/>
                  <a:pt x="1573" y="661"/>
                  <a:pt x="1577" y="661"/>
                </a:cubicBezTo>
                <a:cubicBezTo>
                  <a:pt x="1581" y="661"/>
                  <a:pt x="1584" y="657"/>
                  <a:pt x="1584" y="653"/>
                </a:cubicBezTo>
                <a:cubicBezTo>
                  <a:pt x="1585" y="649"/>
                  <a:pt x="1581" y="646"/>
                  <a:pt x="1577" y="646"/>
                </a:cubicBezTo>
                <a:close/>
                <a:moveTo>
                  <a:pt x="1554" y="646"/>
                </a:moveTo>
                <a:cubicBezTo>
                  <a:pt x="1550" y="646"/>
                  <a:pt x="1546" y="650"/>
                  <a:pt x="1546" y="654"/>
                </a:cubicBezTo>
                <a:cubicBezTo>
                  <a:pt x="1546" y="658"/>
                  <a:pt x="1549" y="661"/>
                  <a:pt x="1553" y="661"/>
                </a:cubicBezTo>
                <a:cubicBezTo>
                  <a:pt x="1557" y="661"/>
                  <a:pt x="1561" y="658"/>
                  <a:pt x="1561" y="654"/>
                </a:cubicBezTo>
                <a:cubicBezTo>
                  <a:pt x="1561" y="649"/>
                  <a:pt x="1558" y="646"/>
                  <a:pt x="1554" y="646"/>
                </a:cubicBezTo>
                <a:close/>
                <a:moveTo>
                  <a:pt x="1531" y="647"/>
                </a:moveTo>
                <a:cubicBezTo>
                  <a:pt x="1527" y="647"/>
                  <a:pt x="1523" y="650"/>
                  <a:pt x="1523" y="654"/>
                </a:cubicBezTo>
                <a:cubicBezTo>
                  <a:pt x="1523" y="658"/>
                  <a:pt x="1526" y="662"/>
                  <a:pt x="1530" y="662"/>
                </a:cubicBezTo>
                <a:cubicBezTo>
                  <a:pt x="1534" y="662"/>
                  <a:pt x="1537" y="658"/>
                  <a:pt x="1538" y="654"/>
                </a:cubicBezTo>
                <a:cubicBezTo>
                  <a:pt x="1538" y="650"/>
                  <a:pt x="1535" y="647"/>
                  <a:pt x="1531" y="647"/>
                </a:cubicBezTo>
                <a:close/>
                <a:moveTo>
                  <a:pt x="1507" y="647"/>
                </a:moveTo>
                <a:cubicBezTo>
                  <a:pt x="1503" y="647"/>
                  <a:pt x="1500" y="651"/>
                  <a:pt x="1499" y="655"/>
                </a:cubicBezTo>
                <a:cubicBezTo>
                  <a:pt x="1499" y="659"/>
                  <a:pt x="1502" y="662"/>
                  <a:pt x="1506" y="662"/>
                </a:cubicBezTo>
                <a:cubicBezTo>
                  <a:pt x="1510" y="662"/>
                  <a:pt x="1514" y="659"/>
                  <a:pt x="1514" y="655"/>
                </a:cubicBezTo>
                <a:cubicBezTo>
                  <a:pt x="1514" y="650"/>
                  <a:pt x="1511" y="647"/>
                  <a:pt x="1507" y="647"/>
                </a:cubicBezTo>
                <a:close/>
                <a:moveTo>
                  <a:pt x="1484" y="648"/>
                </a:moveTo>
                <a:cubicBezTo>
                  <a:pt x="1480" y="648"/>
                  <a:pt x="1476" y="651"/>
                  <a:pt x="1476" y="655"/>
                </a:cubicBezTo>
                <a:cubicBezTo>
                  <a:pt x="1476" y="660"/>
                  <a:pt x="1479" y="663"/>
                  <a:pt x="1483" y="663"/>
                </a:cubicBezTo>
                <a:cubicBezTo>
                  <a:pt x="1487" y="663"/>
                  <a:pt x="1490" y="659"/>
                  <a:pt x="1491" y="655"/>
                </a:cubicBezTo>
                <a:cubicBezTo>
                  <a:pt x="1491" y="651"/>
                  <a:pt x="1488" y="648"/>
                  <a:pt x="1484" y="648"/>
                </a:cubicBezTo>
                <a:close/>
                <a:moveTo>
                  <a:pt x="1461" y="648"/>
                </a:moveTo>
                <a:cubicBezTo>
                  <a:pt x="1456" y="648"/>
                  <a:pt x="1453" y="652"/>
                  <a:pt x="1453" y="656"/>
                </a:cubicBezTo>
                <a:cubicBezTo>
                  <a:pt x="1452" y="660"/>
                  <a:pt x="1455" y="663"/>
                  <a:pt x="1459" y="663"/>
                </a:cubicBezTo>
                <a:cubicBezTo>
                  <a:pt x="1463" y="663"/>
                  <a:pt x="1467" y="660"/>
                  <a:pt x="1467" y="656"/>
                </a:cubicBezTo>
                <a:cubicBezTo>
                  <a:pt x="1468" y="652"/>
                  <a:pt x="1465" y="648"/>
                  <a:pt x="1461" y="648"/>
                </a:cubicBezTo>
                <a:close/>
                <a:moveTo>
                  <a:pt x="1437" y="649"/>
                </a:moveTo>
                <a:cubicBezTo>
                  <a:pt x="1433" y="649"/>
                  <a:pt x="1430" y="653"/>
                  <a:pt x="1429" y="657"/>
                </a:cubicBezTo>
                <a:cubicBezTo>
                  <a:pt x="1429" y="661"/>
                  <a:pt x="1432" y="664"/>
                  <a:pt x="1436" y="664"/>
                </a:cubicBezTo>
                <a:cubicBezTo>
                  <a:pt x="1440" y="664"/>
                  <a:pt x="1444" y="660"/>
                  <a:pt x="1444" y="656"/>
                </a:cubicBezTo>
                <a:cubicBezTo>
                  <a:pt x="1444" y="652"/>
                  <a:pt x="1441" y="649"/>
                  <a:pt x="1437" y="649"/>
                </a:cubicBezTo>
                <a:close/>
                <a:moveTo>
                  <a:pt x="1321" y="653"/>
                </a:moveTo>
                <a:cubicBezTo>
                  <a:pt x="1317" y="653"/>
                  <a:pt x="1313" y="657"/>
                  <a:pt x="1312" y="661"/>
                </a:cubicBezTo>
                <a:cubicBezTo>
                  <a:pt x="1312" y="665"/>
                  <a:pt x="1315" y="668"/>
                  <a:pt x="1319" y="668"/>
                </a:cubicBezTo>
                <a:cubicBezTo>
                  <a:pt x="1323" y="668"/>
                  <a:pt x="1327" y="664"/>
                  <a:pt x="1327" y="660"/>
                </a:cubicBezTo>
                <a:cubicBezTo>
                  <a:pt x="1328" y="656"/>
                  <a:pt x="1325" y="653"/>
                  <a:pt x="1321" y="653"/>
                </a:cubicBezTo>
                <a:close/>
                <a:moveTo>
                  <a:pt x="1228" y="657"/>
                </a:moveTo>
                <a:cubicBezTo>
                  <a:pt x="1224" y="658"/>
                  <a:pt x="1220" y="661"/>
                  <a:pt x="1220" y="665"/>
                </a:cubicBezTo>
                <a:cubicBezTo>
                  <a:pt x="1219" y="669"/>
                  <a:pt x="1222" y="672"/>
                  <a:pt x="1226" y="672"/>
                </a:cubicBezTo>
                <a:cubicBezTo>
                  <a:pt x="1230" y="672"/>
                  <a:pt x="1233" y="669"/>
                  <a:pt x="1234" y="664"/>
                </a:cubicBezTo>
                <a:cubicBezTo>
                  <a:pt x="1235" y="660"/>
                  <a:pt x="1232" y="657"/>
                  <a:pt x="1228" y="657"/>
                </a:cubicBezTo>
                <a:close/>
                <a:moveTo>
                  <a:pt x="770" y="705"/>
                </a:moveTo>
                <a:cubicBezTo>
                  <a:pt x="773" y="704"/>
                  <a:pt x="778" y="701"/>
                  <a:pt x="779" y="697"/>
                </a:cubicBezTo>
                <a:cubicBezTo>
                  <a:pt x="780" y="693"/>
                  <a:pt x="779" y="690"/>
                  <a:pt x="775" y="690"/>
                </a:cubicBezTo>
                <a:cubicBezTo>
                  <a:pt x="771" y="690"/>
                  <a:pt x="767" y="694"/>
                  <a:pt x="765" y="698"/>
                </a:cubicBezTo>
                <a:cubicBezTo>
                  <a:pt x="764" y="702"/>
                  <a:pt x="766" y="705"/>
                  <a:pt x="770" y="705"/>
                </a:cubicBezTo>
                <a:close/>
                <a:moveTo>
                  <a:pt x="725" y="709"/>
                </a:moveTo>
                <a:cubicBezTo>
                  <a:pt x="729" y="709"/>
                  <a:pt x="733" y="705"/>
                  <a:pt x="735" y="701"/>
                </a:cubicBezTo>
                <a:cubicBezTo>
                  <a:pt x="736" y="697"/>
                  <a:pt x="734" y="694"/>
                  <a:pt x="731" y="694"/>
                </a:cubicBezTo>
                <a:cubicBezTo>
                  <a:pt x="727" y="694"/>
                  <a:pt x="722" y="698"/>
                  <a:pt x="721" y="702"/>
                </a:cubicBezTo>
                <a:cubicBezTo>
                  <a:pt x="719" y="706"/>
                  <a:pt x="721" y="709"/>
                  <a:pt x="725" y="709"/>
                </a:cubicBezTo>
                <a:close/>
                <a:moveTo>
                  <a:pt x="703" y="711"/>
                </a:moveTo>
                <a:cubicBezTo>
                  <a:pt x="707" y="711"/>
                  <a:pt x="711" y="707"/>
                  <a:pt x="713" y="703"/>
                </a:cubicBezTo>
                <a:cubicBezTo>
                  <a:pt x="714" y="699"/>
                  <a:pt x="712" y="696"/>
                  <a:pt x="709" y="696"/>
                </a:cubicBezTo>
                <a:cubicBezTo>
                  <a:pt x="705" y="697"/>
                  <a:pt x="701" y="700"/>
                  <a:pt x="699" y="704"/>
                </a:cubicBezTo>
                <a:cubicBezTo>
                  <a:pt x="697" y="709"/>
                  <a:pt x="699" y="712"/>
                  <a:pt x="703" y="711"/>
                </a:cubicBezTo>
                <a:close/>
                <a:moveTo>
                  <a:pt x="687" y="698"/>
                </a:moveTo>
                <a:cubicBezTo>
                  <a:pt x="683" y="699"/>
                  <a:pt x="679" y="703"/>
                  <a:pt x="677" y="707"/>
                </a:cubicBezTo>
                <a:cubicBezTo>
                  <a:pt x="676" y="711"/>
                  <a:pt x="677" y="714"/>
                  <a:pt x="681" y="713"/>
                </a:cubicBezTo>
                <a:cubicBezTo>
                  <a:pt x="685" y="713"/>
                  <a:pt x="689" y="709"/>
                  <a:pt x="691" y="705"/>
                </a:cubicBezTo>
                <a:cubicBezTo>
                  <a:pt x="692" y="701"/>
                  <a:pt x="691" y="698"/>
                  <a:pt x="687" y="698"/>
                </a:cubicBezTo>
                <a:close/>
                <a:moveTo>
                  <a:pt x="665" y="701"/>
                </a:moveTo>
                <a:cubicBezTo>
                  <a:pt x="661" y="701"/>
                  <a:pt x="657" y="705"/>
                  <a:pt x="655" y="709"/>
                </a:cubicBezTo>
                <a:cubicBezTo>
                  <a:pt x="654" y="713"/>
                  <a:pt x="655" y="716"/>
                  <a:pt x="659" y="716"/>
                </a:cubicBezTo>
                <a:cubicBezTo>
                  <a:pt x="663" y="715"/>
                  <a:pt x="667" y="712"/>
                  <a:pt x="669" y="707"/>
                </a:cubicBezTo>
                <a:cubicBezTo>
                  <a:pt x="671" y="703"/>
                  <a:pt x="669" y="700"/>
                  <a:pt x="665" y="701"/>
                </a:cubicBezTo>
                <a:close/>
                <a:moveTo>
                  <a:pt x="643" y="703"/>
                </a:moveTo>
                <a:cubicBezTo>
                  <a:pt x="640" y="703"/>
                  <a:pt x="635" y="707"/>
                  <a:pt x="634" y="711"/>
                </a:cubicBezTo>
                <a:cubicBezTo>
                  <a:pt x="632" y="715"/>
                  <a:pt x="634" y="718"/>
                  <a:pt x="637" y="718"/>
                </a:cubicBezTo>
                <a:cubicBezTo>
                  <a:pt x="641" y="718"/>
                  <a:pt x="646" y="714"/>
                  <a:pt x="647" y="710"/>
                </a:cubicBezTo>
                <a:cubicBezTo>
                  <a:pt x="649" y="706"/>
                  <a:pt x="647" y="703"/>
                  <a:pt x="643" y="703"/>
                </a:cubicBezTo>
                <a:close/>
                <a:moveTo>
                  <a:pt x="622" y="705"/>
                </a:moveTo>
                <a:cubicBezTo>
                  <a:pt x="618" y="706"/>
                  <a:pt x="614" y="709"/>
                  <a:pt x="612" y="714"/>
                </a:cubicBezTo>
                <a:cubicBezTo>
                  <a:pt x="610" y="718"/>
                  <a:pt x="612" y="721"/>
                  <a:pt x="616" y="720"/>
                </a:cubicBezTo>
                <a:cubicBezTo>
                  <a:pt x="619" y="720"/>
                  <a:pt x="624" y="716"/>
                  <a:pt x="625" y="712"/>
                </a:cubicBezTo>
                <a:cubicBezTo>
                  <a:pt x="627" y="708"/>
                  <a:pt x="625" y="705"/>
                  <a:pt x="622" y="705"/>
                </a:cubicBezTo>
                <a:close/>
                <a:moveTo>
                  <a:pt x="600" y="708"/>
                </a:moveTo>
                <a:cubicBezTo>
                  <a:pt x="596" y="708"/>
                  <a:pt x="592" y="712"/>
                  <a:pt x="590" y="716"/>
                </a:cubicBezTo>
                <a:cubicBezTo>
                  <a:pt x="589" y="720"/>
                  <a:pt x="590" y="723"/>
                  <a:pt x="594" y="723"/>
                </a:cubicBezTo>
                <a:cubicBezTo>
                  <a:pt x="598" y="722"/>
                  <a:pt x="602" y="719"/>
                  <a:pt x="604" y="714"/>
                </a:cubicBezTo>
                <a:cubicBezTo>
                  <a:pt x="605" y="710"/>
                  <a:pt x="604" y="707"/>
                  <a:pt x="600" y="708"/>
                </a:cubicBezTo>
                <a:close/>
                <a:moveTo>
                  <a:pt x="579" y="710"/>
                </a:moveTo>
                <a:cubicBezTo>
                  <a:pt x="575" y="711"/>
                  <a:pt x="570" y="714"/>
                  <a:pt x="569" y="718"/>
                </a:cubicBezTo>
                <a:cubicBezTo>
                  <a:pt x="567" y="722"/>
                  <a:pt x="569" y="725"/>
                  <a:pt x="572" y="725"/>
                </a:cubicBezTo>
                <a:cubicBezTo>
                  <a:pt x="576" y="725"/>
                  <a:pt x="581" y="721"/>
                  <a:pt x="582" y="717"/>
                </a:cubicBezTo>
                <a:cubicBezTo>
                  <a:pt x="584" y="713"/>
                  <a:pt x="582" y="710"/>
                  <a:pt x="579" y="710"/>
                </a:cubicBezTo>
                <a:close/>
                <a:moveTo>
                  <a:pt x="557" y="713"/>
                </a:moveTo>
                <a:cubicBezTo>
                  <a:pt x="554" y="713"/>
                  <a:pt x="549" y="717"/>
                  <a:pt x="547" y="721"/>
                </a:cubicBezTo>
                <a:cubicBezTo>
                  <a:pt x="546" y="725"/>
                  <a:pt x="547" y="728"/>
                  <a:pt x="551" y="727"/>
                </a:cubicBezTo>
                <a:cubicBezTo>
                  <a:pt x="555" y="727"/>
                  <a:pt x="559" y="723"/>
                  <a:pt x="561" y="719"/>
                </a:cubicBezTo>
                <a:cubicBezTo>
                  <a:pt x="563" y="715"/>
                  <a:pt x="561" y="712"/>
                  <a:pt x="557" y="713"/>
                </a:cubicBezTo>
                <a:close/>
                <a:moveTo>
                  <a:pt x="536" y="715"/>
                </a:moveTo>
                <a:cubicBezTo>
                  <a:pt x="532" y="715"/>
                  <a:pt x="528" y="719"/>
                  <a:pt x="526" y="723"/>
                </a:cubicBezTo>
                <a:cubicBezTo>
                  <a:pt x="524" y="727"/>
                  <a:pt x="526" y="730"/>
                  <a:pt x="529" y="730"/>
                </a:cubicBezTo>
                <a:cubicBezTo>
                  <a:pt x="533" y="729"/>
                  <a:pt x="538" y="726"/>
                  <a:pt x="539" y="722"/>
                </a:cubicBezTo>
                <a:cubicBezTo>
                  <a:pt x="541" y="718"/>
                  <a:pt x="540" y="715"/>
                  <a:pt x="536" y="715"/>
                </a:cubicBezTo>
                <a:close/>
                <a:moveTo>
                  <a:pt x="3244" y="741"/>
                </a:moveTo>
                <a:cubicBezTo>
                  <a:pt x="3247" y="745"/>
                  <a:pt x="3251" y="748"/>
                  <a:pt x="3255" y="749"/>
                </a:cubicBezTo>
                <a:cubicBezTo>
                  <a:pt x="3258" y="749"/>
                  <a:pt x="3258" y="747"/>
                  <a:pt x="3256" y="742"/>
                </a:cubicBezTo>
                <a:cubicBezTo>
                  <a:pt x="3253" y="738"/>
                  <a:pt x="3249" y="735"/>
                  <a:pt x="3246" y="734"/>
                </a:cubicBezTo>
                <a:cubicBezTo>
                  <a:pt x="3242" y="734"/>
                  <a:pt x="3242" y="737"/>
                  <a:pt x="3244" y="741"/>
                </a:cubicBezTo>
                <a:close/>
                <a:moveTo>
                  <a:pt x="3208" y="729"/>
                </a:moveTo>
                <a:cubicBezTo>
                  <a:pt x="3205" y="728"/>
                  <a:pt x="3204" y="731"/>
                  <a:pt x="3207" y="735"/>
                </a:cubicBezTo>
                <a:cubicBezTo>
                  <a:pt x="3209" y="739"/>
                  <a:pt x="3214" y="743"/>
                  <a:pt x="3217" y="743"/>
                </a:cubicBezTo>
                <a:cubicBezTo>
                  <a:pt x="3221" y="744"/>
                  <a:pt x="3221" y="741"/>
                  <a:pt x="3219" y="737"/>
                </a:cubicBezTo>
                <a:cubicBezTo>
                  <a:pt x="3216" y="733"/>
                  <a:pt x="3212" y="729"/>
                  <a:pt x="3208" y="729"/>
                </a:cubicBezTo>
                <a:close/>
                <a:moveTo>
                  <a:pt x="2945" y="700"/>
                </a:moveTo>
                <a:cubicBezTo>
                  <a:pt x="2943" y="696"/>
                  <a:pt x="2939" y="693"/>
                  <a:pt x="2935" y="692"/>
                </a:cubicBezTo>
                <a:cubicBezTo>
                  <a:pt x="2932" y="692"/>
                  <a:pt x="2930" y="695"/>
                  <a:pt x="2932" y="699"/>
                </a:cubicBezTo>
                <a:cubicBezTo>
                  <a:pt x="2935" y="703"/>
                  <a:pt x="2939" y="707"/>
                  <a:pt x="2943" y="707"/>
                </a:cubicBezTo>
                <a:cubicBezTo>
                  <a:pt x="2946" y="707"/>
                  <a:pt x="2947" y="704"/>
                  <a:pt x="2945" y="700"/>
                </a:cubicBezTo>
                <a:close/>
                <a:moveTo>
                  <a:pt x="2922" y="705"/>
                </a:moveTo>
                <a:cubicBezTo>
                  <a:pt x="2926" y="705"/>
                  <a:pt x="2927" y="702"/>
                  <a:pt x="2925" y="698"/>
                </a:cubicBezTo>
                <a:cubicBezTo>
                  <a:pt x="2923" y="694"/>
                  <a:pt x="2918" y="690"/>
                  <a:pt x="2915" y="690"/>
                </a:cubicBezTo>
                <a:cubicBezTo>
                  <a:pt x="2911" y="689"/>
                  <a:pt x="2910" y="692"/>
                  <a:pt x="2912" y="696"/>
                </a:cubicBezTo>
                <a:cubicBezTo>
                  <a:pt x="2914" y="701"/>
                  <a:pt x="2919" y="704"/>
                  <a:pt x="2922" y="705"/>
                </a:cubicBezTo>
                <a:close/>
                <a:moveTo>
                  <a:pt x="2904" y="696"/>
                </a:moveTo>
                <a:cubicBezTo>
                  <a:pt x="2902" y="691"/>
                  <a:pt x="2898" y="688"/>
                  <a:pt x="2894" y="687"/>
                </a:cubicBezTo>
                <a:cubicBezTo>
                  <a:pt x="2891" y="687"/>
                  <a:pt x="2890" y="690"/>
                  <a:pt x="2892" y="694"/>
                </a:cubicBezTo>
                <a:cubicBezTo>
                  <a:pt x="2894" y="698"/>
                  <a:pt x="2898" y="702"/>
                  <a:pt x="2902" y="702"/>
                </a:cubicBezTo>
                <a:cubicBezTo>
                  <a:pt x="2905" y="703"/>
                  <a:pt x="2906" y="700"/>
                  <a:pt x="2904" y="696"/>
                </a:cubicBezTo>
                <a:close/>
                <a:moveTo>
                  <a:pt x="2819" y="693"/>
                </a:moveTo>
                <a:cubicBezTo>
                  <a:pt x="2822" y="693"/>
                  <a:pt x="2824" y="690"/>
                  <a:pt x="2822" y="686"/>
                </a:cubicBezTo>
                <a:cubicBezTo>
                  <a:pt x="2820" y="682"/>
                  <a:pt x="2815" y="679"/>
                  <a:pt x="2812" y="678"/>
                </a:cubicBezTo>
                <a:cubicBezTo>
                  <a:pt x="2808" y="678"/>
                  <a:pt x="2807" y="681"/>
                  <a:pt x="2809" y="685"/>
                </a:cubicBezTo>
                <a:cubicBezTo>
                  <a:pt x="2811" y="689"/>
                  <a:pt x="2815" y="693"/>
                  <a:pt x="2819" y="693"/>
                </a:cubicBezTo>
                <a:close/>
                <a:moveTo>
                  <a:pt x="2691" y="680"/>
                </a:moveTo>
                <a:cubicBezTo>
                  <a:pt x="2695" y="681"/>
                  <a:pt x="2697" y="678"/>
                  <a:pt x="2695" y="674"/>
                </a:cubicBezTo>
                <a:cubicBezTo>
                  <a:pt x="2693" y="669"/>
                  <a:pt x="2689" y="666"/>
                  <a:pt x="2685" y="665"/>
                </a:cubicBezTo>
                <a:cubicBezTo>
                  <a:pt x="2682" y="665"/>
                  <a:pt x="2680" y="668"/>
                  <a:pt x="2682" y="672"/>
                </a:cubicBezTo>
                <a:cubicBezTo>
                  <a:pt x="2683" y="676"/>
                  <a:pt x="2688" y="680"/>
                  <a:pt x="2691" y="680"/>
                </a:cubicBezTo>
                <a:close/>
                <a:moveTo>
                  <a:pt x="2670" y="678"/>
                </a:moveTo>
                <a:cubicBezTo>
                  <a:pt x="2674" y="679"/>
                  <a:pt x="2675" y="676"/>
                  <a:pt x="2674" y="672"/>
                </a:cubicBezTo>
                <a:cubicBezTo>
                  <a:pt x="2672" y="667"/>
                  <a:pt x="2668" y="664"/>
                  <a:pt x="2664" y="663"/>
                </a:cubicBezTo>
                <a:cubicBezTo>
                  <a:pt x="2660" y="663"/>
                  <a:pt x="2659" y="666"/>
                  <a:pt x="2660" y="670"/>
                </a:cubicBezTo>
                <a:cubicBezTo>
                  <a:pt x="2662" y="674"/>
                  <a:pt x="2666" y="678"/>
                  <a:pt x="2670" y="678"/>
                </a:cubicBezTo>
                <a:close/>
                <a:moveTo>
                  <a:pt x="2648" y="676"/>
                </a:moveTo>
                <a:cubicBezTo>
                  <a:pt x="2652" y="677"/>
                  <a:pt x="2654" y="674"/>
                  <a:pt x="2652" y="670"/>
                </a:cubicBezTo>
                <a:cubicBezTo>
                  <a:pt x="2651" y="665"/>
                  <a:pt x="2646" y="662"/>
                  <a:pt x="2642" y="661"/>
                </a:cubicBezTo>
                <a:cubicBezTo>
                  <a:pt x="2639" y="661"/>
                  <a:pt x="2637" y="664"/>
                  <a:pt x="2639" y="668"/>
                </a:cubicBezTo>
                <a:cubicBezTo>
                  <a:pt x="2640" y="672"/>
                  <a:pt x="2645" y="676"/>
                  <a:pt x="2648" y="676"/>
                </a:cubicBezTo>
                <a:close/>
                <a:moveTo>
                  <a:pt x="2627" y="675"/>
                </a:moveTo>
                <a:cubicBezTo>
                  <a:pt x="2630" y="675"/>
                  <a:pt x="2632" y="672"/>
                  <a:pt x="2631" y="668"/>
                </a:cubicBezTo>
                <a:cubicBezTo>
                  <a:pt x="2629" y="664"/>
                  <a:pt x="2625" y="660"/>
                  <a:pt x="2621" y="660"/>
                </a:cubicBezTo>
                <a:cubicBezTo>
                  <a:pt x="2617" y="659"/>
                  <a:pt x="2615" y="662"/>
                  <a:pt x="2617" y="666"/>
                </a:cubicBezTo>
                <a:cubicBezTo>
                  <a:pt x="2619" y="671"/>
                  <a:pt x="2623" y="674"/>
                  <a:pt x="2627" y="675"/>
                </a:cubicBezTo>
                <a:close/>
                <a:moveTo>
                  <a:pt x="2609" y="666"/>
                </a:moveTo>
                <a:cubicBezTo>
                  <a:pt x="2607" y="662"/>
                  <a:pt x="2603" y="658"/>
                  <a:pt x="2599" y="658"/>
                </a:cubicBezTo>
                <a:cubicBezTo>
                  <a:pt x="2596" y="657"/>
                  <a:pt x="2594" y="660"/>
                  <a:pt x="2595" y="665"/>
                </a:cubicBezTo>
                <a:cubicBezTo>
                  <a:pt x="2597" y="669"/>
                  <a:pt x="2601" y="672"/>
                  <a:pt x="2605" y="673"/>
                </a:cubicBezTo>
                <a:cubicBezTo>
                  <a:pt x="2609" y="673"/>
                  <a:pt x="2611" y="670"/>
                  <a:pt x="2609" y="666"/>
                </a:cubicBezTo>
                <a:close/>
                <a:moveTo>
                  <a:pt x="2411" y="651"/>
                </a:moveTo>
                <a:cubicBezTo>
                  <a:pt x="2410" y="647"/>
                  <a:pt x="2406" y="643"/>
                  <a:pt x="2402" y="643"/>
                </a:cubicBezTo>
                <a:cubicBezTo>
                  <a:pt x="2398" y="643"/>
                  <a:pt x="2396" y="646"/>
                  <a:pt x="2397" y="650"/>
                </a:cubicBezTo>
                <a:cubicBezTo>
                  <a:pt x="2398" y="654"/>
                  <a:pt x="2402" y="657"/>
                  <a:pt x="2406" y="658"/>
                </a:cubicBezTo>
                <a:cubicBezTo>
                  <a:pt x="2410" y="658"/>
                  <a:pt x="2412" y="655"/>
                  <a:pt x="2411" y="651"/>
                </a:cubicBezTo>
                <a:close/>
                <a:moveTo>
                  <a:pt x="2389" y="649"/>
                </a:moveTo>
                <a:cubicBezTo>
                  <a:pt x="2388" y="645"/>
                  <a:pt x="2383" y="642"/>
                  <a:pt x="2380" y="641"/>
                </a:cubicBezTo>
                <a:cubicBezTo>
                  <a:pt x="2376" y="641"/>
                  <a:pt x="2374" y="644"/>
                  <a:pt x="2375" y="648"/>
                </a:cubicBezTo>
                <a:cubicBezTo>
                  <a:pt x="2376" y="653"/>
                  <a:pt x="2380" y="656"/>
                  <a:pt x="2384" y="656"/>
                </a:cubicBezTo>
                <a:cubicBezTo>
                  <a:pt x="2388" y="657"/>
                  <a:pt x="2390" y="653"/>
                  <a:pt x="2389" y="649"/>
                </a:cubicBezTo>
                <a:close/>
                <a:moveTo>
                  <a:pt x="2357" y="640"/>
                </a:moveTo>
                <a:cubicBezTo>
                  <a:pt x="2353" y="640"/>
                  <a:pt x="2351" y="643"/>
                  <a:pt x="2352" y="647"/>
                </a:cubicBezTo>
                <a:cubicBezTo>
                  <a:pt x="2354" y="651"/>
                  <a:pt x="2358" y="655"/>
                  <a:pt x="2362" y="655"/>
                </a:cubicBezTo>
                <a:cubicBezTo>
                  <a:pt x="2365" y="655"/>
                  <a:pt x="2368" y="652"/>
                  <a:pt x="2366" y="648"/>
                </a:cubicBezTo>
                <a:cubicBezTo>
                  <a:pt x="2365" y="644"/>
                  <a:pt x="2361" y="640"/>
                  <a:pt x="2357" y="640"/>
                </a:cubicBezTo>
                <a:close/>
                <a:moveTo>
                  <a:pt x="2066" y="641"/>
                </a:moveTo>
                <a:cubicBezTo>
                  <a:pt x="2070" y="641"/>
                  <a:pt x="2072" y="638"/>
                  <a:pt x="2072" y="634"/>
                </a:cubicBezTo>
                <a:cubicBezTo>
                  <a:pt x="2071" y="630"/>
                  <a:pt x="2067" y="626"/>
                  <a:pt x="2063" y="626"/>
                </a:cubicBezTo>
                <a:cubicBezTo>
                  <a:pt x="2059" y="626"/>
                  <a:pt x="2056" y="629"/>
                  <a:pt x="2057" y="634"/>
                </a:cubicBezTo>
                <a:cubicBezTo>
                  <a:pt x="2058" y="638"/>
                  <a:pt x="2062" y="641"/>
                  <a:pt x="2066" y="641"/>
                </a:cubicBezTo>
                <a:close/>
                <a:moveTo>
                  <a:pt x="2042" y="641"/>
                </a:moveTo>
                <a:cubicBezTo>
                  <a:pt x="2046" y="641"/>
                  <a:pt x="2049" y="637"/>
                  <a:pt x="2049" y="633"/>
                </a:cubicBezTo>
                <a:cubicBezTo>
                  <a:pt x="2048" y="629"/>
                  <a:pt x="2044" y="626"/>
                  <a:pt x="2040" y="626"/>
                </a:cubicBezTo>
                <a:cubicBezTo>
                  <a:pt x="2036" y="625"/>
                  <a:pt x="2033" y="629"/>
                  <a:pt x="2034" y="633"/>
                </a:cubicBezTo>
                <a:cubicBezTo>
                  <a:pt x="2035" y="637"/>
                  <a:pt x="2038" y="640"/>
                  <a:pt x="2042" y="641"/>
                </a:cubicBezTo>
                <a:close/>
                <a:moveTo>
                  <a:pt x="2019" y="640"/>
                </a:moveTo>
                <a:cubicBezTo>
                  <a:pt x="2023" y="640"/>
                  <a:pt x="2026" y="637"/>
                  <a:pt x="2026" y="633"/>
                </a:cubicBezTo>
                <a:cubicBezTo>
                  <a:pt x="2025" y="628"/>
                  <a:pt x="2021" y="625"/>
                  <a:pt x="2017" y="625"/>
                </a:cubicBezTo>
                <a:cubicBezTo>
                  <a:pt x="2013" y="625"/>
                  <a:pt x="2011" y="628"/>
                  <a:pt x="2011" y="632"/>
                </a:cubicBezTo>
                <a:cubicBezTo>
                  <a:pt x="2012" y="636"/>
                  <a:pt x="2015" y="640"/>
                  <a:pt x="2019" y="640"/>
                </a:cubicBezTo>
                <a:close/>
                <a:moveTo>
                  <a:pt x="1996" y="639"/>
                </a:moveTo>
                <a:cubicBezTo>
                  <a:pt x="2000" y="639"/>
                  <a:pt x="2003" y="636"/>
                  <a:pt x="2003" y="632"/>
                </a:cubicBezTo>
                <a:cubicBezTo>
                  <a:pt x="2002" y="628"/>
                  <a:pt x="1998" y="624"/>
                  <a:pt x="1994" y="624"/>
                </a:cubicBezTo>
                <a:cubicBezTo>
                  <a:pt x="1990" y="624"/>
                  <a:pt x="1988" y="627"/>
                  <a:pt x="1988" y="632"/>
                </a:cubicBezTo>
                <a:cubicBezTo>
                  <a:pt x="1989" y="636"/>
                  <a:pt x="1992" y="639"/>
                  <a:pt x="1996" y="639"/>
                </a:cubicBezTo>
                <a:close/>
                <a:moveTo>
                  <a:pt x="1973" y="639"/>
                </a:moveTo>
                <a:cubicBezTo>
                  <a:pt x="1977" y="639"/>
                  <a:pt x="1980" y="636"/>
                  <a:pt x="1979" y="631"/>
                </a:cubicBezTo>
                <a:cubicBezTo>
                  <a:pt x="1979" y="627"/>
                  <a:pt x="1975" y="624"/>
                  <a:pt x="1971" y="624"/>
                </a:cubicBezTo>
                <a:cubicBezTo>
                  <a:pt x="1967" y="624"/>
                  <a:pt x="1964" y="627"/>
                  <a:pt x="1965" y="631"/>
                </a:cubicBezTo>
                <a:cubicBezTo>
                  <a:pt x="1965" y="635"/>
                  <a:pt x="1969" y="639"/>
                  <a:pt x="1973" y="639"/>
                </a:cubicBezTo>
                <a:close/>
                <a:moveTo>
                  <a:pt x="1950" y="638"/>
                </a:moveTo>
                <a:cubicBezTo>
                  <a:pt x="1954" y="638"/>
                  <a:pt x="1957" y="635"/>
                  <a:pt x="1956" y="631"/>
                </a:cubicBezTo>
                <a:cubicBezTo>
                  <a:pt x="1956" y="627"/>
                  <a:pt x="1952" y="623"/>
                  <a:pt x="1948" y="623"/>
                </a:cubicBezTo>
                <a:cubicBezTo>
                  <a:pt x="1944" y="623"/>
                  <a:pt x="1941" y="626"/>
                  <a:pt x="1942" y="631"/>
                </a:cubicBezTo>
                <a:cubicBezTo>
                  <a:pt x="1942" y="635"/>
                  <a:pt x="1946" y="638"/>
                  <a:pt x="1950" y="638"/>
                </a:cubicBezTo>
                <a:close/>
                <a:moveTo>
                  <a:pt x="1927" y="638"/>
                </a:moveTo>
                <a:cubicBezTo>
                  <a:pt x="1931" y="638"/>
                  <a:pt x="1934" y="635"/>
                  <a:pt x="1933" y="630"/>
                </a:cubicBezTo>
                <a:cubicBezTo>
                  <a:pt x="1933" y="626"/>
                  <a:pt x="1929" y="623"/>
                  <a:pt x="1925" y="623"/>
                </a:cubicBezTo>
                <a:cubicBezTo>
                  <a:pt x="1921" y="623"/>
                  <a:pt x="1918" y="626"/>
                  <a:pt x="1919" y="630"/>
                </a:cubicBezTo>
                <a:cubicBezTo>
                  <a:pt x="1919" y="634"/>
                  <a:pt x="1923" y="638"/>
                  <a:pt x="1927" y="638"/>
                </a:cubicBezTo>
                <a:close/>
                <a:moveTo>
                  <a:pt x="1904" y="637"/>
                </a:moveTo>
                <a:cubicBezTo>
                  <a:pt x="1908" y="637"/>
                  <a:pt x="1911" y="634"/>
                  <a:pt x="1910" y="630"/>
                </a:cubicBezTo>
                <a:cubicBezTo>
                  <a:pt x="1910" y="626"/>
                  <a:pt x="1906" y="622"/>
                  <a:pt x="1902" y="622"/>
                </a:cubicBezTo>
                <a:cubicBezTo>
                  <a:pt x="1898" y="622"/>
                  <a:pt x="1895" y="626"/>
                  <a:pt x="1896" y="630"/>
                </a:cubicBezTo>
                <a:cubicBezTo>
                  <a:pt x="1896" y="634"/>
                  <a:pt x="1900" y="637"/>
                  <a:pt x="1904" y="637"/>
                </a:cubicBezTo>
                <a:close/>
                <a:moveTo>
                  <a:pt x="1880" y="637"/>
                </a:moveTo>
                <a:cubicBezTo>
                  <a:pt x="1884" y="637"/>
                  <a:pt x="1887" y="634"/>
                  <a:pt x="1887" y="630"/>
                </a:cubicBezTo>
                <a:cubicBezTo>
                  <a:pt x="1887" y="626"/>
                  <a:pt x="1883" y="622"/>
                  <a:pt x="1879" y="622"/>
                </a:cubicBezTo>
                <a:cubicBezTo>
                  <a:pt x="1875" y="622"/>
                  <a:pt x="1872" y="625"/>
                  <a:pt x="1872" y="629"/>
                </a:cubicBezTo>
                <a:cubicBezTo>
                  <a:pt x="1873" y="634"/>
                  <a:pt x="1876" y="637"/>
                  <a:pt x="1880" y="637"/>
                </a:cubicBezTo>
                <a:close/>
                <a:moveTo>
                  <a:pt x="1857" y="637"/>
                </a:moveTo>
                <a:cubicBezTo>
                  <a:pt x="1861" y="637"/>
                  <a:pt x="1864" y="634"/>
                  <a:pt x="1864" y="629"/>
                </a:cubicBezTo>
                <a:cubicBezTo>
                  <a:pt x="1864" y="625"/>
                  <a:pt x="1860" y="622"/>
                  <a:pt x="1856" y="622"/>
                </a:cubicBezTo>
                <a:cubicBezTo>
                  <a:pt x="1852" y="622"/>
                  <a:pt x="1849" y="625"/>
                  <a:pt x="1849" y="629"/>
                </a:cubicBezTo>
                <a:cubicBezTo>
                  <a:pt x="1850" y="633"/>
                  <a:pt x="1853" y="637"/>
                  <a:pt x="1857" y="637"/>
                </a:cubicBezTo>
                <a:close/>
                <a:moveTo>
                  <a:pt x="1834" y="637"/>
                </a:moveTo>
                <a:cubicBezTo>
                  <a:pt x="1838" y="637"/>
                  <a:pt x="1841" y="633"/>
                  <a:pt x="1841" y="629"/>
                </a:cubicBezTo>
                <a:cubicBezTo>
                  <a:pt x="1840" y="625"/>
                  <a:pt x="1837" y="622"/>
                  <a:pt x="1833" y="622"/>
                </a:cubicBezTo>
                <a:cubicBezTo>
                  <a:pt x="1829" y="622"/>
                  <a:pt x="1826" y="625"/>
                  <a:pt x="1826" y="629"/>
                </a:cubicBezTo>
                <a:cubicBezTo>
                  <a:pt x="1826" y="633"/>
                  <a:pt x="1830" y="637"/>
                  <a:pt x="1834" y="637"/>
                </a:cubicBezTo>
                <a:close/>
                <a:moveTo>
                  <a:pt x="1811" y="636"/>
                </a:moveTo>
                <a:cubicBezTo>
                  <a:pt x="1815" y="636"/>
                  <a:pt x="1818" y="633"/>
                  <a:pt x="1818" y="629"/>
                </a:cubicBezTo>
                <a:cubicBezTo>
                  <a:pt x="1817" y="625"/>
                  <a:pt x="1814" y="621"/>
                  <a:pt x="1810" y="621"/>
                </a:cubicBezTo>
                <a:cubicBezTo>
                  <a:pt x="1806" y="621"/>
                  <a:pt x="1803" y="625"/>
                  <a:pt x="1803" y="629"/>
                </a:cubicBezTo>
                <a:cubicBezTo>
                  <a:pt x="1803" y="633"/>
                  <a:pt x="1807" y="636"/>
                  <a:pt x="1811" y="636"/>
                </a:cubicBezTo>
                <a:close/>
                <a:moveTo>
                  <a:pt x="1787" y="636"/>
                </a:moveTo>
                <a:cubicBezTo>
                  <a:pt x="1791" y="636"/>
                  <a:pt x="1795" y="633"/>
                  <a:pt x="1794" y="629"/>
                </a:cubicBezTo>
                <a:cubicBezTo>
                  <a:pt x="1794" y="625"/>
                  <a:pt x="1791" y="621"/>
                  <a:pt x="1787" y="621"/>
                </a:cubicBezTo>
                <a:cubicBezTo>
                  <a:pt x="1783" y="621"/>
                  <a:pt x="1780" y="625"/>
                  <a:pt x="1780" y="629"/>
                </a:cubicBezTo>
                <a:cubicBezTo>
                  <a:pt x="1780" y="633"/>
                  <a:pt x="1783" y="636"/>
                  <a:pt x="1787" y="636"/>
                </a:cubicBezTo>
                <a:close/>
                <a:moveTo>
                  <a:pt x="1764" y="636"/>
                </a:moveTo>
                <a:cubicBezTo>
                  <a:pt x="1768" y="636"/>
                  <a:pt x="1771" y="633"/>
                  <a:pt x="1771" y="629"/>
                </a:cubicBezTo>
                <a:cubicBezTo>
                  <a:pt x="1771" y="625"/>
                  <a:pt x="1767" y="621"/>
                  <a:pt x="1763" y="621"/>
                </a:cubicBezTo>
                <a:cubicBezTo>
                  <a:pt x="1759" y="621"/>
                  <a:pt x="1756" y="625"/>
                  <a:pt x="1757" y="629"/>
                </a:cubicBezTo>
                <a:cubicBezTo>
                  <a:pt x="1757" y="633"/>
                  <a:pt x="1760" y="636"/>
                  <a:pt x="1764" y="636"/>
                </a:cubicBezTo>
                <a:close/>
                <a:moveTo>
                  <a:pt x="1741" y="636"/>
                </a:moveTo>
                <a:cubicBezTo>
                  <a:pt x="1745" y="636"/>
                  <a:pt x="1748" y="633"/>
                  <a:pt x="1748" y="629"/>
                </a:cubicBezTo>
                <a:cubicBezTo>
                  <a:pt x="1748" y="625"/>
                  <a:pt x="1744" y="621"/>
                  <a:pt x="1740" y="621"/>
                </a:cubicBezTo>
                <a:cubicBezTo>
                  <a:pt x="1736" y="621"/>
                  <a:pt x="1733" y="625"/>
                  <a:pt x="1733" y="629"/>
                </a:cubicBezTo>
                <a:cubicBezTo>
                  <a:pt x="1733" y="633"/>
                  <a:pt x="1737" y="636"/>
                  <a:pt x="1741" y="636"/>
                </a:cubicBezTo>
                <a:close/>
                <a:moveTo>
                  <a:pt x="1718" y="636"/>
                </a:moveTo>
                <a:cubicBezTo>
                  <a:pt x="1722" y="636"/>
                  <a:pt x="1725" y="633"/>
                  <a:pt x="1725" y="629"/>
                </a:cubicBezTo>
                <a:cubicBezTo>
                  <a:pt x="1725" y="625"/>
                  <a:pt x="1721" y="621"/>
                  <a:pt x="1717" y="621"/>
                </a:cubicBezTo>
                <a:cubicBezTo>
                  <a:pt x="1713" y="621"/>
                  <a:pt x="1710" y="625"/>
                  <a:pt x="1710" y="629"/>
                </a:cubicBezTo>
                <a:cubicBezTo>
                  <a:pt x="1710" y="633"/>
                  <a:pt x="1713" y="636"/>
                  <a:pt x="1718" y="636"/>
                </a:cubicBezTo>
                <a:close/>
                <a:moveTo>
                  <a:pt x="1694" y="636"/>
                </a:moveTo>
                <a:cubicBezTo>
                  <a:pt x="1698" y="636"/>
                  <a:pt x="1701" y="633"/>
                  <a:pt x="1701" y="629"/>
                </a:cubicBezTo>
                <a:cubicBezTo>
                  <a:pt x="1701" y="625"/>
                  <a:pt x="1698" y="621"/>
                  <a:pt x="1694" y="621"/>
                </a:cubicBezTo>
                <a:cubicBezTo>
                  <a:pt x="1690" y="621"/>
                  <a:pt x="1687" y="625"/>
                  <a:pt x="1687" y="629"/>
                </a:cubicBezTo>
                <a:cubicBezTo>
                  <a:pt x="1687" y="633"/>
                  <a:pt x="1690" y="636"/>
                  <a:pt x="1694" y="636"/>
                </a:cubicBezTo>
                <a:close/>
                <a:moveTo>
                  <a:pt x="1671" y="636"/>
                </a:moveTo>
                <a:cubicBezTo>
                  <a:pt x="1675" y="636"/>
                  <a:pt x="1678" y="633"/>
                  <a:pt x="1678" y="629"/>
                </a:cubicBezTo>
                <a:cubicBezTo>
                  <a:pt x="1678" y="625"/>
                  <a:pt x="1675" y="621"/>
                  <a:pt x="1671" y="621"/>
                </a:cubicBezTo>
                <a:cubicBezTo>
                  <a:pt x="1667" y="621"/>
                  <a:pt x="1664" y="625"/>
                  <a:pt x="1664" y="629"/>
                </a:cubicBezTo>
                <a:cubicBezTo>
                  <a:pt x="1664" y="633"/>
                  <a:pt x="1667" y="636"/>
                  <a:pt x="1671" y="636"/>
                </a:cubicBezTo>
                <a:close/>
                <a:moveTo>
                  <a:pt x="1648" y="622"/>
                </a:moveTo>
                <a:cubicBezTo>
                  <a:pt x="1644" y="622"/>
                  <a:pt x="1640" y="625"/>
                  <a:pt x="1640" y="629"/>
                </a:cubicBezTo>
                <a:cubicBezTo>
                  <a:pt x="1640" y="633"/>
                  <a:pt x="1644" y="637"/>
                  <a:pt x="1648" y="637"/>
                </a:cubicBezTo>
                <a:cubicBezTo>
                  <a:pt x="1652" y="637"/>
                  <a:pt x="1655" y="633"/>
                  <a:pt x="1655" y="629"/>
                </a:cubicBezTo>
                <a:cubicBezTo>
                  <a:pt x="1655" y="625"/>
                  <a:pt x="1652" y="622"/>
                  <a:pt x="1648" y="622"/>
                </a:cubicBezTo>
                <a:close/>
                <a:moveTo>
                  <a:pt x="1624" y="622"/>
                </a:moveTo>
                <a:cubicBezTo>
                  <a:pt x="1620" y="622"/>
                  <a:pt x="1617" y="625"/>
                  <a:pt x="1617" y="629"/>
                </a:cubicBezTo>
                <a:cubicBezTo>
                  <a:pt x="1617" y="634"/>
                  <a:pt x="1620" y="637"/>
                  <a:pt x="1624" y="637"/>
                </a:cubicBezTo>
                <a:cubicBezTo>
                  <a:pt x="1628" y="637"/>
                  <a:pt x="1632" y="633"/>
                  <a:pt x="1632" y="629"/>
                </a:cubicBezTo>
                <a:cubicBezTo>
                  <a:pt x="1632" y="625"/>
                  <a:pt x="1628" y="622"/>
                  <a:pt x="1624" y="622"/>
                </a:cubicBezTo>
                <a:close/>
                <a:moveTo>
                  <a:pt x="1601" y="622"/>
                </a:moveTo>
                <a:cubicBezTo>
                  <a:pt x="1597" y="622"/>
                  <a:pt x="1594" y="626"/>
                  <a:pt x="1594" y="630"/>
                </a:cubicBezTo>
                <a:cubicBezTo>
                  <a:pt x="1594" y="634"/>
                  <a:pt x="1597" y="637"/>
                  <a:pt x="1601" y="637"/>
                </a:cubicBezTo>
                <a:cubicBezTo>
                  <a:pt x="1605" y="637"/>
                  <a:pt x="1608" y="634"/>
                  <a:pt x="1608" y="630"/>
                </a:cubicBezTo>
                <a:cubicBezTo>
                  <a:pt x="1608" y="625"/>
                  <a:pt x="1605" y="622"/>
                  <a:pt x="1601" y="622"/>
                </a:cubicBezTo>
                <a:close/>
                <a:moveTo>
                  <a:pt x="1578" y="622"/>
                </a:moveTo>
                <a:cubicBezTo>
                  <a:pt x="1574" y="623"/>
                  <a:pt x="1571" y="626"/>
                  <a:pt x="1571" y="630"/>
                </a:cubicBezTo>
                <a:cubicBezTo>
                  <a:pt x="1570" y="634"/>
                  <a:pt x="1574" y="638"/>
                  <a:pt x="1578" y="637"/>
                </a:cubicBezTo>
                <a:cubicBezTo>
                  <a:pt x="1582" y="637"/>
                  <a:pt x="1585" y="634"/>
                  <a:pt x="1585" y="630"/>
                </a:cubicBezTo>
                <a:cubicBezTo>
                  <a:pt x="1585" y="626"/>
                  <a:pt x="1582" y="622"/>
                  <a:pt x="1578" y="622"/>
                </a:cubicBezTo>
                <a:close/>
                <a:moveTo>
                  <a:pt x="1555" y="623"/>
                </a:moveTo>
                <a:cubicBezTo>
                  <a:pt x="1551" y="623"/>
                  <a:pt x="1548" y="626"/>
                  <a:pt x="1547" y="630"/>
                </a:cubicBezTo>
                <a:cubicBezTo>
                  <a:pt x="1547" y="635"/>
                  <a:pt x="1550" y="638"/>
                  <a:pt x="1554" y="638"/>
                </a:cubicBezTo>
                <a:cubicBezTo>
                  <a:pt x="1558" y="638"/>
                  <a:pt x="1562" y="634"/>
                  <a:pt x="1562" y="630"/>
                </a:cubicBezTo>
                <a:cubicBezTo>
                  <a:pt x="1562" y="626"/>
                  <a:pt x="1559" y="623"/>
                  <a:pt x="1555" y="623"/>
                </a:cubicBezTo>
                <a:close/>
                <a:moveTo>
                  <a:pt x="1532" y="623"/>
                </a:moveTo>
                <a:cubicBezTo>
                  <a:pt x="1528" y="623"/>
                  <a:pt x="1524" y="627"/>
                  <a:pt x="1524" y="631"/>
                </a:cubicBezTo>
                <a:cubicBezTo>
                  <a:pt x="1524" y="635"/>
                  <a:pt x="1527" y="638"/>
                  <a:pt x="1531" y="638"/>
                </a:cubicBezTo>
                <a:cubicBezTo>
                  <a:pt x="1535" y="638"/>
                  <a:pt x="1538" y="635"/>
                  <a:pt x="1539" y="631"/>
                </a:cubicBezTo>
                <a:cubicBezTo>
                  <a:pt x="1539" y="627"/>
                  <a:pt x="1536" y="623"/>
                  <a:pt x="1532" y="623"/>
                </a:cubicBezTo>
                <a:close/>
                <a:moveTo>
                  <a:pt x="1509" y="624"/>
                </a:moveTo>
                <a:cubicBezTo>
                  <a:pt x="1505" y="624"/>
                  <a:pt x="1501" y="627"/>
                  <a:pt x="1501" y="631"/>
                </a:cubicBezTo>
                <a:cubicBezTo>
                  <a:pt x="1501" y="636"/>
                  <a:pt x="1504" y="639"/>
                  <a:pt x="1508" y="639"/>
                </a:cubicBezTo>
                <a:cubicBezTo>
                  <a:pt x="1512" y="639"/>
                  <a:pt x="1515" y="635"/>
                  <a:pt x="1515" y="631"/>
                </a:cubicBezTo>
                <a:cubicBezTo>
                  <a:pt x="1516" y="627"/>
                  <a:pt x="1513" y="624"/>
                  <a:pt x="1509" y="624"/>
                </a:cubicBezTo>
                <a:close/>
                <a:moveTo>
                  <a:pt x="1486" y="624"/>
                </a:moveTo>
                <a:cubicBezTo>
                  <a:pt x="1482" y="624"/>
                  <a:pt x="1478" y="628"/>
                  <a:pt x="1478" y="632"/>
                </a:cubicBezTo>
                <a:cubicBezTo>
                  <a:pt x="1477" y="636"/>
                  <a:pt x="1480" y="639"/>
                  <a:pt x="1484" y="639"/>
                </a:cubicBezTo>
                <a:cubicBezTo>
                  <a:pt x="1488" y="639"/>
                  <a:pt x="1492" y="636"/>
                  <a:pt x="1492" y="632"/>
                </a:cubicBezTo>
                <a:cubicBezTo>
                  <a:pt x="1493" y="628"/>
                  <a:pt x="1490" y="624"/>
                  <a:pt x="1486" y="624"/>
                </a:cubicBezTo>
                <a:close/>
                <a:moveTo>
                  <a:pt x="1462" y="625"/>
                </a:moveTo>
                <a:cubicBezTo>
                  <a:pt x="1458" y="625"/>
                  <a:pt x="1455" y="629"/>
                  <a:pt x="1454" y="633"/>
                </a:cubicBezTo>
                <a:cubicBezTo>
                  <a:pt x="1454" y="637"/>
                  <a:pt x="1457" y="640"/>
                  <a:pt x="1461" y="640"/>
                </a:cubicBezTo>
                <a:cubicBezTo>
                  <a:pt x="1465" y="640"/>
                  <a:pt x="1469" y="636"/>
                  <a:pt x="1469" y="632"/>
                </a:cubicBezTo>
                <a:cubicBezTo>
                  <a:pt x="1469" y="628"/>
                  <a:pt x="1466" y="625"/>
                  <a:pt x="1462" y="625"/>
                </a:cubicBezTo>
                <a:close/>
                <a:moveTo>
                  <a:pt x="1439" y="626"/>
                </a:moveTo>
                <a:cubicBezTo>
                  <a:pt x="1435" y="626"/>
                  <a:pt x="1432" y="629"/>
                  <a:pt x="1431" y="633"/>
                </a:cubicBezTo>
                <a:cubicBezTo>
                  <a:pt x="1431" y="638"/>
                  <a:pt x="1434" y="641"/>
                  <a:pt x="1438" y="641"/>
                </a:cubicBezTo>
                <a:cubicBezTo>
                  <a:pt x="1442" y="641"/>
                  <a:pt x="1446" y="637"/>
                  <a:pt x="1446" y="633"/>
                </a:cubicBezTo>
                <a:cubicBezTo>
                  <a:pt x="1446" y="629"/>
                  <a:pt x="1443" y="626"/>
                  <a:pt x="1439" y="626"/>
                </a:cubicBezTo>
                <a:close/>
                <a:moveTo>
                  <a:pt x="1278" y="632"/>
                </a:moveTo>
                <a:cubicBezTo>
                  <a:pt x="1274" y="632"/>
                  <a:pt x="1270" y="635"/>
                  <a:pt x="1270" y="640"/>
                </a:cubicBezTo>
                <a:cubicBezTo>
                  <a:pt x="1269" y="644"/>
                  <a:pt x="1272" y="647"/>
                  <a:pt x="1276" y="647"/>
                </a:cubicBezTo>
                <a:cubicBezTo>
                  <a:pt x="1280" y="647"/>
                  <a:pt x="1283" y="643"/>
                  <a:pt x="1284" y="639"/>
                </a:cubicBezTo>
                <a:cubicBezTo>
                  <a:pt x="1285" y="635"/>
                  <a:pt x="1282" y="632"/>
                  <a:pt x="1278" y="632"/>
                </a:cubicBezTo>
                <a:close/>
                <a:moveTo>
                  <a:pt x="1255" y="633"/>
                </a:moveTo>
                <a:cubicBezTo>
                  <a:pt x="1251" y="633"/>
                  <a:pt x="1247" y="637"/>
                  <a:pt x="1247" y="641"/>
                </a:cubicBezTo>
                <a:cubicBezTo>
                  <a:pt x="1246" y="645"/>
                  <a:pt x="1249" y="648"/>
                  <a:pt x="1253" y="648"/>
                </a:cubicBezTo>
                <a:cubicBezTo>
                  <a:pt x="1257" y="648"/>
                  <a:pt x="1260" y="644"/>
                  <a:pt x="1261" y="640"/>
                </a:cubicBezTo>
                <a:cubicBezTo>
                  <a:pt x="1262" y="636"/>
                  <a:pt x="1259" y="633"/>
                  <a:pt x="1255" y="633"/>
                </a:cubicBezTo>
                <a:close/>
                <a:moveTo>
                  <a:pt x="906" y="663"/>
                </a:moveTo>
                <a:cubicBezTo>
                  <a:pt x="905" y="667"/>
                  <a:pt x="907" y="670"/>
                  <a:pt x="911" y="670"/>
                </a:cubicBezTo>
                <a:cubicBezTo>
                  <a:pt x="915" y="669"/>
                  <a:pt x="919" y="666"/>
                  <a:pt x="920" y="662"/>
                </a:cubicBezTo>
                <a:cubicBezTo>
                  <a:pt x="921" y="658"/>
                  <a:pt x="919" y="655"/>
                  <a:pt x="915" y="655"/>
                </a:cubicBezTo>
                <a:cubicBezTo>
                  <a:pt x="912" y="655"/>
                  <a:pt x="907" y="659"/>
                  <a:pt x="906" y="663"/>
                </a:cubicBezTo>
                <a:close/>
                <a:moveTo>
                  <a:pt x="866" y="674"/>
                </a:moveTo>
                <a:cubicBezTo>
                  <a:pt x="870" y="673"/>
                  <a:pt x="874" y="670"/>
                  <a:pt x="876" y="665"/>
                </a:cubicBezTo>
                <a:cubicBezTo>
                  <a:pt x="877" y="661"/>
                  <a:pt x="875" y="658"/>
                  <a:pt x="871" y="659"/>
                </a:cubicBezTo>
                <a:cubicBezTo>
                  <a:pt x="867" y="659"/>
                  <a:pt x="863" y="663"/>
                  <a:pt x="862" y="667"/>
                </a:cubicBezTo>
                <a:cubicBezTo>
                  <a:pt x="860" y="671"/>
                  <a:pt x="862" y="674"/>
                  <a:pt x="866" y="674"/>
                </a:cubicBezTo>
                <a:close/>
                <a:moveTo>
                  <a:pt x="844" y="675"/>
                </a:moveTo>
                <a:cubicBezTo>
                  <a:pt x="848" y="675"/>
                  <a:pt x="852" y="671"/>
                  <a:pt x="853" y="667"/>
                </a:cubicBezTo>
                <a:cubicBezTo>
                  <a:pt x="855" y="663"/>
                  <a:pt x="853" y="660"/>
                  <a:pt x="849" y="661"/>
                </a:cubicBezTo>
                <a:cubicBezTo>
                  <a:pt x="845" y="661"/>
                  <a:pt x="841" y="664"/>
                  <a:pt x="839" y="669"/>
                </a:cubicBezTo>
                <a:cubicBezTo>
                  <a:pt x="838" y="673"/>
                  <a:pt x="840" y="676"/>
                  <a:pt x="844" y="675"/>
                </a:cubicBezTo>
                <a:close/>
                <a:moveTo>
                  <a:pt x="817" y="671"/>
                </a:moveTo>
                <a:cubicBezTo>
                  <a:pt x="816" y="675"/>
                  <a:pt x="818" y="678"/>
                  <a:pt x="822" y="677"/>
                </a:cubicBezTo>
                <a:cubicBezTo>
                  <a:pt x="826" y="677"/>
                  <a:pt x="830" y="673"/>
                  <a:pt x="831" y="669"/>
                </a:cubicBezTo>
                <a:cubicBezTo>
                  <a:pt x="833" y="665"/>
                  <a:pt x="831" y="662"/>
                  <a:pt x="827" y="662"/>
                </a:cubicBezTo>
                <a:cubicBezTo>
                  <a:pt x="823" y="663"/>
                  <a:pt x="819" y="666"/>
                  <a:pt x="817" y="671"/>
                </a:cubicBezTo>
                <a:close/>
                <a:moveTo>
                  <a:pt x="773" y="675"/>
                </a:moveTo>
                <a:cubicBezTo>
                  <a:pt x="772" y="679"/>
                  <a:pt x="774" y="682"/>
                  <a:pt x="778" y="681"/>
                </a:cubicBezTo>
                <a:cubicBezTo>
                  <a:pt x="781" y="681"/>
                  <a:pt x="786" y="677"/>
                  <a:pt x="787" y="673"/>
                </a:cubicBezTo>
                <a:cubicBezTo>
                  <a:pt x="789" y="669"/>
                  <a:pt x="787" y="666"/>
                  <a:pt x="783" y="667"/>
                </a:cubicBezTo>
                <a:cubicBezTo>
                  <a:pt x="779" y="667"/>
                  <a:pt x="775" y="671"/>
                  <a:pt x="773" y="675"/>
                </a:cubicBezTo>
                <a:close/>
                <a:moveTo>
                  <a:pt x="721" y="680"/>
                </a:moveTo>
                <a:cubicBezTo>
                  <a:pt x="723" y="676"/>
                  <a:pt x="721" y="673"/>
                  <a:pt x="717" y="673"/>
                </a:cubicBezTo>
                <a:cubicBezTo>
                  <a:pt x="714" y="673"/>
                  <a:pt x="709" y="677"/>
                  <a:pt x="708" y="681"/>
                </a:cubicBezTo>
                <a:cubicBezTo>
                  <a:pt x="706" y="685"/>
                  <a:pt x="708" y="688"/>
                  <a:pt x="712" y="688"/>
                </a:cubicBezTo>
                <a:cubicBezTo>
                  <a:pt x="716" y="688"/>
                  <a:pt x="720" y="684"/>
                  <a:pt x="721" y="680"/>
                </a:cubicBezTo>
                <a:close/>
                <a:moveTo>
                  <a:pt x="690" y="690"/>
                </a:moveTo>
                <a:cubicBezTo>
                  <a:pt x="694" y="690"/>
                  <a:pt x="698" y="686"/>
                  <a:pt x="700" y="682"/>
                </a:cubicBezTo>
                <a:cubicBezTo>
                  <a:pt x="701" y="678"/>
                  <a:pt x="699" y="675"/>
                  <a:pt x="696" y="675"/>
                </a:cubicBezTo>
                <a:cubicBezTo>
                  <a:pt x="692" y="676"/>
                  <a:pt x="688" y="679"/>
                  <a:pt x="686" y="683"/>
                </a:cubicBezTo>
                <a:cubicBezTo>
                  <a:pt x="684" y="687"/>
                  <a:pt x="686" y="690"/>
                  <a:pt x="690" y="690"/>
                </a:cubicBezTo>
                <a:close/>
                <a:moveTo>
                  <a:pt x="610" y="684"/>
                </a:moveTo>
                <a:cubicBezTo>
                  <a:pt x="606" y="685"/>
                  <a:pt x="602" y="689"/>
                  <a:pt x="600" y="693"/>
                </a:cubicBezTo>
                <a:cubicBezTo>
                  <a:pt x="598" y="697"/>
                  <a:pt x="600" y="700"/>
                  <a:pt x="604" y="699"/>
                </a:cubicBezTo>
                <a:cubicBezTo>
                  <a:pt x="607" y="699"/>
                  <a:pt x="612" y="695"/>
                  <a:pt x="613" y="691"/>
                </a:cubicBezTo>
                <a:cubicBezTo>
                  <a:pt x="615" y="687"/>
                  <a:pt x="613" y="684"/>
                  <a:pt x="610" y="684"/>
                </a:cubicBezTo>
                <a:close/>
                <a:moveTo>
                  <a:pt x="588" y="687"/>
                </a:moveTo>
                <a:cubicBezTo>
                  <a:pt x="585" y="687"/>
                  <a:pt x="580" y="691"/>
                  <a:pt x="579" y="695"/>
                </a:cubicBezTo>
                <a:cubicBezTo>
                  <a:pt x="577" y="699"/>
                  <a:pt x="578" y="702"/>
                  <a:pt x="582" y="702"/>
                </a:cubicBezTo>
                <a:cubicBezTo>
                  <a:pt x="586" y="701"/>
                  <a:pt x="590" y="698"/>
                  <a:pt x="592" y="694"/>
                </a:cubicBezTo>
                <a:cubicBezTo>
                  <a:pt x="594" y="689"/>
                  <a:pt x="592" y="686"/>
                  <a:pt x="588" y="687"/>
                </a:cubicBezTo>
                <a:close/>
                <a:moveTo>
                  <a:pt x="567" y="689"/>
                </a:moveTo>
                <a:cubicBezTo>
                  <a:pt x="564" y="690"/>
                  <a:pt x="559" y="693"/>
                  <a:pt x="557" y="698"/>
                </a:cubicBezTo>
                <a:cubicBezTo>
                  <a:pt x="556" y="702"/>
                  <a:pt x="557" y="705"/>
                  <a:pt x="561" y="704"/>
                </a:cubicBezTo>
                <a:cubicBezTo>
                  <a:pt x="565" y="704"/>
                  <a:pt x="569" y="700"/>
                  <a:pt x="571" y="696"/>
                </a:cubicBezTo>
                <a:cubicBezTo>
                  <a:pt x="572" y="692"/>
                  <a:pt x="571" y="689"/>
                  <a:pt x="567" y="689"/>
                </a:cubicBezTo>
                <a:close/>
                <a:moveTo>
                  <a:pt x="546" y="692"/>
                </a:moveTo>
                <a:cubicBezTo>
                  <a:pt x="542" y="692"/>
                  <a:pt x="538" y="696"/>
                  <a:pt x="536" y="700"/>
                </a:cubicBezTo>
                <a:cubicBezTo>
                  <a:pt x="534" y="704"/>
                  <a:pt x="536" y="707"/>
                  <a:pt x="540" y="707"/>
                </a:cubicBezTo>
                <a:cubicBezTo>
                  <a:pt x="543" y="706"/>
                  <a:pt x="548" y="703"/>
                  <a:pt x="549" y="698"/>
                </a:cubicBezTo>
                <a:cubicBezTo>
                  <a:pt x="551" y="694"/>
                  <a:pt x="550" y="691"/>
                  <a:pt x="546" y="692"/>
                </a:cubicBezTo>
                <a:close/>
                <a:moveTo>
                  <a:pt x="3295" y="734"/>
                </a:moveTo>
                <a:cubicBezTo>
                  <a:pt x="3298" y="735"/>
                  <a:pt x="3299" y="732"/>
                  <a:pt x="3296" y="728"/>
                </a:cubicBezTo>
                <a:cubicBezTo>
                  <a:pt x="3294" y="724"/>
                  <a:pt x="3289" y="720"/>
                  <a:pt x="3286" y="720"/>
                </a:cubicBezTo>
                <a:cubicBezTo>
                  <a:pt x="3283" y="719"/>
                  <a:pt x="3282" y="722"/>
                  <a:pt x="3285" y="726"/>
                </a:cubicBezTo>
                <a:cubicBezTo>
                  <a:pt x="3287" y="730"/>
                  <a:pt x="3292" y="734"/>
                  <a:pt x="3295" y="734"/>
                </a:cubicBezTo>
                <a:close/>
                <a:moveTo>
                  <a:pt x="3267" y="723"/>
                </a:moveTo>
                <a:cubicBezTo>
                  <a:pt x="3269" y="727"/>
                  <a:pt x="3274" y="731"/>
                  <a:pt x="3277" y="732"/>
                </a:cubicBezTo>
                <a:cubicBezTo>
                  <a:pt x="3280" y="732"/>
                  <a:pt x="3281" y="729"/>
                  <a:pt x="3278" y="725"/>
                </a:cubicBezTo>
                <a:cubicBezTo>
                  <a:pt x="3276" y="721"/>
                  <a:pt x="3271" y="717"/>
                  <a:pt x="3268" y="717"/>
                </a:cubicBezTo>
                <a:cubicBezTo>
                  <a:pt x="3265" y="716"/>
                  <a:pt x="3264" y="719"/>
                  <a:pt x="3267" y="723"/>
                </a:cubicBezTo>
                <a:close/>
                <a:moveTo>
                  <a:pt x="3250" y="714"/>
                </a:moveTo>
                <a:cubicBezTo>
                  <a:pt x="3246" y="714"/>
                  <a:pt x="3246" y="716"/>
                  <a:pt x="3249" y="721"/>
                </a:cubicBezTo>
                <a:cubicBezTo>
                  <a:pt x="3251" y="725"/>
                  <a:pt x="3256" y="728"/>
                  <a:pt x="3259" y="729"/>
                </a:cubicBezTo>
                <a:cubicBezTo>
                  <a:pt x="3262" y="729"/>
                  <a:pt x="3263" y="726"/>
                  <a:pt x="3260" y="722"/>
                </a:cubicBezTo>
                <a:cubicBezTo>
                  <a:pt x="3257" y="718"/>
                  <a:pt x="3253" y="715"/>
                  <a:pt x="3250" y="714"/>
                </a:cubicBezTo>
                <a:close/>
                <a:moveTo>
                  <a:pt x="3230" y="718"/>
                </a:moveTo>
                <a:cubicBezTo>
                  <a:pt x="3233" y="722"/>
                  <a:pt x="3237" y="725"/>
                  <a:pt x="3240" y="726"/>
                </a:cubicBezTo>
                <a:cubicBezTo>
                  <a:pt x="3244" y="726"/>
                  <a:pt x="3244" y="724"/>
                  <a:pt x="3242" y="719"/>
                </a:cubicBezTo>
                <a:cubicBezTo>
                  <a:pt x="3239" y="715"/>
                  <a:pt x="3235" y="712"/>
                  <a:pt x="3231" y="711"/>
                </a:cubicBezTo>
                <a:cubicBezTo>
                  <a:pt x="3228" y="711"/>
                  <a:pt x="3228" y="714"/>
                  <a:pt x="3230" y="718"/>
                </a:cubicBezTo>
                <a:close/>
                <a:moveTo>
                  <a:pt x="3213" y="708"/>
                </a:moveTo>
                <a:cubicBezTo>
                  <a:pt x="3210" y="708"/>
                  <a:pt x="3209" y="711"/>
                  <a:pt x="3212" y="715"/>
                </a:cubicBezTo>
                <a:cubicBezTo>
                  <a:pt x="3214" y="719"/>
                  <a:pt x="3219" y="723"/>
                  <a:pt x="3222" y="723"/>
                </a:cubicBezTo>
                <a:cubicBezTo>
                  <a:pt x="3225" y="724"/>
                  <a:pt x="3226" y="721"/>
                  <a:pt x="3223" y="717"/>
                </a:cubicBezTo>
                <a:cubicBezTo>
                  <a:pt x="3221" y="713"/>
                  <a:pt x="3216" y="709"/>
                  <a:pt x="3213" y="708"/>
                </a:cubicBezTo>
                <a:close/>
                <a:moveTo>
                  <a:pt x="3194" y="706"/>
                </a:moveTo>
                <a:cubicBezTo>
                  <a:pt x="3191" y="705"/>
                  <a:pt x="3191" y="708"/>
                  <a:pt x="3193" y="712"/>
                </a:cubicBezTo>
                <a:cubicBezTo>
                  <a:pt x="3195" y="716"/>
                  <a:pt x="3200" y="720"/>
                  <a:pt x="3203" y="720"/>
                </a:cubicBezTo>
                <a:cubicBezTo>
                  <a:pt x="3207" y="721"/>
                  <a:pt x="3207" y="718"/>
                  <a:pt x="3205" y="714"/>
                </a:cubicBezTo>
                <a:cubicBezTo>
                  <a:pt x="3202" y="710"/>
                  <a:pt x="3198" y="706"/>
                  <a:pt x="3194" y="706"/>
                </a:cubicBezTo>
                <a:close/>
                <a:moveTo>
                  <a:pt x="3176" y="703"/>
                </a:moveTo>
                <a:cubicBezTo>
                  <a:pt x="3173" y="702"/>
                  <a:pt x="3172" y="705"/>
                  <a:pt x="3174" y="709"/>
                </a:cubicBezTo>
                <a:cubicBezTo>
                  <a:pt x="3177" y="713"/>
                  <a:pt x="3181" y="717"/>
                  <a:pt x="3185" y="718"/>
                </a:cubicBezTo>
                <a:cubicBezTo>
                  <a:pt x="3188" y="718"/>
                  <a:pt x="3189" y="715"/>
                  <a:pt x="3186" y="711"/>
                </a:cubicBezTo>
                <a:cubicBezTo>
                  <a:pt x="3184" y="707"/>
                  <a:pt x="3179" y="703"/>
                  <a:pt x="3176" y="703"/>
                </a:cubicBezTo>
                <a:close/>
                <a:moveTo>
                  <a:pt x="3100" y="692"/>
                </a:moveTo>
                <a:cubicBezTo>
                  <a:pt x="3097" y="691"/>
                  <a:pt x="3096" y="694"/>
                  <a:pt x="3098" y="699"/>
                </a:cubicBezTo>
                <a:cubicBezTo>
                  <a:pt x="3101" y="703"/>
                  <a:pt x="3105" y="706"/>
                  <a:pt x="3109" y="707"/>
                </a:cubicBezTo>
                <a:cubicBezTo>
                  <a:pt x="3112" y="707"/>
                  <a:pt x="3113" y="704"/>
                  <a:pt x="3110" y="700"/>
                </a:cubicBezTo>
                <a:cubicBezTo>
                  <a:pt x="3108" y="696"/>
                  <a:pt x="3103" y="692"/>
                  <a:pt x="3100" y="692"/>
                </a:cubicBezTo>
                <a:close/>
                <a:moveTo>
                  <a:pt x="3081" y="689"/>
                </a:moveTo>
                <a:cubicBezTo>
                  <a:pt x="3077" y="689"/>
                  <a:pt x="3077" y="692"/>
                  <a:pt x="3079" y="696"/>
                </a:cubicBezTo>
                <a:cubicBezTo>
                  <a:pt x="3081" y="700"/>
                  <a:pt x="3086" y="704"/>
                  <a:pt x="3089" y="704"/>
                </a:cubicBezTo>
                <a:cubicBezTo>
                  <a:pt x="3093" y="705"/>
                  <a:pt x="3093" y="702"/>
                  <a:pt x="3091" y="698"/>
                </a:cubicBezTo>
                <a:cubicBezTo>
                  <a:pt x="3089" y="693"/>
                  <a:pt x="3084" y="690"/>
                  <a:pt x="3081" y="689"/>
                </a:cubicBezTo>
                <a:close/>
                <a:moveTo>
                  <a:pt x="3042" y="684"/>
                </a:moveTo>
                <a:cubicBezTo>
                  <a:pt x="3039" y="684"/>
                  <a:pt x="3038" y="687"/>
                  <a:pt x="3040" y="691"/>
                </a:cubicBezTo>
                <a:cubicBezTo>
                  <a:pt x="3042" y="695"/>
                  <a:pt x="3047" y="698"/>
                  <a:pt x="3050" y="699"/>
                </a:cubicBezTo>
                <a:cubicBezTo>
                  <a:pt x="3054" y="699"/>
                  <a:pt x="3055" y="696"/>
                  <a:pt x="3052" y="692"/>
                </a:cubicBezTo>
                <a:cubicBezTo>
                  <a:pt x="3050" y="688"/>
                  <a:pt x="3045" y="684"/>
                  <a:pt x="3042" y="684"/>
                </a:cubicBezTo>
                <a:close/>
                <a:moveTo>
                  <a:pt x="3031" y="696"/>
                </a:moveTo>
                <a:cubicBezTo>
                  <a:pt x="3034" y="697"/>
                  <a:pt x="3035" y="694"/>
                  <a:pt x="3033" y="690"/>
                </a:cubicBezTo>
                <a:cubicBezTo>
                  <a:pt x="3030" y="686"/>
                  <a:pt x="3026" y="682"/>
                  <a:pt x="3022" y="681"/>
                </a:cubicBezTo>
                <a:cubicBezTo>
                  <a:pt x="3019" y="681"/>
                  <a:pt x="3018" y="684"/>
                  <a:pt x="3020" y="688"/>
                </a:cubicBezTo>
                <a:cubicBezTo>
                  <a:pt x="3023" y="692"/>
                  <a:pt x="3027" y="696"/>
                  <a:pt x="3031" y="696"/>
                </a:cubicBezTo>
                <a:close/>
                <a:moveTo>
                  <a:pt x="2931" y="684"/>
                </a:moveTo>
                <a:cubicBezTo>
                  <a:pt x="2934" y="684"/>
                  <a:pt x="2935" y="681"/>
                  <a:pt x="2933" y="677"/>
                </a:cubicBezTo>
                <a:cubicBezTo>
                  <a:pt x="2931" y="673"/>
                  <a:pt x="2927" y="669"/>
                  <a:pt x="2923" y="669"/>
                </a:cubicBezTo>
                <a:cubicBezTo>
                  <a:pt x="2920" y="668"/>
                  <a:pt x="2919" y="671"/>
                  <a:pt x="2921" y="676"/>
                </a:cubicBezTo>
                <a:cubicBezTo>
                  <a:pt x="2923" y="680"/>
                  <a:pt x="2927" y="683"/>
                  <a:pt x="2931" y="684"/>
                </a:cubicBezTo>
                <a:close/>
                <a:moveTo>
                  <a:pt x="2913" y="675"/>
                </a:moveTo>
                <a:cubicBezTo>
                  <a:pt x="2911" y="671"/>
                  <a:pt x="2907" y="667"/>
                  <a:pt x="2903" y="666"/>
                </a:cubicBezTo>
                <a:cubicBezTo>
                  <a:pt x="2900" y="666"/>
                  <a:pt x="2898" y="669"/>
                  <a:pt x="2900" y="673"/>
                </a:cubicBezTo>
                <a:cubicBezTo>
                  <a:pt x="2903" y="677"/>
                  <a:pt x="2907" y="681"/>
                  <a:pt x="2911" y="681"/>
                </a:cubicBezTo>
                <a:cubicBezTo>
                  <a:pt x="2914" y="682"/>
                  <a:pt x="2915" y="679"/>
                  <a:pt x="2913" y="675"/>
                </a:cubicBezTo>
                <a:close/>
                <a:moveTo>
                  <a:pt x="2849" y="674"/>
                </a:moveTo>
                <a:cubicBezTo>
                  <a:pt x="2853" y="675"/>
                  <a:pt x="2854" y="672"/>
                  <a:pt x="2852" y="668"/>
                </a:cubicBezTo>
                <a:cubicBezTo>
                  <a:pt x="2850" y="663"/>
                  <a:pt x="2846" y="660"/>
                  <a:pt x="2842" y="659"/>
                </a:cubicBezTo>
                <a:cubicBezTo>
                  <a:pt x="2839" y="659"/>
                  <a:pt x="2837" y="662"/>
                  <a:pt x="2839" y="666"/>
                </a:cubicBezTo>
                <a:cubicBezTo>
                  <a:pt x="2841" y="670"/>
                  <a:pt x="2846" y="674"/>
                  <a:pt x="2849" y="674"/>
                </a:cubicBezTo>
                <a:close/>
                <a:moveTo>
                  <a:pt x="2808" y="670"/>
                </a:moveTo>
                <a:cubicBezTo>
                  <a:pt x="2812" y="670"/>
                  <a:pt x="2813" y="667"/>
                  <a:pt x="2811" y="663"/>
                </a:cubicBezTo>
                <a:cubicBezTo>
                  <a:pt x="2809" y="659"/>
                  <a:pt x="2805" y="655"/>
                  <a:pt x="2801" y="655"/>
                </a:cubicBezTo>
                <a:cubicBezTo>
                  <a:pt x="2797" y="654"/>
                  <a:pt x="2796" y="658"/>
                  <a:pt x="2798" y="662"/>
                </a:cubicBezTo>
                <a:cubicBezTo>
                  <a:pt x="2800" y="666"/>
                  <a:pt x="2804" y="669"/>
                  <a:pt x="2808" y="670"/>
                </a:cubicBezTo>
                <a:close/>
                <a:moveTo>
                  <a:pt x="2660" y="655"/>
                </a:moveTo>
                <a:cubicBezTo>
                  <a:pt x="2664" y="655"/>
                  <a:pt x="2666" y="652"/>
                  <a:pt x="2664" y="648"/>
                </a:cubicBezTo>
                <a:cubicBezTo>
                  <a:pt x="2662" y="644"/>
                  <a:pt x="2658" y="640"/>
                  <a:pt x="2654" y="640"/>
                </a:cubicBezTo>
                <a:cubicBezTo>
                  <a:pt x="2651" y="640"/>
                  <a:pt x="2649" y="643"/>
                  <a:pt x="2651" y="647"/>
                </a:cubicBezTo>
                <a:cubicBezTo>
                  <a:pt x="2652" y="651"/>
                  <a:pt x="2657" y="655"/>
                  <a:pt x="2660" y="655"/>
                </a:cubicBezTo>
                <a:close/>
                <a:moveTo>
                  <a:pt x="2639" y="653"/>
                </a:moveTo>
                <a:cubicBezTo>
                  <a:pt x="2643" y="653"/>
                  <a:pt x="2644" y="650"/>
                  <a:pt x="2643" y="646"/>
                </a:cubicBezTo>
                <a:cubicBezTo>
                  <a:pt x="2641" y="642"/>
                  <a:pt x="2637" y="639"/>
                  <a:pt x="2633" y="638"/>
                </a:cubicBezTo>
                <a:cubicBezTo>
                  <a:pt x="2629" y="638"/>
                  <a:pt x="2628" y="641"/>
                  <a:pt x="2629" y="645"/>
                </a:cubicBezTo>
                <a:cubicBezTo>
                  <a:pt x="2631" y="649"/>
                  <a:pt x="2635" y="653"/>
                  <a:pt x="2639" y="653"/>
                </a:cubicBezTo>
                <a:close/>
                <a:moveTo>
                  <a:pt x="2618" y="651"/>
                </a:moveTo>
                <a:cubicBezTo>
                  <a:pt x="2621" y="652"/>
                  <a:pt x="2623" y="648"/>
                  <a:pt x="2621" y="644"/>
                </a:cubicBezTo>
                <a:cubicBezTo>
                  <a:pt x="2620" y="640"/>
                  <a:pt x="2616" y="637"/>
                  <a:pt x="2612" y="636"/>
                </a:cubicBezTo>
                <a:cubicBezTo>
                  <a:pt x="2608" y="636"/>
                  <a:pt x="2606" y="639"/>
                  <a:pt x="2608" y="643"/>
                </a:cubicBezTo>
                <a:cubicBezTo>
                  <a:pt x="2610" y="647"/>
                  <a:pt x="2614" y="651"/>
                  <a:pt x="2618" y="651"/>
                </a:cubicBezTo>
                <a:close/>
                <a:moveTo>
                  <a:pt x="2600" y="642"/>
                </a:moveTo>
                <a:cubicBezTo>
                  <a:pt x="2598" y="638"/>
                  <a:pt x="2594" y="635"/>
                  <a:pt x="2590" y="634"/>
                </a:cubicBezTo>
                <a:cubicBezTo>
                  <a:pt x="2587" y="634"/>
                  <a:pt x="2585" y="637"/>
                  <a:pt x="2586" y="641"/>
                </a:cubicBezTo>
                <a:cubicBezTo>
                  <a:pt x="2588" y="645"/>
                  <a:pt x="2592" y="649"/>
                  <a:pt x="2596" y="649"/>
                </a:cubicBezTo>
                <a:cubicBezTo>
                  <a:pt x="2600" y="650"/>
                  <a:pt x="2602" y="647"/>
                  <a:pt x="2600" y="642"/>
                </a:cubicBezTo>
                <a:close/>
                <a:moveTo>
                  <a:pt x="2569" y="633"/>
                </a:moveTo>
                <a:cubicBezTo>
                  <a:pt x="2565" y="632"/>
                  <a:pt x="2563" y="635"/>
                  <a:pt x="2565" y="639"/>
                </a:cubicBezTo>
                <a:cubicBezTo>
                  <a:pt x="2566" y="644"/>
                  <a:pt x="2571" y="647"/>
                  <a:pt x="2575" y="647"/>
                </a:cubicBezTo>
                <a:cubicBezTo>
                  <a:pt x="2578" y="648"/>
                  <a:pt x="2580" y="645"/>
                  <a:pt x="2578" y="641"/>
                </a:cubicBezTo>
                <a:cubicBezTo>
                  <a:pt x="2577" y="636"/>
                  <a:pt x="2573" y="633"/>
                  <a:pt x="2569" y="633"/>
                </a:cubicBezTo>
                <a:close/>
                <a:moveTo>
                  <a:pt x="2547" y="631"/>
                </a:moveTo>
                <a:cubicBezTo>
                  <a:pt x="2544" y="630"/>
                  <a:pt x="2542" y="634"/>
                  <a:pt x="2543" y="638"/>
                </a:cubicBezTo>
                <a:cubicBezTo>
                  <a:pt x="2545" y="642"/>
                  <a:pt x="2549" y="645"/>
                  <a:pt x="2553" y="646"/>
                </a:cubicBezTo>
                <a:cubicBezTo>
                  <a:pt x="2557" y="646"/>
                  <a:pt x="2558" y="643"/>
                  <a:pt x="2557" y="639"/>
                </a:cubicBezTo>
                <a:cubicBezTo>
                  <a:pt x="2555" y="635"/>
                  <a:pt x="2551" y="631"/>
                  <a:pt x="2547" y="631"/>
                </a:cubicBezTo>
                <a:close/>
                <a:moveTo>
                  <a:pt x="2399" y="634"/>
                </a:moveTo>
                <a:cubicBezTo>
                  <a:pt x="2403" y="635"/>
                  <a:pt x="2405" y="632"/>
                  <a:pt x="2404" y="627"/>
                </a:cubicBezTo>
                <a:cubicBezTo>
                  <a:pt x="2403" y="623"/>
                  <a:pt x="2399" y="620"/>
                  <a:pt x="2395" y="619"/>
                </a:cubicBezTo>
                <a:cubicBezTo>
                  <a:pt x="2391" y="619"/>
                  <a:pt x="2389" y="622"/>
                  <a:pt x="2390" y="626"/>
                </a:cubicBezTo>
                <a:cubicBezTo>
                  <a:pt x="2391" y="631"/>
                  <a:pt x="2395" y="634"/>
                  <a:pt x="2399" y="634"/>
                </a:cubicBezTo>
                <a:close/>
                <a:moveTo>
                  <a:pt x="2382" y="626"/>
                </a:moveTo>
                <a:cubicBezTo>
                  <a:pt x="2381" y="622"/>
                  <a:pt x="2377" y="618"/>
                  <a:pt x="2373" y="618"/>
                </a:cubicBezTo>
                <a:cubicBezTo>
                  <a:pt x="2369" y="618"/>
                  <a:pt x="2367" y="621"/>
                  <a:pt x="2368" y="625"/>
                </a:cubicBezTo>
                <a:cubicBezTo>
                  <a:pt x="2369" y="629"/>
                  <a:pt x="2373" y="633"/>
                  <a:pt x="2377" y="633"/>
                </a:cubicBezTo>
                <a:cubicBezTo>
                  <a:pt x="2381" y="633"/>
                  <a:pt x="2383" y="630"/>
                  <a:pt x="2382" y="626"/>
                </a:cubicBezTo>
                <a:close/>
                <a:moveTo>
                  <a:pt x="2130" y="620"/>
                </a:moveTo>
                <a:cubicBezTo>
                  <a:pt x="2134" y="620"/>
                  <a:pt x="2136" y="617"/>
                  <a:pt x="2136" y="613"/>
                </a:cubicBezTo>
                <a:cubicBezTo>
                  <a:pt x="2135" y="609"/>
                  <a:pt x="2131" y="605"/>
                  <a:pt x="2127" y="605"/>
                </a:cubicBezTo>
                <a:cubicBezTo>
                  <a:pt x="2123" y="605"/>
                  <a:pt x="2121" y="608"/>
                  <a:pt x="2121" y="613"/>
                </a:cubicBezTo>
                <a:cubicBezTo>
                  <a:pt x="2122" y="617"/>
                  <a:pt x="2126" y="620"/>
                  <a:pt x="2130" y="620"/>
                </a:cubicBezTo>
                <a:close/>
                <a:moveTo>
                  <a:pt x="2107" y="619"/>
                </a:moveTo>
                <a:cubicBezTo>
                  <a:pt x="2111" y="620"/>
                  <a:pt x="2114" y="616"/>
                  <a:pt x="2113" y="612"/>
                </a:cubicBezTo>
                <a:cubicBezTo>
                  <a:pt x="2112" y="608"/>
                  <a:pt x="2108" y="605"/>
                  <a:pt x="2104" y="604"/>
                </a:cubicBezTo>
                <a:cubicBezTo>
                  <a:pt x="2101" y="604"/>
                  <a:pt x="2098" y="608"/>
                  <a:pt x="2099" y="612"/>
                </a:cubicBezTo>
                <a:cubicBezTo>
                  <a:pt x="2099" y="616"/>
                  <a:pt x="2103" y="619"/>
                  <a:pt x="2107" y="619"/>
                </a:cubicBezTo>
                <a:close/>
                <a:moveTo>
                  <a:pt x="2084" y="619"/>
                </a:moveTo>
                <a:cubicBezTo>
                  <a:pt x="2088" y="619"/>
                  <a:pt x="2091" y="616"/>
                  <a:pt x="2090" y="611"/>
                </a:cubicBezTo>
                <a:cubicBezTo>
                  <a:pt x="2090" y="607"/>
                  <a:pt x="2086" y="604"/>
                  <a:pt x="2082" y="604"/>
                </a:cubicBezTo>
                <a:cubicBezTo>
                  <a:pt x="2078" y="604"/>
                  <a:pt x="2075" y="607"/>
                  <a:pt x="2076" y="611"/>
                </a:cubicBezTo>
                <a:cubicBezTo>
                  <a:pt x="2077" y="615"/>
                  <a:pt x="2081" y="618"/>
                  <a:pt x="2084" y="619"/>
                </a:cubicBezTo>
                <a:close/>
                <a:moveTo>
                  <a:pt x="2062" y="618"/>
                </a:moveTo>
                <a:cubicBezTo>
                  <a:pt x="2066" y="618"/>
                  <a:pt x="2068" y="615"/>
                  <a:pt x="2068" y="611"/>
                </a:cubicBezTo>
                <a:cubicBezTo>
                  <a:pt x="2067" y="606"/>
                  <a:pt x="2063" y="603"/>
                  <a:pt x="2059" y="603"/>
                </a:cubicBezTo>
                <a:cubicBezTo>
                  <a:pt x="2055" y="603"/>
                  <a:pt x="2053" y="606"/>
                  <a:pt x="2053" y="610"/>
                </a:cubicBezTo>
                <a:cubicBezTo>
                  <a:pt x="2054" y="614"/>
                  <a:pt x="2058" y="618"/>
                  <a:pt x="2062" y="618"/>
                </a:cubicBezTo>
                <a:close/>
                <a:moveTo>
                  <a:pt x="2039" y="617"/>
                </a:moveTo>
                <a:cubicBezTo>
                  <a:pt x="2043" y="617"/>
                  <a:pt x="2045" y="614"/>
                  <a:pt x="2045" y="610"/>
                </a:cubicBezTo>
                <a:cubicBezTo>
                  <a:pt x="2044" y="606"/>
                  <a:pt x="2040" y="602"/>
                  <a:pt x="2036" y="602"/>
                </a:cubicBezTo>
                <a:cubicBezTo>
                  <a:pt x="2033" y="602"/>
                  <a:pt x="2030" y="605"/>
                  <a:pt x="2031" y="609"/>
                </a:cubicBezTo>
                <a:cubicBezTo>
                  <a:pt x="2031" y="614"/>
                  <a:pt x="2035" y="617"/>
                  <a:pt x="2039" y="617"/>
                </a:cubicBezTo>
                <a:close/>
                <a:moveTo>
                  <a:pt x="2016" y="617"/>
                </a:moveTo>
                <a:cubicBezTo>
                  <a:pt x="2020" y="617"/>
                  <a:pt x="2023" y="613"/>
                  <a:pt x="2022" y="609"/>
                </a:cubicBezTo>
                <a:cubicBezTo>
                  <a:pt x="2021" y="605"/>
                  <a:pt x="2018" y="602"/>
                  <a:pt x="2014" y="602"/>
                </a:cubicBezTo>
                <a:cubicBezTo>
                  <a:pt x="2010" y="601"/>
                  <a:pt x="2007" y="605"/>
                  <a:pt x="2008" y="609"/>
                </a:cubicBezTo>
                <a:cubicBezTo>
                  <a:pt x="2008" y="613"/>
                  <a:pt x="2012" y="616"/>
                  <a:pt x="2016" y="617"/>
                </a:cubicBezTo>
                <a:close/>
                <a:moveTo>
                  <a:pt x="1993" y="616"/>
                </a:moveTo>
                <a:cubicBezTo>
                  <a:pt x="1997" y="616"/>
                  <a:pt x="2000" y="613"/>
                  <a:pt x="1999" y="609"/>
                </a:cubicBezTo>
                <a:cubicBezTo>
                  <a:pt x="1999" y="604"/>
                  <a:pt x="1995" y="601"/>
                  <a:pt x="1991" y="601"/>
                </a:cubicBezTo>
                <a:cubicBezTo>
                  <a:pt x="1987" y="601"/>
                  <a:pt x="1984" y="604"/>
                  <a:pt x="1985" y="608"/>
                </a:cubicBezTo>
                <a:cubicBezTo>
                  <a:pt x="1985" y="612"/>
                  <a:pt x="1989" y="616"/>
                  <a:pt x="1993" y="616"/>
                </a:cubicBezTo>
                <a:close/>
                <a:moveTo>
                  <a:pt x="1970" y="615"/>
                </a:moveTo>
                <a:cubicBezTo>
                  <a:pt x="1974" y="615"/>
                  <a:pt x="1977" y="612"/>
                  <a:pt x="1976" y="608"/>
                </a:cubicBezTo>
                <a:cubicBezTo>
                  <a:pt x="1976" y="604"/>
                  <a:pt x="1972" y="600"/>
                  <a:pt x="1968" y="600"/>
                </a:cubicBezTo>
                <a:cubicBezTo>
                  <a:pt x="1964" y="600"/>
                  <a:pt x="1962" y="604"/>
                  <a:pt x="1962" y="608"/>
                </a:cubicBezTo>
                <a:cubicBezTo>
                  <a:pt x="1963" y="612"/>
                  <a:pt x="1966" y="615"/>
                  <a:pt x="1970" y="615"/>
                </a:cubicBezTo>
                <a:close/>
                <a:moveTo>
                  <a:pt x="1947" y="615"/>
                </a:moveTo>
                <a:cubicBezTo>
                  <a:pt x="1951" y="615"/>
                  <a:pt x="1954" y="612"/>
                  <a:pt x="1954" y="608"/>
                </a:cubicBezTo>
                <a:cubicBezTo>
                  <a:pt x="1953" y="603"/>
                  <a:pt x="1949" y="600"/>
                  <a:pt x="1945" y="600"/>
                </a:cubicBezTo>
                <a:cubicBezTo>
                  <a:pt x="1942" y="600"/>
                  <a:pt x="1939" y="603"/>
                  <a:pt x="1939" y="607"/>
                </a:cubicBezTo>
                <a:cubicBezTo>
                  <a:pt x="1940" y="611"/>
                  <a:pt x="1943" y="615"/>
                  <a:pt x="1947" y="615"/>
                </a:cubicBezTo>
                <a:close/>
                <a:moveTo>
                  <a:pt x="1924" y="614"/>
                </a:moveTo>
                <a:cubicBezTo>
                  <a:pt x="1928" y="614"/>
                  <a:pt x="1931" y="611"/>
                  <a:pt x="1931" y="607"/>
                </a:cubicBezTo>
                <a:cubicBezTo>
                  <a:pt x="1930" y="603"/>
                  <a:pt x="1927" y="600"/>
                  <a:pt x="1923" y="599"/>
                </a:cubicBezTo>
                <a:cubicBezTo>
                  <a:pt x="1919" y="599"/>
                  <a:pt x="1916" y="603"/>
                  <a:pt x="1916" y="607"/>
                </a:cubicBezTo>
                <a:cubicBezTo>
                  <a:pt x="1917" y="611"/>
                  <a:pt x="1920" y="614"/>
                  <a:pt x="1924" y="614"/>
                </a:cubicBezTo>
                <a:close/>
                <a:moveTo>
                  <a:pt x="1901" y="614"/>
                </a:moveTo>
                <a:cubicBezTo>
                  <a:pt x="1905" y="614"/>
                  <a:pt x="1908" y="611"/>
                  <a:pt x="1908" y="607"/>
                </a:cubicBezTo>
                <a:cubicBezTo>
                  <a:pt x="1907" y="603"/>
                  <a:pt x="1904" y="599"/>
                  <a:pt x="1900" y="599"/>
                </a:cubicBezTo>
                <a:cubicBezTo>
                  <a:pt x="1896" y="599"/>
                  <a:pt x="1893" y="602"/>
                  <a:pt x="1893" y="606"/>
                </a:cubicBezTo>
                <a:cubicBezTo>
                  <a:pt x="1894" y="611"/>
                  <a:pt x="1897" y="614"/>
                  <a:pt x="1901" y="614"/>
                </a:cubicBezTo>
                <a:close/>
                <a:moveTo>
                  <a:pt x="1878" y="614"/>
                </a:moveTo>
                <a:cubicBezTo>
                  <a:pt x="1882" y="614"/>
                  <a:pt x="1885" y="610"/>
                  <a:pt x="1885" y="606"/>
                </a:cubicBezTo>
                <a:cubicBezTo>
                  <a:pt x="1884" y="602"/>
                  <a:pt x="1881" y="599"/>
                  <a:pt x="1877" y="599"/>
                </a:cubicBezTo>
                <a:cubicBezTo>
                  <a:pt x="1873" y="599"/>
                  <a:pt x="1870" y="602"/>
                  <a:pt x="1870" y="606"/>
                </a:cubicBezTo>
                <a:cubicBezTo>
                  <a:pt x="1871" y="610"/>
                  <a:pt x="1874" y="614"/>
                  <a:pt x="1878" y="614"/>
                </a:cubicBezTo>
                <a:close/>
                <a:moveTo>
                  <a:pt x="1855" y="613"/>
                </a:moveTo>
                <a:cubicBezTo>
                  <a:pt x="1859" y="613"/>
                  <a:pt x="1862" y="610"/>
                  <a:pt x="1862" y="606"/>
                </a:cubicBezTo>
                <a:cubicBezTo>
                  <a:pt x="1862" y="602"/>
                  <a:pt x="1858" y="598"/>
                  <a:pt x="1854" y="598"/>
                </a:cubicBezTo>
                <a:cubicBezTo>
                  <a:pt x="1850" y="598"/>
                  <a:pt x="1847" y="602"/>
                  <a:pt x="1848" y="606"/>
                </a:cubicBezTo>
                <a:cubicBezTo>
                  <a:pt x="1848" y="610"/>
                  <a:pt x="1851" y="613"/>
                  <a:pt x="1855" y="613"/>
                </a:cubicBezTo>
                <a:close/>
                <a:moveTo>
                  <a:pt x="1832" y="613"/>
                </a:moveTo>
                <a:cubicBezTo>
                  <a:pt x="1836" y="613"/>
                  <a:pt x="1839" y="610"/>
                  <a:pt x="1839" y="606"/>
                </a:cubicBezTo>
                <a:cubicBezTo>
                  <a:pt x="1839" y="602"/>
                  <a:pt x="1835" y="598"/>
                  <a:pt x="1831" y="598"/>
                </a:cubicBezTo>
                <a:cubicBezTo>
                  <a:pt x="1827" y="598"/>
                  <a:pt x="1824" y="601"/>
                  <a:pt x="1825" y="606"/>
                </a:cubicBezTo>
                <a:cubicBezTo>
                  <a:pt x="1825" y="610"/>
                  <a:pt x="1828" y="613"/>
                  <a:pt x="1832" y="613"/>
                </a:cubicBezTo>
                <a:close/>
                <a:moveTo>
                  <a:pt x="1809" y="613"/>
                </a:moveTo>
                <a:cubicBezTo>
                  <a:pt x="1813" y="613"/>
                  <a:pt x="1816" y="610"/>
                  <a:pt x="1816" y="606"/>
                </a:cubicBezTo>
                <a:cubicBezTo>
                  <a:pt x="1816" y="601"/>
                  <a:pt x="1812" y="598"/>
                  <a:pt x="1808" y="598"/>
                </a:cubicBezTo>
                <a:cubicBezTo>
                  <a:pt x="1804" y="598"/>
                  <a:pt x="1801" y="601"/>
                  <a:pt x="1802" y="605"/>
                </a:cubicBezTo>
                <a:cubicBezTo>
                  <a:pt x="1802" y="610"/>
                  <a:pt x="1805" y="613"/>
                  <a:pt x="1809" y="613"/>
                </a:cubicBezTo>
                <a:close/>
                <a:moveTo>
                  <a:pt x="1786" y="613"/>
                </a:moveTo>
                <a:cubicBezTo>
                  <a:pt x="1790" y="613"/>
                  <a:pt x="1793" y="610"/>
                  <a:pt x="1793" y="605"/>
                </a:cubicBezTo>
                <a:cubicBezTo>
                  <a:pt x="1793" y="601"/>
                  <a:pt x="1789" y="598"/>
                  <a:pt x="1785" y="598"/>
                </a:cubicBezTo>
                <a:cubicBezTo>
                  <a:pt x="1781" y="598"/>
                  <a:pt x="1778" y="601"/>
                  <a:pt x="1779" y="605"/>
                </a:cubicBezTo>
                <a:cubicBezTo>
                  <a:pt x="1779" y="609"/>
                  <a:pt x="1782" y="613"/>
                  <a:pt x="1786" y="613"/>
                </a:cubicBezTo>
                <a:close/>
                <a:moveTo>
                  <a:pt x="1763" y="613"/>
                </a:moveTo>
                <a:cubicBezTo>
                  <a:pt x="1767" y="613"/>
                  <a:pt x="1770" y="609"/>
                  <a:pt x="1770" y="605"/>
                </a:cubicBezTo>
                <a:cubicBezTo>
                  <a:pt x="1770" y="601"/>
                  <a:pt x="1766" y="598"/>
                  <a:pt x="1762" y="598"/>
                </a:cubicBezTo>
                <a:cubicBezTo>
                  <a:pt x="1759" y="598"/>
                  <a:pt x="1755" y="601"/>
                  <a:pt x="1756" y="605"/>
                </a:cubicBezTo>
                <a:cubicBezTo>
                  <a:pt x="1756" y="609"/>
                  <a:pt x="1759" y="613"/>
                  <a:pt x="1763" y="613"/>
                </a:cubicBezTo>
                <a:close/>
                <a:moveTo>
                  <a:pt x="1740" y="613"/>
                </a:moveTo>
                <a:cubicBezTo>
                  <a:pt x="1744" y="613"/>
                  <a:pt x="1747" y="609"/>
                  <a:pt x="1747" y="605"/>
                </a:cubicBezTo>
                <a:cubicBezTo>
                  <a:pt x="1747" y="601"/>
                  <a:pt x="1744" y="598"/>
                  <a:pt x="1740" y="598"/>
                </a:cubicBezTo>
                <a:cubicBezTo>
                  <a:pt x="1736" y="598"/>
                  <a:pt x="1732" y="601"/>
                  <a:pt x="1733" y="605"/>
                </a:cubicBezTo>
                <a:cubicBezTo>
                  <a:pt x="1733" y="609"/>
                  <a:pt x="1736" y="613"/>
                  <a:pt x="1740" y="613"/>
                </a:cubicBezTo>
                <a:close/>
                <a:moveTo>
                  <a:pt x="1717" y="613"/>
                </a:moveTo>
                <a:cubicBezTo>
                  <a:pt x="1721" y="613"/>
                  <a:pt x="1724" y="609"/>
                  <a:pt x="1724" y="605"/>
                </a:cubicBezTo>
                <a:cubicBezTo>
                  <a:pt x="1724" y="601"/>
                  <a:pt x="1721" y="598"/>
                  <a:pt x="1717" y="598"/>
                </a:cubicBezTo>
                <a:cubicBezTo>
                  <a:pt x="1713" y="598"/>
                  <a:pt x="1709" y="601"/>
                  <a:pt x="1710" y="605"/>
                </a:cubicBezTo>
                <a:cubicBezTo>
                  <a:pt x="1710" y="609"/>
                  <a:pt x="1713" y="613"/>
                  <a:pt x="1717" y="613"/>
                </a:cubicBezTo>
                <a:close/>
                <a:moveTo>
                  <a:pt x="1694" y="613"/>
                </a:moveTo>
                <a:cubicBezTo>
                  <a:pt x="1698" y="613"/>
                  <a:pt x="1701" y="609"/>
                  <a:pt x="1701" y="605"/>
                </a:cubicBezTo>
                <a:cubicBezTo>
                  <a:pt x="1701" y="601"/>
                  <a:pt x="1698" y="598"/>
                  <a:pt x="1694" y="598"/>
                </a:cubicBezTo>
                <a:cubicBezTo>
                  <a:pt x="1690" y="598"/>
                  <a:pt x="1687" y="601"/>
                  <a:pt x="1687" y="605"/>
                </a:cubicBezTo>
                <a:cubicBezTo>
                  <a:pt x="1687" y="610"/>
                  <a:pt x="1690" y="613"/>
                  <a:pt x="1694" y="613"/>
                </a:cubicBezTo>
                <a:close/>
                <a:moveTo>
                  <a:pt x="1671" y="613"/>
                </a:moveTo>
                <a:cubicBezTo>
                  <a:pt x="1675" y="613"/>
                  <a:pt x="1678" y="610"/>
                  <a:pt x="1678" y="605"/>
                </a:cubicBezTo>
                <a:cubicBezTo>
                  <a:pt x="1678" y="601"/>
                  <a:pt x="1675" y="598"/>
                  <a:pt x="1671" y="598"/>
                </a:cubicBezTo>
                <a:cubicBezTo>
                  <a:pt x="1667" y="598"/>
                  <a:pt x="1664" y="601"/>
                  <a:pt x="1664" y="606"/>
                </a:cubicBezTo>
                <a:cubicBezTo>
                  <a:pt x="1664" y="610"/>
                  <a:pt x="1667" y="613"/>
                  <a:pt x="1671" y="613"/>
                </a:cubicBezTo>
                <a:close/>
                <a:moveTo>
                  <a:pt x="1648" y="598"/>
                </a:moveTo>
                <a:cubicBezTo>
                  <a:pt x="1644" y="598"/>
                  <a:pt x="1641" y="602"/>
                  <a:pt x="1641" y="606"/>
                </a:cubicBezTo>
                <a:cubicBezTo>
                  <a:pt x="1640" y="610"/>
                  <a:pt x="1644" y="613"/>
                  <a:pt x="1648" y="613"/>
                </a:cubicBezTo>
                <a:cubicBezTo>
                  <a:pt x="1652" y="613"/>
                  <a:pt x="1655" y="610"/>
                  <a:pt x="1655" y="606"/>
                </a:cubicBezTo>
                <a:cubicBezTo>
                  <a:pt x="1655" y="601"/>
                  <a:pt x="1652" y="598"/>
                  <a:pt x="1648" y="598"/>
                </a:cubicBezTo>
                <a:close/>
                <a:moveTo>
                  <a:pt x="1625" y="598"/>
                </a:moveTo>
                <a:cubicBezTo>
                  <a:pt x="1621" y="598"/>
                  <a:pt x="1618" y="602"/>
                  <a:pt x="1617" y="606"/>
                </a:cubicBezTo>
                <a:cubicBezTo>
                  <a:pt x="1617" y="610"/>
                  <a:pt x="1621" y="613"/>
                  <a:pt x="1625" y="613"/>
                </a:cubicBezTo>
                <a:cubicBezTo>
                  <a:pt x="1629" y="613"/>
                  <a:pt x="1632" y="610"/>
                  <a:pt x="1632" y="606"/>
                </a:cubicBezTo>
                <a:cubicBezTo>
                  <a:pt x="1632" y="602"/>
                  <a:pt x="1629" y="598"/>
                  <a:pt x="1625" y="598"/>
                </a:cubicBezTo>
                <a:close/>
                <a:moveTo>
                  <a:pt x="1602" y="599"/>
                </a:moveTo>
                <a:cubicBezTo>
                  <a:pt x="1598" y="599"/>
                  <a:pt x="1595" y="602"/>
                  <a:pt x="1594" y="606"/>
                </a:cubicBezTo>
                <a:cubicBezTo>
                  <a:pt x="1594" y="610"/>
                  <a:pt x="1597" y="614"/>
                  <a:pt x="1602" y="614"/>
                </a:cubicBezTo>
                <a:cubicBezTo>
                  <a:pt x="1605" y="614"/>
                  <a:pt x="1609" y="610"/>
                  <a:pt x="1609" y="606"/>
                </a:cubicBezTo>
                <a:cubicBezTo>
                  <a:pt x="1609" y="602"/>
                  <a:pt x="1606" y="599"/>
                  <a:pt x="1602" y="599"/>
                </a:cubicBezTo>
                <a:close/>
                <a:moveTo>
                  <a:pt x="1579" y="599"/>
                </a:moveTo>
                <a:cubicBezTo>
                  <a:pt x="1575" y="599"/>
                  <a:pt x="1572" y="603"/>
                  <a:pt x="1571" y="607"/>
                </a:cubicBezTo>
                <a:cubicBezTo>
                  <a:pt x="1571" y="611"/>
                  <a:pt x="1574" y="614"/>
                  <a:pt x="1578" y="614"/>
                </a:cubicBezTo>
                <a:cubicBezTo>
                  <a:pt x="1582" y="614"/>
                  <a:pt x="1586" y="611"/>
                  <a:pt x="1586" y="606"/>
                </a:cubicBezTo>
                <a:cubicBezTo>
                  <a:pt x="1586" y="602"/>
                  <a:pt x="1583" y="599"/>
                  <a:pt x="1579" y="599"/>
                </a:cubicBezTo>
                <a:close/>
                <a:moveTo>
                  <a:pt x="1556" y="599"/>
                </a:moveTo>
                <a:cubicBezTo>
                  <a:pt x="1552" y="600"/>
                  <a:pt x="1549" y="603"/>
                  <a:pt x="1548" y="607"/>
                </a:cubicBezTo>
                <a:cubicBezTo>
                  <a:pt x="1548" y="611"/>
                  <a:pt x="1551" y="615"/>
                  <a:pt x="1555" y="614"/>
                </a:cubicBezTo>
                <a:cubicBezTo>
                  <a:pt x="1559" y="614"/>
                  <a:pt x="1563" y="611"/>
                  <a:pt x="1563" y="607"/>
                </a:cubicBezTo>
                <a:cubicBezTo>
                  <a:pt x="1563" y="603"/>
                  <a:pt x="1560" y="599"/>
                  <a:pt x="1556" y="599"/>
                </a:cubicBezTo>
                <a:close/>
                <a:moveTo>
                  <a:pt x="1533" y="600"/>
                </a:moveTo>
                <a:cubicBezTo>
                  <a:pt x="1529" y="600"/>
                  <a:pt x="1526" y="603"/>
                  <a:pt x="1525" y="608"/>
                </a:cubicBezTo>
                <a:cubicBezTo>
                  <a:pt x="1525" y="612"/>
                  <a:pt x="1528" y="615"/>
                  <a:pt x="1532" y="615"/>
                </a:cubicBezTo>
                <a:cubicBezTo>
                  <a:pt x="1536" y="615"/>
                  <a:pt x="1540" y="611"/>
                  <a:pt x="1540" y="607"/>
                </a:cubicBezTo>
                <a:cubicBezTo>
                  <a:pt x="1540" y="603"/>
                  <a:pt x="1537" y="600"/>
                  <a:pt x="1533" y="600"/>
                </a:cubicBezTo>
                <a:close/>
                <a:moveTo>
                  <a:pt x="1510" y="600"/>
                </a:moveTo>
                <a:cubicBezTo>
                  <a:pt x="1506" y="601"/>
                  <a:pt x="1503" y="604"/>
                  <a:pt x="1502" y="608"/>
                </a:cubicBezTo>
                <a:cubicBezTo>
                  <a:pt x="1502" y="612"/>
                  <a:pt x="1505" y="616"/>
                  <a:pt x="1509" y="615"/>
                </a:cubicBezTo>
                <a:cubicBezTo>
                  <a:pt x="1513" y="615"/>
                  <a:pt x="1517" y="612"/>
                  <a:pt x="1517" y="608"/>
                </a:cubicBezTo>
                <a:cubicBezTo>
                  <a:pt x="1517" y="604"/>
                  <a:pt x="1514" y="600"/>
                  <a:pt x="1510" y="600"/>
                </a:cubicBezTo>
                <a:close/>
                <a:moveTo>
                  <a:pt x="1487" y="601"/>
                </a:moveTo>
                <a:cubicBezTo>
                  <a:pt x="1483" y="601"/>
                  <a:pt x="1480" y="605"/>
                  <a:pt x="1479" y="609"/>
                </a:cubicBezTo>
                <a:cubicBezTo>
                  <a:pt x="1479" y="613"/>
                  <a:pt x="1482" y="616"/>
                  <a:pt x="1486" y="616"/>
                </a:cubicBezTo>
                <a:cubicBezTo>
                  <a:pt x="1490" y="616"/>
                  <a:pt x="1494" y="612"/>
                  <a:pt x="1494" y="608"/>
                </a:cubicBezTo>
                <a:cubicBezTo>
                  <a:pt x="1494" y="604"/>
                  <a:pt x="1491" y="601"/>
                  <a:pt x="1487" y="601"/>
                </a:cubicBezTo>
                <a:close/>
                <a:moveTo>
                  <a:pt x="1464" y="602"/>
                </a:moveTo>
                <a:cubicBezTo>
                  <a:pt x="1460" y="602"/>
                  <a:pt x="1457" y="605"/>
                  <a:pt x="1456" y="609"/>
                </a:cubicBezTo>
                <a:cubicBezTo>
                  <a:pt x="1456" y="613"/>
                  <a:pt x="1459" y="617"/>
                  <a:pt x="1463" y="617"/>
                </a:cubicBezTo>
                <a:cubicBezTo>
                  <a:pt x="1467" y="616"/>
                  <a:pt x="1471" y="613"/>
                  <a:pt x="1471" y="609"/>
                </a:cubicBezTo>
                <a:cubicBezTo>
                  <a:pt x="1471" y="605"/>
                  <a:pt x="1468" y="602"/>
                  <a:pt x="1464" y="602"/>
                </a:cubicBezTo>
                <a:close/>
                <a:moveTo>
                  <a:pt x="1441" y="602"/>
                </a:moveTo>
                <a:cubicBezTo>
                  <a:pt x="1437" y="602"/>
                  <a:pt x="1434" y="606"/>
                  <a:pt x="1434" y="610"/>
                </a:cubicBezTo>
                <a:cubicBezTo>
                  <a:pt x="1433" y="614"/>
                  <a:pt x="1436" y="617"/>
                  <a:pt x="1440" y="617"/>
                </a:cubicBezTo>
                <a:cubicBezTo>
                  <a:pt x="1444" y="617"/>
                  <a:pt x="1448" y="614"/>
                  <a:pt x="1448" y="610"/>
                </a:cubicBezTo>
                <a:cubicBezTo>
                  <a:pt x="1448" y="605"/>
                  <a:pt x="1445" y="602"/>
                  <a:pt x="1441" y="602"/>
                </a:cubicBezTo>
                <a:close/>
                <a:moveTo>
                  <a:pt x="967" y="628"/>
                </a:moveTo>
                <a:cubicBezTo>
                  <a:pt x="963" y="628"/>
                  <a:pt x="959" y="632"/>
                  <a:pt x="958" y="636"/>
                </a:cubicBezTo>
                <a:cubicBezTo>
                  <a:pt x="957" y="640"/>
                  <a:pt x="959" y="643"/>
                  <a:pt x="963" y="643"/>
                </a:cubicBezTo>
                <a:cubicBezTo>
                  <a:pt x="966" y="643"/>
                  <a:pt x="971" y="639"/>
                  <a:pt x="972" y="635"/>
                </a:cubicBezTo>
                <a:cubicBezTo>
                  <a:pt x="973" y="631"/>
                  <a:pt x="971" y="628"/>
                  <a:pt x="967" y="628"/>
                </a:cubicBezTo>
                <a:close/>
                <a:moveTo>
                  <a:pt x="949" y="637"/>
                </a:moveTo>
                <a:cubicBezTo>
                  <a:pt x="951" y="633"/>
                  <a:pt x="949" y="629"/>
                  <a:pt x="945" y="630"/>
                </a:cubicBezTo>
                <a:cubicBezTo>
                  <a:pt x="941" y="630"/>
                  <a:pt x="937" y="634"/>
                  <a:pt x="936" y="638"/>
                </a:cubicBezTo>
                <a:cubicBezTo>
                  <a:pt x="934" y="642"/>
                  <a:pt x="936" y="645"/>
                  <a:pt x="940" y="645"/>
                </a:cubicBezTo>
                <a:cubicBezTo>
                  <a:pt x="944" y="644"/>
                  <a:pt x="948" y="641"/>
                  <a:pt x="949" y="637"/>
                </a:cubicBezTo>
                <a:close/>
                <a:moveTo>
                  <a:pt x="883" y="642"/>
                </a:moveTo>
                <a:cubicBezTo>
                  <a:pt x="884" y="638"/>
                  <a:pt x="882" y="635"/>
                  <a:pt x="879" y="635"/>
                </a:cubicBezTo>
                <a:cubicBezTo>
                  <a:pt x="875" y="636"/>
                  <a:pt x="871" y="639"/>
                  <a:pt x="869" y="643"/>
                </a:cubicBezTo>
                <a:cubicBezTo>
                  <a:pt x="868" y="647"/>
                  <a:pt x="870" y="651"/>
                  <a:pt x="874" y="650"/>
                </a:cubicBezTo>
                <a:cubicBezTo>
                  <a:pt x="878" y="650"/>
                  <a:pt x="882" y="646"/>
                  <a:pt x="883" y="642"/>
                </a:cubicBezTo>
                <a:close/>
                <a:moveTo>
                  <a:pt x="861" y="644"/>
                </a:moveTo>
                <a:cubicBezTo>
                  <a:pt x="862" y="640"/>
                  <a:pt x="860" y="637"/>
                  <a:pt x="857" y="637"/>
                </a:cubicBezTo>
                <a:cubicBezTo>
                  <a:pt x="853" y="638"/>
                  <a:pt x="849" y="641"/>
                  <a:pt x="847" y="645"/>
                </a:cubicBezTo>
                <a:cubicBezTo>
                  <a:pt x="846" y="649"/>
                  <a:pt x="848" y="652"/>
                  <a:pt x="852" y="652"/>
                </a:cubicBezTo>
                <a:cubicBezTo>
                  <a:pt x="855" y="652"/>
                  <a:pt x="860" y="648"/>
                  <a:pt x="861" y="644"/>
                </a:cubicBezTo>
                <a:close/>
                <a:moveTo>
                  <a:pt x="808" y="656"/>
                </a:moveTo>
                <a:cubicBezTo>
                  <a:pt x="812" y="656"/>
                  <a:pt x="816" y="652"/>
                  <a:pt x="817" y="648"/>
                </a:cubicBezTo>
                <a:cubicBezTo>
                  <a:pt x="819" y="644"/>
                  <a:pt x="817" y="641"/>
                  <a:pt x="813" y="641"/>
                </a:cubicBezTo>
                <a:cubicBezTo>
                  <a:pt x="809" y="642"/>
                  <a:pt x="805" y="645"/>
                  <a:pt x="803" y="649"/>
                </a:cubicBezTo>
                <a:cubicBezTo>
                  <a:pt x="802" y="653"/>
                  <a:pt x="804" y="656"/>
                  <a:pt x="808" y="656"/>
                </a:cubicBezTo>
                <a:close/>
                <a:moveTo>
                  <a:pt x="760" y="653"/>
                </a:moveTo>
                <a:cubicBezTo>
                  <a:pt x="758" y="658"/>
                  <a:pt x="760" y="661"/>
                  <a:pt x="764" y="660"/>
                </a:cubicBezTo>
                <a:cubicBezTo>
                  <a:pt x="768" y="660"/>
                  <a:pt x="772" y="656"/>
                  <a:pt x="774" y="652"/>
                </a:cubicBezTo>
                <a:cubicBezTo>
                  <a:pt x="775" y="648"/>
                  <a:pt x="773" y="645"/>
                  <a:pt x="769" y="645"/>
                </a:cubicBezTo>
                <a:cubicBezTo>
                  <a:pt x="766" y="646"/>
                  <a:pt x="761" y="649"/>
                  <a:pt x="760" y="653"/>
                </a:cubicBezTo>
                <a:close/>
                <a:moveTo>
                  <a:pt x="677" y="669"/>
                </a:moveTo>
                <a:cubicBezTo>
                  <a:pt x="681" y="669"/>
                  <a:pt x="686" y="665"/>
                  <a:pt x="687" y="661"/>
                </a:cubicBezTo>
                <a:cubicBezTo>
                  <a:pt x="689" y="657"/>
                  <a:pt x="687" y="654"/>
                  <a:pt x="683" y="654"/>
                </a:cubicBezTo>
                <a:cubicBezTo>
                  <a:pt x="680" y="655"/>
                  <a:pt x="675" y="658"/>
                  <a:pt x="674" y="662"/>
                </a:cubicBezTo>
                <a:cubicBezTo>
                  <a:pt x="672" y="666"/>
                  <a:pt x="674" y="669"/>
                  <a:pt x="677" y="669"/>
                </a:cubicBezTo>
                <a:close/>
                <a:moveTo>
                  <a:pt x="613" y="676"/>
                </a:moveTo>
                <a:cubicBezTo>
                  <a:pt x="617" y="676"/>
                  <a:pt x="621" y="672"/>
                  <a:pt x="623" y="668"/>
                </a:cubicBezTo>
                <a:cubicBezTo>
                  <a:pt x="625" y="664"/>
                  <a:pt x="623" y="661"/>
                  <a:pt x="620" y="661"/>
                </a:cubicBezTo>
                <a:cubicBezTo>
                  <a:pt x="616" y="662"/>
                  <a:pt x="612" y="665"/>
                  <a:pt x="610" y="669"/>
                </a:cubicBezTo>
                <a:cubicBezTo>
                  <a:pt x="608" y="674"/>
                  <a:pt x="610" y="677"/>
                  <a:pt x="613" y="676"/>
                </a:cubicBezTo>
                <a:close/>
                <a:moveTo>
                  <a:pt x="592" y="679"/>
                </a:moveTo>
                <a:cubicBezTo>
                  <a:pt x="596" y="678"/>
                  <a:pt x="600" y="674"/>
                  <a:pt x="602" y="670"/>
                </a:cubicBezTo>
                <a:cubicBezTo>
                  <a:pt x="604" y="666"/>
                  <a:pt x="602" y="663"/>
                  <a:pt x="598" y="664"/>
                </a:cubicBezTo>
                <a:cubicBezTo>
                  <a:pt x="595" y="664"/>
                  <a:pt x="590" y="668"/>
                  <a:pt x="589" y="672"/>
                </a:cubicBezTo>
                <a:cubicBezTo>
                  <a:pt x="587" y="676"/>
                  <a:pt x="588" y="679"/>
                  <a:pt x="592" y="679"/>
                </a:cubicBezTo>
                <a:close/>
                <a:moveTo>
                  <a:pt x="571" y="681"/>
                </a:moveTo>
                <a:cubicBezTo>
                  <a:pt x="575" y="681"/>
                  <a:pt x="579" y="677"/>
                  <a:pt x="581" y="673"/>
                </a:cubicBezTo>
                <a:cubicBezTo>
                  <a:pt x="583" y="669"/>
                  <a:pt x="581" y="666"/>
                  <a:pt x="577" y="666"/>
                </a:cubicBezTo>
                <a:cubicBezTo>
                  <a:pt x="574" y="667"/>
                  <a:pt x="569" y="670"/>
                  <a:pt x="568" y="674"/>
                </a:cubicBezTo>
                <a:cubicBezTo>
                  <a:pt x="566" y="678"/>
                  <a:pt x="567" y="681"/>
                  <a:pt x="571" y="681"/>
                </a:cubicBezTo>
                <a:close/>
                <a:moveTo>
                  <a:pt x="550" y="683"/>
                </a:moveTo>
                <a:cubicBezTo>
                  <a:pt x="553" y="683"/>
                  <a:pt x="558" y="679"/>
                  <a:pt x="560" y="675"/>
                </a:cubicBezTo>
                <a:cubicBezTo>
                  <a:pt x="562" y="671"/>
                  <a:pt x="560" y="668"/>
                  <a:pt x="556" y="669"/>
                </a:cubicBezTo>
                <a:cubicBezTo>
                  <a:pt x="553" y="669"/>
                  <a:pt x="548" y="673"/>
                  <a:pt x="547" y="677"/>
                </a:cubicBezTo>
                <a:cubicBezTo>
                  <a:pt x="545" y="681"/>
                  <a:pt x="546" y="684"/>
                  <a:pt x="550" y="683"/>
                </a:cubicBezTo>
                <a:close/>
                <a:moveTo>
                  <a:pt x="494" y="676"/>
                </a:moveTo>
                <a:cubicBezTo>
                  <a:pt x="491" y="677"/>
                  <a:pt x="486" y="680"/>
                  <a:pt x="484" y="684"/>
                </a:cubicBezTo>
                <a:cubicBezTo>
                  <a:pt x="482" y="689"/>
                  <a:pt x="484" y="692"/>
                  <a:pt x="487" y="691"/>
                </a:cubicBezTo>
                <a:cubicBezTo>
                  <a:pt x="491" y="691"/>
                  <a:pt x="495" y="687"/>
                  <a:pt x="497" y="683"/>
                </a:cubicBezTo>
                <a:cubicBezTo>
                  <a:pt x="499" y="679"/>
                  <a:pt x="498" y="676"/>
                  <a:pt x="494" y="676"/>
                </a:cubicBezTo>
                <a:close/>
                <a:moveTo>
                  <a:pt x="3252" y="700"/>
                </a:moveTo>
                <a:cubicBezTo>
                  <a:pt x="3255" y="704"/>
                  <a:pt x="3259" y="708"/>
                  <a:pt x="3263" y="709"/>
                </a:cubicBezTo>
                <a:cubicBezTo>
                  <a:pt x="3266" y="709"/>
                  <a:pt x="3266" y="706"/>
                  <a:pt x="3264" y="702"/>
                </a:cubicBezTo>
                <a:cubicBezTo>
                  <a:pt x="3261" y="698"/>
                  <a:pt x="3256" y="694"/>
                  <a:pt x="3253" y="694"/>
                </a:cubicBezTo>
                <a:cubicBezTo>
                  <a:pt x="3250" y="693"/>
                  <a:pt x="3250" y="696"/>
                  <a:pt x="3252" y="700"/>
                </a:cubicBezTo>
                <a:close/>
                <a:moveTo>
                  <a:pt x="3244" y="706"/>
                </a:moveTo>
                <a:cubicBezTo>
                  <a:pt x="3248" y="706"/>
                  <a:pt x="3248" y="703"/>
                  <a:pt x="3246" y="699"/>
                </a:cubicBezTo>
                <a:cubicBezTo>
                  <a:pt x="3243" y="695"/>
                  <a:pt x="3238" y="692"/>
                  <a:pt x="3235" y="691"/>
                </a:cubicBezTo>
                <a:cubicBezTo>
                  <a:pt x="3232" y="691"/>
                  <a:pt x="3232" y="693"/>
                  <a:pt x="3234" y="698"/>
                </a:cubicBezTo>
                <a:cubicBezTo>
                  <a:pt x="3237" y="702"/>
                  <a:pt x="3241" y="705"/>
                  <a:pt x="3244" y="706"/>
                </a:cubicBezTo>
                <a:close/>
                <a:moveTo>
                  <a:pt x="3216" y="695"/>
                </a:moveTo>
                <a:cubicBezTo>
                  <a:pt x="3218" y="699"/>
                  <a:pt x="3223" y="702"/>
                  <a:pt x="3226" y="703"/>
                </a:cubicBezTo>
                <a:cubicBezTo>
                  <a:pt x="3229" y="703"/>
                  <a:pt x="3230" y="701"/>
                  <a:pt x="3227" y="696"/>
                </a:cubicBezTo>
                <a:cubicBezTo>
                  <a:pt x="3225" y="692"/>
                  <a:pt x="3220" y="689"/>
                  <a:pt x="3217" y="688"/>
                </a:cubicBezTo>
                <a:cubicBezTo>
                  <a:pt x="3214" y="688"/>
                  <a:pt x="3213" y="691"/>
                  <a:pt x="3216" y="695"/>
                </a:cubicBezTo>
                <a:close/>
                <a:moveTo>
                  <a:pt x="3199" y="685"/>
                </a:moveTo>
                <a:cubicBezTo>
                  <a:pt x="3196" y="685"/>
                  <a:pt x="3195" y="688"/>
                  <a:pt x="3198" y="692"/>
                </a:cubicBezTo>
                <a:cubicBezTo>
                  <a:pt x="3200" y="696"/>
                  <a:pt x="3205" y="700"/>
                  <a:pt x="3208" y="700"/>
                </a:cubicBezTo>
                <a:cubicBezTo>
                  <a:pt x="3211" y="701"/>
                  <a:pt x="3212" y="698"/>
                  <a:pt x="3209" y="694"/>
                </a:cubicBezTo>
                <a:cubicBezTo>
                  <a:pt x="3207" y="690"/>
                  <a:pt x="3202" y="686"/>
                  <a:pt x="3199" y="685"/>
                </a:cubicBezTo>
                <a:close/>
                <a:moveTo>
                  <a:pt x="3180" y="683"/>
                </a:moveTo>
                <a:cubicBezTo>
                  <a:pt x="3177" y="682"/>
                  <a:pt x="3177" y="685"/>
                  <a:pt x="3179" y="689"/>
                </a:cubicBezTo>
                <a:cubicBezTo>
                  <a:pt x="3182" y="693"/>
                  <a:pt x="3186" y="697"/>
                  <a:pt x="3189" y="697"/>
                </a:cubicBezTo>
                <a:cubicBezTo>
                  <a:pt x="3193" y="698"/>
                  <a:pt x="3193" y="695"/>
                  <a:pt x="3191" y="691"/>
                </a:cubicBezTo>
                <a:cubicBezTo>
                  <a:pt x="3188" y="687"/>
                  <a:pt x="3184" y="683"/>
                  <a:pt x="3180" y="683"/>
                </a:cubicBezTo>
                <a:close/>
                <a:moveTo>
                  <a:pt x="3162" y="680"/>
                </a:moveTo>
                <a:cubicBezTo>
                  <a:pt x="3159" y="679"/>
                  <a:pt x="3158" y="682"/>
                  <a:pt x="3160" y="686"/>
                </a:cubicBezTo>
                <a:cubicBezTo>
                  <a:pt x="3163" y="690"/>
                  <a:pt x="3168" y="694"/>
                  <a:pt x="3171" y="695"/>
                </a:cubicBezTo>
                <a:cubicBezTo>
                  <a:pt x="3174" y="695"/>
                  <a:pt x="3175" y="692"/>
                  <a:pt x="3172" y="688"/>
                </a:cubicBezTo>
                <a:cubicBezTo>
                  <a:pt x="3170" y="684"/>
                  <a:pt x="3165" y="680"/>
                  <a:pt x="3162" y="680"/>
                </a:cubicBezTo>
                <a:close/>
                <a:moveTo>
                  <a:pt x="3143" y="677"/>
                </a:moveTo>
                <a:cubicBezTo>
                  <a:pt x="3140" y="677"/>
                  <a:pt x="3139" y="679"/>
                  <a:pt x="3142" y="684"/>
                </a:cubicBezTo>
                <a:cubicBezTo>
                  <a:pt x="3144" y="688"/>
                  <a:pt x="3149" y="691"/>
                  <a:pt x="3152" y="692"/>
                </a:cubicBezTo>
                <a:cubicBezTo>
                  <a:pt x="3155" y="692"/>
                  <a:pt x="3156" y="689"/>
                  <a:pt x="3154" y="685"/>
                </a:cubicBezTo>
                <a:cubicBezTo>
                  <a:pt x="3151" y="681"/>
                  <a:pt x="3146" y="677"/>
                  <a:pt x="3143" y="677"/>
                </a:cubicBezTo>
                <a:close/>
                <a:moveTo>
                  <a:pt x="3123" y="681"/>
                </a:moveTo>
                <a:cubicBezTo>
                  <a:pt x="3125" y="685"/>
                  <a:pt x="3130" y="689"/>
                  <a:pt x="3133" y="689"/>
                </a:cubicBezTo>
                <a:cubicBezTo>
                  <a:pt x="3136" y="690"/>
                  <a:pt x="3137" y="687"/>
                  <a:pt x="3135" y="683"/>
                </a:cubicBezTo>
                <a:cubicBezTo>
                  <a:pt x="3132" y="678"/>
                  <a:pt x="3128" y="675"/>
                  <a:pt x="3124" y="674"/>
                </a:cubicBezTo>
                <a:cubicBezTo>
                  <a:pt x="3121" y="674"/>
                  <a:pt x="3121" y="677"/>
                  <a:pt x="3123" y="681"/>
                </a:cubicBezTo>
                <a:close/>
                <a:moveTo>
                  <a:pt x="3104" y="678"/>
                </a:moveTo>
                <a:cubicBezTo>
                  <a:pt x="3106" y="682"/>
                  <a:pt x="3111" y="686"/>
                  <a:pt x="3114" y="686"/>
                </a:cubicBezTo>
                <a:cubicBezTo>
                  <a:pt x="3118" y="687"/>
                  <a:pt x="3118" y="684"/>
                  <a:pt x="3116" y="680"/>
                </a:cubicBezTo>
                <a:cubicBezTo>
                  <a:pt x="3114" y="676"/>
                  <a:pt x="3109" y="672"/>
                  <a:pt x="3106" y="672"/>
                </a:cubicBezTo>
                <a:cubicBezTo>
                  <a:pt x="3102" y="671"/>
                  <a:pt x="3102" y="674"/>
                  <a:pt x="3104" y="678"/>
                </a:cubicBezTo>
                <a:close/>
                <a:moveTo>
                  <a:pt x="3039" y="669"/>
                </a:moveTo>
                <a:cubicBezTo>
                  <a:pt x="3037" y="665"/>
                  <a:pt x="3032" y="661"/>
                  <a:pt x="3029" y="661"/>
                </a:cubicBezTo>
                <a:cubicBezTo>
                  <a:pt x="3026" y="660"/>
                  <a:pt x="3025" y="663"/>
                  <a:pt x="3027" y="667"/>
                </a:cubicBezTo>
                <a:cubicBezTo>
                  <a:pt x="3029" y="672"/>
                  <a:pt x="3034" y="675"/>
                  <a:pt x="3037" y="676"/>
                </a:cubicBezTo>
                <a:cubicBezTo>
                  <a:pt x="3041" y="676"/>
                  <a:pt x="3042" y="673"/>
                  <a:pt x="3039" y="669"/>
                </a:cubicBezTo>
                <a:close/>
                <a:moveTo>
                  <a:pt x="2891" y="643"/>
                </a:moveTo>
                <a:cubicBezTo>
                  <a:pt x="2888" y="643"/>
                  <a:pt x="2887" y="646"/>
                  <a:pt x="2889" y="650"/>
                </a:cubicBezTo>
                <a:cubicBezTo>
                  <a:pt x="2891" y="654"/>
                  <a:pt x="2895" y="658"/>
                  <a:pt x="2899" y="658"/>
                </a:cubicBezTo>
                <a:cubicBezTo>
                  <a:pt x="2902" y="659"/>
                  <a:pt x="2903" y="656"/>
                  <a:pt x="2901" y="651"/>
                </a:cubicBezTo>
                <a:cubicBezTo>
                  <a:pt x="2899" y="647"/>
                  <a:pt x="2895" y="644"/>
                  <a:pt x="2891" y="643"/>
                </a:cubicBezTo>
                <a:close/>
                <a:moveTo>
                  <a:pt x="2717" y="631"/>
                </a:moveTo>
                <a:cubicBezTo>
                  <a:pt x="2716" y="627"/>
                  <a:pt x="2711" y="623"/>
                  <a:pt x="2707" y="623"/>
                </a:cubicBezTo>
                <a:cubicBezTo>
                  <a:pt x="2704" y="623"/>
                  <a:pt x="2702" y="626"/>
                  <a:pt x="2704" y="630"/>
                </a:cubicBezTo>
                <a:cubicBezTo>
                  <a:pt x="2706" y="634"/>
                  <a:pt x="2710" y="637"/>
                  <a:pt x="2714" y="638"/>
                </a:cubicBezTo>
                <a:cubicBezTo>
                  <a:pt x="2718" y="638"/>
                  <a:pt x="2719" y="635"/>
                  <a:pt x="2717" y="631"/>
                </a:cubicBezTo>
                <a:close/>
                <a:moveTo>
                  <a:pt x="2696" y="629"/>
                </a:moveTo>
                <a:cubicBezTo>
                  <a:pt x="2695" y="625"/>
                  <a:pt x="2690" y="621"/>
                  <a:pt x="2687" y="621"/>
                </a:cubicBezTo>
                <a:cubicBezTo>
                  <a:pt x="2683" y="620"/>
                  <a:pt x="2682" y="624"/>
                  <a:pt x="2683" y="628"/>
                </a:cubicBezTo>
                <a:cubicBezTo>
                  <a:pt x="2685" y="632"/>
                  <a:pt x="2689" y="635"/>
                  <a:pt x="2693" y="636"/>
                </a:cubicBezTo>
                <a:cubicBezTo>
                  <a:pt x="2697" y="636"/>
                  <a:pt x="2698" y="633"/>
                  <a:pt x="2696" y="629"/>
                </a:cubicBezTo>
                <a:close/>
                <a:moveTo>
                  <a:pt x="2651" y="632"/>
                </a:moveTo>
                <a:cubicBezTo>
                  <a:pt x="2655" y="632"/>
                  <a:pt x="2656" y="629"/>
                  <a:pt x="2654" y="625"/>
                </a:cubicBezTo>
                <a:cubicBezTo>
                  <a:pt x="2653" y="621"/>
                  <a:pt x="2648" y="617"/>
                  <a:pt x="2645" y="617"/>
                </a:cubicBezTo>
                <a:cubicBezTo>
                  <a:pt x="2641" y="616"/>
                  <a:pt x="2640" y="620"/>
                  <a:pt x="2641" y="624"/>
                </a:cubicBezTo>
                <a:cubicBezTo>
                  <a:pt x="2643" y="628"/>
                  <a:pt x="2647" y="631"/>
                  <a:pt x="2651" y="632"/>
                </a:cubicBezTo>
                <a:close/>
                <a:moveTo>
                  <a:pt x="2630" y="630"/>
                </a:moveTo>
                <a:cubicBezTo>
                  <a:pt x="2633" y="630"/>
                  <a:pt x="2635" y="627"/>
                  <a:pt x="2633" y="623"/>
                </a:cubicBezTo>
                <a:cubicBezTo>
                  <a:pt x="2632" y="619"/>
                  <a:pt x="2627" y="615"/>
                  <a:pt x="2624" y="615"/>
                </a:cubicBezTo>
                <a:cubicBezTo>
                  <a:pt x="2620" y="615"/>
                  <a:pt x="2618" y="618"/>
                  <a:pt x="2620" y="622"/>
                </a:cubicBezTo>
                <a:cubicBezTo>
                  <a:pt x="2622" y="626"/>
                  <a:pt x="2626" y="629"/>
                  <a:pt x="2630" y="630"/>
                </a:cubicBezTo>
                <a:close/>
                <a:moveTo>
                  <a:pt x="2608" y="628"/>
                </a:moveTo>
                <a:cubicBezTo>
                  <a:pt x="2612" y="628"/>
                  <a:pt x="2614" y="625"/>
                  <a:pt x="2612" y="621"/>
                </a:cubicBezTo>
                <a:cubicBezTo>
                  <a:pt x="2611" y="617"/>
                  <a:pt x="2606" y="613"/>
                  <a:pt x="2603" y="613"/>
                </a:cubicBezTo>
                <a:cubicBezTo>
                  <a:pt x="2599" y="613"/>
                  <a:pt x="2597" y="616"/>
                  <a:pt x="2599" y="620"/>
                </a:cubicBezTo>
                <a:cubicBezTo>
                  <a:pt x="2600" y="624"/>
                  <a:pt x="2605" y="628"/>
                  <a:pt x="2608" y="628"/>
                </a:cubicBezTo>
                <a:close/>
                <a:moveTo>
                  <a:pt x="2591" y="619"/>
                </a:moveTo>
                <a:cubicBezTo>
                  <a:pt x="2589" y="615"/>
                  <a:pt x="2585" y="611"/>
                  <a:pt x="2581" y="611"/>
                </a:cubicBezTo>
                <a:cubicBezTo>
                  <a:pt x="2578" y="611"/>
                  <a:pt x="2576" y="614"/>
                  <a:pt x="2578" y="618"/>
                </a:cubicBezTo>
                <a:cubicBezTo>
                  <a:pt x="2579" y="622"/>
                  <a:pt x="2583" y="626"/>
                  <a:pt x="2587" y="626"/>
                </a:cubicBezTo>
                <a:cubicBezTo>
                  <a:pt x="2591" y="626"/>
                  <a:pt x="2593" y="623"/>
                  <a:pt x="2591" y="619"/>
                </a:cubicBezTo>
                <a:close/>
                <a:moveTo>
                  <a:pt x="2570" y="617"/>
                </a:moveTo>
                <a:cubicBezTo>
                  <a:pt x="2568" y="613"/>
                  <a:pt x="2564" y="610"/>
                  <a:pt x="2560" y="609"/>
                </a:cubicBezTo>
                <a:cubicBezTo>
                  <a:pt x="2556" y="609"/>
                  <a:pt x="2555" y="612"/>
                  <a:pt x="2556" y="616"/>
                </a:cubicBezTo>
                <a:cubicBezTo>
                  <a:pt x="2558" y="620"/>
                  <a:pt x="2562" y="624"/>
                  <a:pt x="2566" y="624"/>
                </a:cubicBezTo>
                <a:cubicBezTo>
                  <a:pt x="2569" y="624"/>
                  <a:pt x="2571" y="621"/>
                  <a:pt x="2570" y="617"/>
                </a:cubicBezTo>
                <a:close/>
                <a:moveTo>
                  <a:pt x="2548" y="615"/>
                </a:moveTo>
                <a:cubicBezTo>
                  <a:pt x="2547" y="611"/>
                  <a:pt x="2542" y="608"/>
                  <a:pt x="2539" y="607"/>
                </a:cubicBezTo>
                <a:cubicBezTo>
                  <a:pt x="2535" y="607"/>
                  <a:pt x="2533" y="610"/>
                  <a:pt x="2535" y="614"/>
                </a:cubicBezTo>
                <a:cubicBezTo>
                  <a:pt x="2536" y="618"/>
                  <a:pt x="2541" y="622"/>
                  <a:pt x="2544" y="622"/>
                </a:cubicBezTo>
                <a:cubicBezTo>
                  <a:pt x="2548" y="623"/>
                  <a:pt x="2550" y="620"/>
                  <a:pt x="2548" y="615"/>
                </a:cubicBezTo>
                <a:close/>
                <a:moveTo>
                  <a:pt x="2440" y="607"/>
                </a:moveTo>
                <a:cubicBezTo>
                  <a:pt x="2439" y="603"/>
                  <a:pt x="2435" y="599"/>
                  <a:pt x="2431" y="599"/>
                </a:cubicBezTo>
                <a:cubicBezTo>
                  <a:pt x="2427" y="599"/>
                  <a:pt x="2425" y="602"/>
                  <a:pt x="2427" y="606"/>
                </a:cubicBezTo>
                <a:cubicBezTo>
                  <a:pt x="2428" y="610"/>
                  <a:pt x="2432" y="614"/>
                  <a:pt x="2436" y="614"/>
                </a:cubicBezTo>
                <a:cubicBezTo>
                  <a:pt x="2440" y="614"/>
                  <a:pt x="2442" y="611"/>
                  <a:pt x="2440" y="607"/>
                </a:cubicBezTo>
                <a:close/>
                <a:moveTo>
                  <a:pt x="2409" y="598"/>
                </a:moveTo>
                <a:cubicBezTo>
                  <a:pt x="2406" y="597"/>
                  <a:pt x="2404" y="600"/>
                  <a:pt x="2405" y="605"/>
                </a:cubicBezTo>
                <a:cubicBezTo>
                  <a:pt x="2406" y="609"/>
                  <a:pt x="2410" y="612"/>
                  <a:pt x="2414" y="613"/>
                </a:cubicBezTo>
                <a:cubicBezTo>
                  <a:pt x="2418" y="613"/>
                  <a:pt x="2420" y="610"/>
                  <a:pt x="2419" y="606"/>
                </a:cubicBezTo>
                <a:cubicBezTo>
                  <a:pt x="2417" y="601"/>
                  <a:pt x="2413" y="598"/>
                  <a:pt x="2409" y="598"/>
                </a:cubicBezTo>
                <a:close/>
                <a:moveTo>
                  <a:pt x="2392" y="611"/>
                </a:moveTo>
                <a:cubicBezTo>
                  <a:pt x="2396" y="611"/>
                  <a:pt x="2398" y="608"/>
                  <a:pt x="2397" y="604"/>
                </a:cubicBezTo>
                <a:cubicBezTo>
                  <a:pt x="2395" y="600"/>
                  <a:pt x="2391" y="596"/>
                  <a:pt x="2388" y="596"/>
                </a:cubicBezTo>
                <a:cubicBezTo>
                  <a:pt x="2384" y="596"/>
                  <a:pt x="2382" y="599"/>
                  <a:pt x="2383" y="603"/>
                </a:cubicBezTo>
                <a:cubicBezTo>
                  <a:pt x="2384" y="607"/>
                  <a:pt x="2388" y="611"/>
                  <a:pt x="2392" y="611"/>
                </a:cubicBezTo>
                <a:close/>
                <a:moveTo>
                  <a:pt x="2370" y="610"/>
                </a:moveTo>
                <a:cubicBezTo>
                  <a:pt x="2374" y="610"/>
                  <a:pt x="2376" y="607"/>
                  <a:pt x="2375" y="603"/>
                </a:cubicBezTo>
                <a:cubicBezTo>
                  <a:pt x="2374" y="598"/>
                  <a:pt x="2369" y="595"/>
                  <a:pt x="2366" y="595"/>
                </a:cubicBezTo>
                <a:cubicBezTo>
                  <a:pt x="2362" y="594"/>
                  <a:pt x="2360" y="598"/>
                  <a:pt x="2361" y="602"/>
                </a:cubicBezTo>
                <a:cubicBezTo>
                  <a:pt x="2362" y="606"/>
                  <a:pt x="2366" y="609"/>
                  <a:pt x="2370" y="610"/>
                </a:cubicBezTo>
                <a:close/>
                <a:moveTo>
                  <a:pt x="2353" y="601"/>
                </a:moveTo>
                <a:cubicBezTo>
                  <a:pt x="2352" y="597"/>
                  <a:pt x="2348" y="593"/>
                  <a:pt x="2344" y="593"/>
                </a:cubicBezTo>
                <a:cubicBezTo>
                  <a:pt x="2340" y="593"/>
                  <a:pt x="2338" y="596"/>
                  <a:pt x="2339" y="600"/>
                </a:cubicBezTo>
                <a:cubicBezTo>
                  <a:pt x="2340" y="604"/>
                  <a:pt x="2344" y="608"/>
                  <a:pt x="2348" y="608"/>
                </a:cubicBezTo>
                <a:cubicBezTo>
                  <a:pt x="2352" y="608"/>
                  <a:pt x="2354" y="605"/>
                  <a:pt x="2353" y="601"/>
                </a:cubicBezTo>
                <a:close/>
                <a:moveTo>
                  <a:pt x="2167" y="584"/>
                </a:moveTo>
                <a:cubicBezTo>
                  <a:pt x="2163" y="584"/>
                  <a:pt x="2161" y="587"/>
                  <a:pt x="2162" y="591"/>
                </a:cubicBezTo>
                <a:cubicBezTo>
                  <a:pt x="2163" y="595"/>
                  <a:pt x="2166" y="599"/>
                  <a:pt x="2170" y="599"/>
                </a:cubicBezTo>
                <a:cubicBezTo>
                  <a:pt x="2174" y="599"/>
                  <a:pt x="2177" y="596"/>
                  <a:pt x="2176" y="592"/>
                </a:cubicBezTo>
                <a:cubicBezTo>
                  <a:pt x="2175" y="587"/>
                  <a:pt x="2171" y="584"/>
                  <a:pt x="2167" y="584"/>
                </a:cubicBezTo>
                <a:close/>
                <a:moveTo>
                  <a:pt x="2153" y="591"/>
                </a:moveTo>
                <a:cubicBezTo>
                  <a:pt x="2152" y="587"/>
                  <a:pt x="2149" y="583"/>
                  <a:pt x="2145" y="583"/>
                </a:cubicBezTo>
                <a:cubicBezTo>
                  <a:pt x="2141" y="583"/>
                  <a:pt x="2138" y="586"/>
                  <a:pt x="2139" y="590"/>
                </a:cubicBezTo>
                <a:cubicBezTo>
                  <a:pt x="2140" y="594"/>
                  <a:pt x="2144" y="598"/>
                  <a:pt x="2148" y="598"/>
                </a:cubicBezTo>
                <a:cubicBezTo>
                  <a:pt x="2152" y="598"/>
                  <a:pt x="2154" y="595"/>
                  <a:pt x="2153" y="591"/>
                </a:cubicBezTo>
                <a:close/>
                <a:moveTo>
                  <a:pt x="2125" y="597"/>
                </a:moveTo>
                <a:cubicBezTo>
                  <a:pt x="2129" y="597"/>
                  <a:pt x="2132" y="594"/>
                  <a:pt x="2131" y="590"/>
                </a:cubicBezTo>
                <a:cubicBezTo>
                  <a:pt x="2130" y="586"/>
                  <a:pt x="2126" y="582"/>
                  <a:pt x="2122" y="582"/>
                </a:cubicBezTo>
                <a:cubicBezTo>
                  <a:pt x="2119" y="582"/>
                  <a:pt x="2116" y="585"/>
                  <a:pt x="2117" y="589"/>
                </a:cubicBezTo>
                <a:cubicBezTo>
                  <a:pt x="2118" y="593"/>
                  <a:pt x="2121" y="597"/>
                  <a:pt x="2125" y="597"/>
                </a:cubicBezTo>
                <a:close/>
                <a:moveTo>
                  <a:pt x="2103" y="596"/>
                </a:moveTo>
                <a:cubicBezTo>
                  <a:pt x="2107" y="596"/>
                  <a:pt x="2109" y="593"/>
                  <a:pt x="2109" y="589"/>
                </a:cubicBezTo>
                <a:cubicBezTo>
                  <a:pt x="2108" y="585"/>
                  <a:pt x="2104" y="581"/>
                  <a:pt x="2100" y="581"/>
                </a:cubicBezTo>
                <a:cubicBezTo>
                  <a:pt x="2096" y="581"/>
                  <a:pt x="2094" y="584"/>
                  <a:pt x="2094" y="588"/>
                </a:cubicBezTo>
                <a:cubicBezTo>
                  <a:pt x="2095" y="592"/>
                  <a:pt x="2099" y="596"/>
                  <a:pt x="2103" y="596"/>
                </a:cubicBezTo>
                <a:close/>
                <a:moveTo>
                  <a:pt x="2086" y="588"/>
                </a:moveTo>
                <a:cubicBezTo>
                  <a:pt x="2085" y="584"/>
                  <a:pt x="2082" y="580"/>
                  <a:pt x="2078" y="580"/>
                </a:cubicBezTo>
                <a:cubicBezTo>
                  <a:pt x="2074" y="580"/>
                  <a:pt x="2071" y="583"/>
                  <a:pt x="2072" y="588"/>
                </a:cubicBezTo>
                <a:cubicBezTo>
                  <a:pt x="2073" y="592"/>
                  <a:pt x="2076" y="595"/>
                  <a:pt x="2080" y="595"/>
                </a:cubicBezTo>
                <a:cubicBezTo>
                  <a:pt x="2084" y="595"/>
                  <a:pt x="2087" y="592"/>
                  <a:pt x="2086" y="588"/>
                </a:cubicBezTo>
                <a:close/>
                <a:moveTo>
                  <a:pt x="2058" y="595"/>
                </a:moveTo>
                <a:cubicBezTo>
                  <a:pt x="2062" y="595"/>
                  <a:pt x="2064" y="591"/>
                  <a:pt x="2064" y="587"/>
                </a:cubicBezTo>
                <a:cubicBezTo>
                  <a:pt x="2063" y="583"/>
                  <a:pt x="2059" y="580"/>
                  <a:pt x="2055" y="580"/>
                </a:cubicBezTo>
                <a:cubicBezTo>
                  <a:pt x="2051" y="579"/>
                  <a:pt x="2049" y="583"/>
                  <a:pt x="2049" y="587"/>
                </a:cubicBezTo>
                <a:cubicBezTo>
                  <a:pt x="2050" y="591"/>
                  <a:pt x="2054" y="594"/>
                  <a:pt x="2058" y="595"/>
                </a:cubicBezTo>
                <a:close/>
                <a:moveTo>
                  <a:pt x="2035" y="594"/>
                </a:moveTo>
                <a:cubicBezTo>
                  <a:pt x="2039" y="594"/>
                  <a:pt x="2042" y="591"/>
                  <a:pt x="2041" y="587"/>
                </a:cubicBezTo>
                <a:cubicBezTo>
                  <a:pt x="2040" y="582"/>
                  <a:pt x="2037" y="579"/>
                  <a:pt x="2033" y="579"/>
                </a:cubicBezTo>
                <a:cubicBezTo>
                  <a:pt x="2029" y="579"/>
                  <a:pt x="2026" y="582"/>
                  <a:pt x="2027" y="586"/>
                </a:cubicBezTo>
                <a:cubicBezTo>
                  <a:pt x="2028" y="590"/>
                  <a:pt x="2031" y="594"/>
                  <a:pt x="2035" y="594"/>
                </a:cubicBezTo>
                <a:close/>
                <a:moveTo>
                  <a:pt x="2013" y="593"/>
                </a:moveTo>
                <a:cubicBezTo>
                  <a:pt x="2016" y="593"/>
                  <a:pt x="2019" y="590"/>
                  <a:pt x="2018" y="586"/>
                </a:cubicBezTo>
                <a:cubicBezTo>
                  <a:pt x="2018" y="582"/>
                  <a:pt x="2014" y="578"/>
                  <a:pt x="2010" y="578"/>
                </a:cubicBezTo>
                <a:cubicBezTo>
                  <a:pt x="2006" y="578"/>
                  <a:pt x="2004" y="581"/>
                  <a:pt x="2004" y="585"/>
                </a:cubicBezTo>
                <a:cubicBezTo>
                  <a:pt x="2005" y="590"/>
                  <a:pt x="2009" y="593"/>
                  <a:pt x="2013" y="593"/>
                </a:cubicBezTo>
                <a:close/>
                <a:moveTo>
                  <a:pt x="1990" y="593"/>
                </a:moveTo>
                <a:cubicBezTo>
                  <a:pt x="1994" y="593"/>
                  <a:pt x="1997" y="589"/>
                  <a:pt x="1996" y="585"/>
                </a:cubicBezTo>
                <a:cubicBezTo>
                  <a:pt x="1995" y="581"/>
                  <a:pt x="1992" y="578"/>
                  <a:pt x="1988" y="578"/>
                </a:cubicBezTo>
                <a:cubicBezTo>
                  <a:pt x="1984" y="577"/>
                  <a:pt x="1981" y="581"/>
                  <a:pt x="1982" y="585"/>
                </a:cubicBezTo>
                <a:cubicBezTo>
                  <a:pt x="1982" y="589"/>
                  <a:pt x="1986" y="592"/>
                  <a:pt x="1990" y="593"/>
                </a:cubicBezTo>
                <a:close/>
                <a:moveTo>
                  <a:pt x="1967" y="592"/>
                </a:moveTo>
                <a:cubicBezTo>
                  <a:pt x="1971" y="592"/>
                  <a:pt x="1974" y="589"/>
                  <a:pt x="1973" y="585"/>
                </a:cubicBezTo>
                <a:cubicBezTo>
                  <a:pt x="1973" y="581"/>
                  <a:pt x="1969" y="577"/>
                  <a:pt x="1965" y="577"/>
                </a:cubicBezTo>
                <a:cubicBezTo>
                  <a:pt x="1961" y="577"/>
                  <a:pt x="1959" y="580"/>
                  <a:pt x="1959" y="584"/>
                </a:cubicBezTo>
                <a:cubicBezTo>
                  <a:pt x="1960" y="588"/>
                  <a:pt x="1963" y="592"/>
                  <a:pt x="1967" y="592"/>
                </a:cubicBezTo>
                <a:close/>
                <a:moveTo>
                  <a:pt x="1944" y="591"/>
                </a:moveTo>
                <a:cubicBezTo>
                  <a:pt x="1948" y="592"/>
                  <a:pt x="1951" y="588"/>
                  <a:pt x="1951" y="584"/>
                </a:cubicBezTo>
                <a:cubicBezTo>
                  <a:pt x="1950" y="580"/>
                  <a:pt x="1947" y="577"/>
                  <a:pt x="1943" y="577"/>
                </a:cubicBezTo>
                <a:cubicBezTo>
                  <a:pt x="1939" y="576"/>
                  <a:pt x="1936" y="580"/>
                  <a:pt x="1936" y="584"/>
                </a:cubicBezTo>
                <a:cubicBezTo>
                  <a:pt x="1937" y="588"/>
                  <a:pt x="1941" y="591"/>
                  <a:pt x="1944" y="591"/>
                </a:cubicBezTo>
                <a:close/>
                <a:moveTo>
                  <a:pt x="1922" y="591"/>
                </a:moveTo>
                <a:cubicBezTo>
                  <a:pt x="1926" y="591"/>
                  <a:pt x="1928" y="588"/>
                  <a:pt x="1928" y="584"/>
                </a:cubicBezTo>
                <a:cubicBezTo>
                  <a:pt x="1928" y="580"/>
                  <a:pt x="1924" y="576"/>
                  <a:pt x="1920" y="576"/>
                </a:cubicBezTo>
                <a:cubicBezTo>
                  <a:pt x="1916" y="576"/>
                  <a:pt x="1913" y="579"/>
                  <a:pt x="1914" y="583"/>
                </a:cubicBezTo>
                <a:cubicBezTo>
                  <a:pt x="1914" y="588"/>
                  <a:pt x="1918" y="591"/>
                  <a:pt x="1922" y="591"/>
                </a:cubicBezTo>
                <a:close/>
                <a:moveTo>
                  <a:pt x="1899" y="591"/>
                </a:moveTo>
                <a:cubicBezTo>
                  <a:pt x="1903" y="591"/>
                  <a:pt x="1906" y="587"/>
                  <a:pt x="1905" y="583"/>
                </a:cubicBezTo>
                <a:cubicBezTo>
                  <a:pt x="1905" y="579"/>
                  <a:pt x="1901" y="576"/>
                  <a:pt x="1897" y="576"/>
                </a:cubicBezTo>
                <a:cubicBezTo>
                  <a:pt x="1894" y="576"/>
                  <a:pt x="1891" y="579"/>
                  <a:pt x="1891" y="583"/>
                </a:cubicBezTo>
                <a:cubicBezTo>
                  <a:pt x="1892" y="587"/>
                  <a:pt x="1895" y="591"/>
                  <a:pt x="1899" y="591"/>
                </a:cubicBezTo>
                <a:close/>
                <a:moveTo>
                  <a:pt x="1876" y="590"/>
                </a:moveTo>
                <a:cubicBezTo>
                  <a:pt x="1880" y="590"/>
                  <a:pt x="1883" y="587"/>
                  <a:pt x="1883" y="583"/>
                </a:cubicBezTo>
                <a:cubicBezTo>
                  <a:pt x="1882" y="579"/>
                  <a:pt x="1879" y="575"/>
                  <a:pt x="1875" y="575"/>
                </a:cubicBezTo>
                <a:cubicBezTo>
                  <a:pt x="1871" y="575"/>
                  <a:pt x="1868" y="579"/>
                  <a:pt x="1868" y="583"/>
                </a:cubicBezTo>
                <a:cubicBezTo>
                  <a:pt x="1869" y="587"/>
                  <a:pt x="1872" y="590"/>
                  <a:pt x="1876" y="590"/>
                </a:cubicBezTo>
                <a:close/>
                <a:moveTo>
                  <a:pt x="1853" y="590"/>
                </a:moveTo>
                <a:cubicBezTo>
                  <a:pt x="1857" y="590"/>
                  <a:pt x="1860" y="587"/>
                  <a:pt x="1860" y="583"/>
                </a:cubicBezTo>
                <a:cubicBezTo>
                  <a:pt x="1860" y="579"/>
                  <a:pt x="1856" y="575"/>
                  <a:pt x="1852" y="575"/>
                </a:cubicBezTo>
                <a:cubicBezTo>
                  <a:pt x="1848" y="575"/>
                  <a:pt x="1845" y="578"/>
                  <a:pt x="1846" y="582"/>
                </a:cubicBezTo>
                <a:cubicBezTo>
                  <a:pt x="1846" y="587"/>
                  <a:pt x="1849" y="590"/>
                  <a:pt x="1853" y="590"/>
                </a:cubicBezTo>
                <a:close/>
                <a:moveTo>
                  <a:pt x="1831" y="590"/>
                </a:moveTo>
                <a:cubicBezTo>
                  <a:pt x="1835" y="590"/>
                  <a:pt x="1838" y="587"/>
                  <a:pt x="1837" y="582"/>
                </a:cubicBezTo>
                <a:cubicBezTo>
                  <a:pt x="1837" y="578"/>
                  <a:pt x="1833" y="575"/>
                  <a:pt x="1830" y="575"/>
                </a:cubicBezTo>
                <a:cubicBezTo>
                  <a:pt x="1826" y="575"/>
                  <a:pt x="1823" y="578"/>
                  <a:pt x="1823" y="582"/>
                </a:cubicBezTo>
                <a:cubicBezTo>
                  <a:pt x="1823" y="586"/>
                  <a:pt x="1827" y="590"/>
                  <a:pt x="1831" y="590"/>
                </a:cubicBezTo>
                <a:close/>
                <a:moveTo>
                  <a:pt x="1808" y="590"/>
                </a:moveTo>
                <a:cubicBezTo>
                  <a:pt x="1812" y="590"/>
                  <a:pt x="1815" y="586"/>
                  <a:pt x="1814" y="582"/>
                </a:cubicBezTo>
                <a:cubicBezTo>
                  <a:pt x="1814" y="578"/>
                  <a:pt x="1811" y="575"/>
                  <a:pt x="1807" y="575"/>
                </a:cubicBezTo>
                <a:cubicBezTo>
                  <a:pt x="1803" y="575"/>
                  <a:pt x="1800" y="578"/>
                  <a:pt x="1800" y="582"/>
                </a:cubicBezTo>
                <a:cubicBezTo>
                  <a:pt x="1800" y="586"/>
                  <a:pt x="1804" y="590"/>
                  <a:pt x="1808" y="590"/>
                </a:cubicBezTo>
                <a:close/>
                <a:moveTo>
                  <a:pt x="1785" y="589"/>
                </a:moveTo>
                <a:cubicBezTo>
                  <a:pt x="1789" y="590"/>
                  <a:pt x="1792" y="586"/>
                  <a:pt x="1792" y="582"/>
                </a:cubicBezTo>
                <a:cubicBezTo>
                  <a:pt x="1791" y="578"/>
                  <a:pt x="1788" y="575"/>
                  <a:pt x="1784" y="575"/>
                </a:cubicBezTo>
                <a:cubicBezTo>
                  <a:pt x="1780" y="575"/>
                  <a:pt x="1777" y="578"/>
                  <a:pt x="1777" y="582"/>
                </a:cubicBezTo>
                <a:cubicBezTo>
                  <a:pt x="1778" y="586"/>
                  <a:pt x="1781" y="589"/>
                  <a:pt x="1785" y="589"/>
                </a:cubicBezTo>
                <a:close/>
                <a:moveTo>
                  <a:pt x="1762" y="589"/>
                </a:moveTo>
                <a:cubicBezTo>
                  <a:pt x="1766" y="589"/>
                  <a:pt x="1769" y="586"/>
                  <a:pt x="1769" y="582"/>
                </a:cubicBezTo>
                <a:cubicBezTo>
                  <a:pt x="1769" y="578"/>
                  <a:pt x="1765" y="574"/>
                  <a:pt x="1761" y="574"/>
                </a:cubicBezTo>
                <a:cubicBezTo>
                  <a:pt x="1758" y="574"/>
                  <a:pt x="1755" y="578"/>
                  <a:pt x="1755" y="582"/>
                </a:cubicBezTo>
                <a:cubicBezTo>
                  <a:pt x="1755" y="586"/>
                  <a:pt x="1758" y="589"/>
                  <a:pt x="1762" y="589"/>
                </a:cubicBezTo>
                <a:close/>
                <a:moveTo>
                  <a:pt x="1739" y="589"/>
                </a:moveTo>
                <a:cubicBezTo>
                  <a:pt x="1743" y="589"/>
                  <a:pt x="1746" y="586"/>
                  <a:pt x="1746" y="582"/>
                </a:cubicBezTo>
                <a:cubicBezTo>
                  <a:pt x="1746" y="578"/>
                  <a:pt x="1743" y="574"/>
                  <a:pt x="1739" y="574"/>
                </a:cubicBezTo>
                <a:cubicBezTo>
                  <a:pt x="1735" y="574"/>
                  <a:pt x="1732" y="578"/>
                  <a:pt x="1732" y="582"/>
                </a:cubicBezTo>
                <a:cubicBezTo>
                  <a:pt x="1732" y="586"/>
                  <a:pt x="1735" y="589"/>
                  <a:pt x="1739" y="589"/>
                </a:cubicBezTo>
                <a:close/>
                <a:moveTo>
                  <a:pt x="1716" y="589"/>
                </a:moveTo>
                <a:cubicBezTo>
                  <a:pt x="1720" y="589"/>
                  <a:pt x="1724" y="586"/>
                  <a:pt x="1723" y="582"/>
                </a:cubicBezTo>
                <a:cubicBezTo>
                  <a:pt x="1723" y="578"/>
                  <a:pt x="1720" y="574"/>
                  <a:pt x="1716" y="574"/>
                </a:cubicBezTo>
                <a:cubicBezTo>
                  <a:pt x="1712" y="574"/>
                  <a:pt x="1709" y="578"/>
                  <a:pt x="1709" y="582"/>
                </a:cubicBezTo>
                <a:cubicBezTo>
                  <a:pt x="1709" y="586"/>
                  <a:pt x="1712" y="589"/>
                  <a:pt x="1716" y="589"/>
                </a:cubicBezTo>
                <a:close/>
                <a:moveTo>
                  <a:pt x="1694" y="589"/>
                </a:moveTo>
                <a:cubicBezTo>
                  <a:pt x="1698" y="589"/>
                  <a:pt x="1701" y="586"/>
                  <a:pt x="1701" y="582"/>
                </a:cubicBezTo>
                <a:cubicBezTo>
                  <a:pt x="1701" y="578"/>
                  <a:pt x="1697" y="575"/>
                  <a:pt x="1693" y="575"/>
                </a:cubicBezTo>
                <a:cubicBezTo>
                  <a:pt x="1689" y="575"/>
                  <a:pt x="1686" y="578"/>
                  <a:pt x="1686" y="582"/>
                </a:cubicBezTo>
                <a:cubicBezTo>
                  <a:pt x="1686" y="586"/>
                  <a:pt x="1690" y="590"/>
                  <a:pt x="1694" y="589"/>
                </a:cubicBezTo>
                <a:close/>
                <a:moveTo>
                  <a:pt x="1671" y="590"/>
                </a:moveTo>
                <a:cubicBezTo>
                  <a:pt x="1675" y="590"/>
                  <a:pt x="1678" y="586"/>
                  <a:pt x="1678" y="582"/>
                </a:cubicBezTo>
                <a:cubicBezTo>
                  <a:pt x="1678" y="578"/>
                  <a:pt x="1675" y="575"/>
                  <a:pt x="1671" y="575"/>
                </a:cubicBezTo>
                <a:cubicBezTo>
                  <a:pt x="1667" y="575"/>
                  <a:pt x="1664" y="578"/>
                  <a:pt x="1664" y="582"/>
                </a:cubicBezTo>
                <a:cubicBezTo>
                  <a:pt x="1664" y="586"/>
                  <a:pt x="1667" y="590"/>
                  <a:pt x="1671" y="590"/>
                </a:cubicBezTo>
                <a:close/>
                <a:moveTo>
                  <a:pt x="1648" y="575"/>
                </a:moveTo>
                <a:cubicBezTo>
                  <a:pt x="1644" y="575"/>
                  <a:pt x="1641" y="578"/>
                  <a:pt x="1641" y="582"/>
                </a:cubicBezTo>
                <a:cubicBezTo>
                  <a:pt x="1641" y="587"/>
                  <a:pt x="1644" y="590"/>
                  <a:pt x="1648" y="590"/>
                </a:cubicBezTo>
                <a:cubicBezTo>
                  <a:pt x="1652" y="590"/>
                  <a:pt x="1655" y="586"/>
                  <a:pt x="1655" y="582"/>
                </a:cubicBezTo>
                <a:cubicBezTo>
                  <a:pt x="1655" y="578"/>
                  <a:pt x="1652" y="575"/>
                  <a:pt x="1648" y="575"/>
                </a:cubicBezTo>
                <a:close/>
                <a:moveTo>
                  <a:pt x="1625" y="575"/>
                </a:moveTo>
                <a:cubicBezTo>
                  <a:pt x="1621" y="575"/>
                  <a:pt x="1618" y="579"/>
                  <a:pt x="1618" y="583"/>
                </a:cubicBezTo>
                <a:cubicBezTo>
                  <a:pt x="1618" y="587"/>
                  <a:pt x="1621" y="590"/>
                  <a:pt x="1625" y="590"/>
                </a:cubicBezTo>
                <a:cubicBezTo>
                  <a:pt x="1629" y="590"/>
                  <a:pt x="1632" y="587"/>
                  <a:pt x="1632" y="582"/>
                </a:cubicBezTo>
                <a:cubicBezTo>
                  <a:pt x="1632" y="578"/>
                  <a:pt x="1629" y="575"/>
                  <a:pt x="1625" y="575"/>
                </a:cubicBezTo>
                <a:close/>
                <a:moveTo>
                  <a:pt x="1602" y="575"/>
                </a:moveTo>
                <a:cubicBezTo>
                  <a:pt x="1599" y="575"/>
                  <a:pt x="1595" y="579"/>
                  <a:pt x="1595" y="583"/>
                </a:cubicBezTo>
                <a:cubicBezTo>
                  <a:pt x="1595" y="587"/>
                  <a:pt x="1598" y="590"/>
                  <a:pt x="1602" y="590"/>
                </a:cubicBezTo>
                <a:cubicBezTo>
                  <a:pt x="1606" y="590"/>
                  <a:pt x="1609" y="587"/>
                  <a:pt x="1609" y="583"/>
                </a:cubicBezTo>
                <a:cubicBezTo>
                  <a:pt x="1610" y="579"/>
                  <a:pt x="1606" y="575"/>
                  <a:pt x="1602" y="575"/>
                </a:cubicBezTo>
                <a:close/>
                <a:moveTo>
                  <a:pt x="1580" y="576"/>
                </a:moveTo>
                <a:cubicBezTo>
                  <a:pt x="1576" y="576"/>
                  <a:pt x="1572" y="579"/>
                  <a:pt x="1572" y="583"/>
                </a:cubicBezTo>
                <a:cubicBezTo>
                  <a:pt x="1572" y="587"/>
                  <a:pt x="1575" y="591"/>
                  <a:pt x="1579" y="591"/>
                </a:cubicBezTo>
                <a:cubicBezTo>
                  <a:pt x="1583" y="591"/>
                  <a:pt x="1587" y="587"/>
                  <a:pt x="1587" y="583"/>
                </a:cubicBezTo>
                <a:cubicBezTo>
                  <a:pt x="1587" y="579"/>
                  <a:pt x="1584" y="576"/>
                  <a:pt x="1580" y="576"/>
                </a:cubicBezTo>
                <a:close/>
                <a:moveTo>
                  <a:pt x="1557" y="576"/>
                </a:moveTo>
                <a:cubicBezTo>
                  <a:pt x="1553" y="576"/>
                  <a:pt x="1550" y="580"/>
                  <a:pt x="1550" y="584"/>
                </a:cubicBezTo>
                <a:cubicBezTo>
                  <a:pt x="1549" y="588"/>
                  <a:pt x="1552" y="591"/>
                  <a:pt x="1556" y="591"/>
                </a:cubicBezTo>
                <a:cubicBezTo>
                  <a:pt x="1560" y="591"/>
                  <a:pt x="1564" y="588"/>
                  <a:pt x="1564" y="583"/>
                </a:cubicBezTo>
                <a:cubicBezTo>
                  <a:pt x="1564" y="579"/>
                  <a:pt x="1561" y="576"/>
                  <a:pt x="1557" y="576"/>
                </a:cubicBezTo>
                <a:close/>
                <a:moveTo>
                  <a:pt x="1534" y="577"/>
                </a:moveTo>
                <a:cubicBezTo>
                  <a:pt x="1530" y="577"/>
                  <a:pt x="1527" y="580"/>
                  <a:pt x="1527" y="584"/>
                </a:cubicBezTo>
                <a:cubicBezTo>
                  <a:pt x="1527" y="588"/>
                  <a:pt x="1530" y="592"/>
                  <a:pt x="1534" y="592"/>
                </a:cubicBezTo>
                <a:cubicBezTo>
                  <a:pt x="1537" y="591"/>
                  <a:pt x="1541" y="588"/>
                  <a:pt x="1541" y="584"/>
                </a:cubicBezTo>
                <a:cubicBezTo>
                  <a:pt x="1541" y="580"/>
                  <a:pt x="1538" y="577"/>
                  <a:pt x="1534" y="577"/>
                </a:cubicBezTo>
                <a:close/>
                <a:moveTo>
                  <a:pt x="1512" y="577"/>
                </a:moveTo>
                <a:cubicBezTo>
                  <a:pt x="1508" y="577"/>
                  <a:pt x="1504" y="581"/>
                  <a:pt x="1504" y="585"/>
                </a:cubicBezTo>
                <a:cubicBezTo>
                  <a:pt x="1504" y="589"/>
                  <a:pt x="1507" y="592"/>
                  <a:pt x="1511" y="592"/>
                </a:cubicBezTo>
                <a:cubicBezTo>
                  <a:pt x="1515" y="592"/>
                  <a:pt x="1518" y="589"/>
                  <a:pt x="1518" y="584"/>
                </a:cubicBezTo>
                <a:cubicBezTo>
                  <a:pt x="1519" y="580"/>
                  <a:pt x="1516" y="577"/>
                  <a:pt x="1512" y="577"/>
                </a:cubicBezTo>
                <a:close/>
                <a:moveTo>
                  <a:pt x="1489" y="578"/>
                </a:moveTo>
                <a:cubicBezTo>
                  <a:pt x="1485" y="578"/>
                  <a:pt x="1482" y="581"/>
                  <a:pt x="1481" y="585"/>
                </a:cubicBezTo>
                <a:cubicBezTo>
                  <a:pt x="1481" y="589"/>
                  <a:pt x="1484" y="593"/>
                  <a:pt x="1488" y="593"/>
                </a:cubicBezTo>
                <a:cubicBezTo>
                  <a:pt x="1492" y="593"/>
                  <a:pt x="1495" y="589"/>
                  <a:pt x="1496" y="585"/>
                </a:cubicBezTo>
                <a:cubicBezTo>
                  <a:pt x="1496" y="581"/>
                  <a:pt x="1493" y="578"/>
                  <a:pt x="1489" y="578"/>
                </a:cubicBezTo>
                <a:close/>
                <a:moveTo>
                  <a:pt x="1466" y="578"/>
                </a:moveTo>
                <a:cubicBezTo>
                  <a:pt x="1462" y="578"/>
                  <a:pt x="1459" y="582"/>
                  <a:pt x="1459" y="586"/>
                </a:cubicBezTo>
                <a:cubicBezTo>
                  <a:pt x="1458" y="590"/>
                  <a:pt x="1461" y="593"/>
                  <a:pt x="1465" y="593"/>
                </a:cubicBezTo>
                <a:cubicBezTo>
                  <a:pt x="1469" y="593"/>
                  <a:pt x="1472" y="590"/>
                  <a:pt x="1473" y="586"/>
                </a:cubicBezTo>
                <a:cubicBezTo>
                  <a:pt x="1473" y="581"/>
                  <a:pt x="1470" y="578"/>
                  <a:pt x="1466" y="578"/>
                </a:cubicBezTo>
                <a:close/>
                <a:moveTo>
                  <a:pt x="1444" y="579"/>
                </a:moveTo>
                <a:cubicBezTo>
                  <a:pt x="1440" y="579"/>
                  <a:pt x="1436" y="583"/>
                  <a:pt x="1436" y="587"/>
                </a:cubicBezTo>
                <a:cubicBezTo>
                  <a:pt x="1435" y="591"/>
                  <a:pt x="1438" y="594"/>
                  <a:pt x="1442" y="594"/>
                </a:cubicBezTo>
                <a:cubicBezTo>
                  <a:pt x="1446" y="594"/>
                  <a:pt x="1450" y="590"/>
                  <a:pt x="1450" y="586"/>
                </a:cubicBezTo>
                <a:cubicBezTo>
                  <a:pt x="1450" y="582"/>
                  <a:pt x="1448" y="579"/>
                  <a:pt x="1444" y="579"/>
                </a:cubicBezTo>
                <a:close/>
                <a:moveTo>
                  <a:pt x="1224" y="596"/>
                </a:moveTo>
                <a:cubicBezTo>
                  <a:pt x="1224" y="591"/>
                  <a:pt x="1222" y="588"/>
                  <a:pt x="1218" y="588"/>
                </a:cubicBezTo>
                <a:cubicBezTo>
                  <a:pt x="1214" y="589"/>
                  <a:pt x="1210" y="592"/>
                  <a:pt x="1210" y="596"/>
                </a:cubicBezTo>
                <a:cubicBezTo>
                  <a:pt x="1209" y="600"/>
                  <a:pt x="1211" y="604"/>
                  <a:pt x="1215" y="603"/>
                </a:cubicBezTo>
                <a:cubicBezTo>
                  <a:pt x="1219" y="603"/>
                  <a:pt x="1223" y="600"/>
                  <a:pt x="1224" y="596"/>
                </a:cubicBezTo>
                <a:close/>
                <a:moveTo>
                  <a:pt x="1193" y="605"/>
                </a:moveTo>
                <a:cubicBezTo>
                  <a:pt x="1197" y="604"/>
                  <a:pt x="1200" y="601"/>
                  <a:pt x="1201" y="597"/>
                </a:cubicBezTo>
                <a:cubicBezTo>
                  <a:pt x="1202" y="593"/>
                  <a:pt x="1200" y="589"/>
                  <a:pt x="1196" y="590"/>
                </a:cubicBezTo>
                <a:cubicBezTo>
                  <a:pt x="1192" y="590"/>
                  <a:pt x="1188" y="593"/>
                  <a:pt x="1187" y="598"/>
                </a:cubicBezTo>
                <a:cubicBezTo>
                  <a:pt x="1186" y="602"/>
                  <a:pt x="1189" y="605"/>
                  <a:pt x="1193" y="605"/>
                </a:cubicBezTo>
                <a:close/>
                <a:moveTo>
                  <a:pt x="821" y="618"/>
                </a:moveTo>
                <a:cubicBezTo>
                  <a:pt x="817" y="618"/>
                  <a:pt x="813" y="622"/>
                  <a:pt x="812" y="626"/>
                </a:cubicBezTo>
                <a:cubicBezTo>
                  <a:pt x="810" y="630"/>
                  <a:pt x="812" y="633"/>
                  <a:pt x="816" y="633"/>
                </a:cubicBezTo>
                <a:cubicBezTo>
                  <a:pt x="820" y="632"/>
                  <a:pt x="824" y="629"/>
                  <a:pt x="825" y="625"/>
                </a:cubicBezTo>
                <a:cubicBezTo>
                  <a:pt x="827" y="621"/>
                  <a:pt x="825" y="618"/>
                  <a:pt x="821" y="618"/>
                </a:cubicBezTo>
                <a:close/>
                <a:moveTo>
                  <a:pt x="794" y="635"/>
                </a:moveTo>
                <a:cubicBezTo>
                  <a:pt x="798" y="635"/>
                  <a:pt x="802" y="631"/>
                  <a:pt x="804" y="627"/>
                </a:cubicBezTo>
                <a:cubicBezTo>
                  <a:pt x="805" y="623"/>
                  <a:pt x="803" y="620"/>
                  <a:pt x="800" y="620"/>
                </a:cubicBezTo>
                <a:cubicBezTo>
                  <a:pt x="796" y="620"/>
                  <a:pt x="792" y="624"/>
                  <a:pt x="790" y="628"/>
                </a:cubicBezTo>
                <a:cubicBezTo>
                  <a:pt x="789" y="632"/>
                  <a:pt x="790" y="635"/>
                  <a:pt x="794" y="635"/>
                </a:cubicBezTo>
                <a:close/>
                <a:moveTo>
                  <a:pt x="773" y="637"/>
                </a:moveTo>
                <a:cubicBezTo>
                  <a:pt x="776" y="637"/>
                  <a:pt x="781" y="633"/>
                  <a:pt x="782" y="629"/>
                </a:cubicBezTo>
                <a:cubicBezTo>
                  <a:pt x="784" y="625"/>
                  <a:pt x="782" y="622"/>
                  <a:pt x="778" y="622"/>
                </a:cubicBezTo>
                <a:cubicBezTo>
                  <a:pt x="774" y="622"/>
                  <a:pt x="770" y="626"/>
                  <a:pt x="769" y="630"/>
                </a:cubicBezTo>
                <a:cubicBezTo>
                  <a:pt x="767" y="634"/>
                  <a:pt x="769" y="637"/>
                  <a:pt x="773" y="637"/>
                </a:cubicBezTo>
                <a:close/>
                <a:moveTo>
                  <a:pt x="633" y="645"/>
                </a:moveTo>
                <a:cubicBezTo>
                  <a:pt x="635" y="641"/>
                  <a:pt x="633" y="638"/>
                  <a:pt x="630" y="638"/>
                </a:cubicBezTo>
                <a:cubicBezTo>
                  <a:pt x="626" y="638"/>
                  <a:pt x="621" y="642"/>
                  <a:pt x="620" y="646"/>
                </a:cubicBezTo>
                <a:cubicBezTo>
                  <a:pt x="618" y="650"/>
                  <a:pt x="619" y="653"/>
                  <a:pt x="623" y="653"/>
                </a:cubicBezTo>
                <a:cubicBezTo>
                  <a:pt x="627" y="652"/>
                  <a:pt x="631" y="649"/>
                  <a:pt x="633" y="645"/>
                </a:cubicBezTo>
                <a:close/>
                <a:moveTo>
                  <a:pt x="612" y="647"/>
                </a:moveTo>
                <a:cubicBezTo>
                  <a:pt x="614" y="643"/>
                  <a:pt x="612" y="640"/>
                  <a:pt x="609" y="640"/>
                </a:cubicBezTo>
                <a:cubicBezTo>
                  <a:pt x="605" y="641"/>
                  <a:pt x="601" y="644"/>
                  <a:pt x="599" y="649"/>
                </a:cubicBezTo>
                <a:cubicBezTo>
                  <a:pt x="597" y="653"/>
                  <a:pt x="598" y="656"/>
                  <a:pt x="602" y="655"/>
                </a:cubicBezTo>
                <a:cubicBezTo>
                  <a:pt x="606" y="655"/>
                  <a:pt x="610" y="651"/>
                  <a:pt x="612" y="647"/>
                </a:cubicBezTo>
                <a:close/>
                <a:moveTo>
                  <a:pt x="591" y="650"/>
                </a:moveTo>
                <a:cubicBezTo>
                  <a:pt x="593" y="645"/>
                  <a:pt x="591" y="642"/>
                  <a:pt x="588" y="643"/>
                </a:cubicBezTo>
                <a:cubicBezTo>
                  <a:pt x="584" y="643"/>
                  <a:pt x="580" y="647"/>
                  <a:pt x="578" y="651"/>
                </a:cubicBezTo>
                <a:cubicBezTo>
                  <a:pt x="576" y="655"/>
                  <a:pt x="578" y="658"/>
                  <a:pt x="581" y="658"/>
                </a:cubicBezTo>
                <a:cubicBezTo>
                  <a:pt x="585" y="657"/>
                  <a:pt x="589" y="654"/>
                  <a:pt x="591" y="650"/>
                </a:cubicBezTo>
                <a:close/>
                <a:moveTo>
                  <a:pt x="570" y="652"/>
                </a:moveTo>
                <a:cubicBezTo>
                  <a:pt x="572" y="648"/>
                  <a:pt x="571" y="645"/>
                  <a:pt x="567" y="645"/>
                </a:cubicBezTo>
                <a:cubicBezTo>
                  <a:pt x="563" y="646"/>
                  <a:pt x="559" y="649"/>
                  <a:pt x="557" y="654"/>
                </a:cubicBezTo>
                <a:cubicBezTo>
                  <a:pt x="555" y="658"/>
                  <a:pt x="557" y="661"/>
                  <a:pt x="560" y="660"/>
                </a:cubicBezTo>
                <a:cubicBezTo>
                  <a:pt x="564" y="660"/>
                  <a:pt x="568" y="656"/>
                  <a:pt x="570" y="652"/>
                </a:cubicBezTo>
                <a:close/>
                <a:moveTo>
                  <a:pt x="539" y="663"/>
                </a:moveTo>
                <a:cubicBezTo>
                  <a:pt x="543" y="662"/>
                  <a:pt x="548" y="659"/>
                  <a:pt x="549" y="654"/>
                </a:cubicBezTo>
                <a:cubicBezTo>
                  <a:pt x="551" y="650"/>
                  <a:pt x="550" y="647"/>
                  <a:pt x="546" y="648"/>
                </a:cubicBezTo>
                <a:cubicBezTo>
                  <a:pt x="543" y="648"/>
                  <a:pt x="538" y="652"/>
                  <a:pt x="536" y="656"/>
                </a:cubicBezTo>
                <a:cubicBezTo>
                  <a:pt x="534" y="660"/>
                  <a:pt x="536" y="663"/>
                  <a:pt x="539" y="663"/>
                </a:cubicBezTo>
                <a:close/>
                <a:moveTo>
                  <a:pt x="529" y="657"/>
                </a:moveTo>
                <a:cubicBezTo>
                  <a:pt x="531" y="653"/>
                  <a:pt x="529" y="650"/>
                  <a:pt x="526" y="650"/>
                </a:cubicBezTo>
                <a:cubicBezTo>
                  <a:pt x="522" y="651"/>
                  <a:pt x="518" y="655"/>
                  <a:pt x="516" y="659"/>
                </a:cubicBezTo>
                <a:cubicBezTo>
                  <a:pt x="514" y="663"/>
                  <a:pt x="515" y="666"/>
                  <a:pt x="519" y="665"/>
                </a:cubicBezTo>
                <a:cubicBezTo>
                  <a:pt x="522" y="665"/>
                  <a:pt x="527" y="661"/>
                  <a:pt x="529" y="657"/>
                </a:cubicBezTo>
                <a:close/>
                <a:moveTo>
                  <a:pt x="3248" y="686"/>
                </a:moveTo>
                <a:cubicBezTo>
                  <a:pt x="3251" y="686"/>
                  <a:pt x="3252" y="683"/>
                  <a:pt x="3249" y="679"/>
                </a:cubicBezTo>
                <a:cubicBezTo>
                  <a:pt x="3246" y="675"/>
                  <a:pt x="3242" y="671"/>
                  <a:pt x="3239" y="671"/>
                </a:cubicBezTo>
                <a:cubicBezTo>
                  <a:pt x="3236" y="670"/>
                  <a:pt x="3235" y="673"/>
                  <a:pt x="3238" y="677"/>
                </a:cubicBezTo>
                <a:cubicBezTo>
                  <a:pt x="3240" y="681"/>
                  <a:pt x="3245" y="685"/>
                  <a:pt x="3248" y="686"/>
                </a:cubicBezTo>
                <a:close/>
                <a:moveTo>
                  <a:pt x="3202" y="672"/>
                </a:moveTo>
                <a:cubicBezTo>
                  <a:pt x="3204" y="676"/>
                  <a:pt x="3209" y="679"/>
                  <a:pt x="3212" y="680"/>
                </a:cubicBezTo>
                <a:cubicBezTo>
                  <a:pt x="3215" y="680"/>
                  <a:pt x="3216" y="678"/>
                  <a:pt x="3213" y="673"/>
                </a:cubicBezTo>
                <a:cubicBezTo>
                  <a:pt x="3210" y="669"/>
                  <a:pt x="3206" y="666"/>
                  <a:pt x="3203" y="665"/>
                </a:cubicBezTo>
                <a:cubicBezTo>
                  <a:pt x="3200" y="665"/>
                  <a:pt x="3199" y="668"/>
                  <a:pt x="3202" y="672"/>
                </a:cubicBezTo>
                <a:close/>
                <a:moveTo>
                  <a:pt x="3185" y="662"/>
                </a:moveTo>
                <a:cubicBezTo>
                  <a:pt x="3181" y="662"/>
                  <a:pt x="3181" y="665"/>
                  <a:pt x="3183" y="669"/>
                </a:cubicBezTo>
                <a:cubicBezTo>
                  <a:pt x="3186" y="673"/>
                  <a:pt x="3191" y="677"/>
                  <a:pt x="3194" y="677"/>
                </a:cubicBezTo>
                <a:cubicBezTo>
                  <a:pt x="3197" y="678"/>
                  <a:pt x="3197" y="675"/>
                  <a:pt x="3195" y="671"/>
                </a:cubicBezTo>
                <a:cubicBezTo>
                  <a:pt x="3192" y="667"/>
                  <a:pt x="3188" y="663"/>
                  <a:pt x="3185" y="662"/>
                </a:cubicBezTo>
                <a:close/>
                <a:moveTo>
                  <a:pt x="3166" y="660"/>
                </a:moveTo>
                <a:cubicBezTo>
                  <a:pt x="3163" y="659"/>
                  <a:pt x="3163" y="662"/>
                  <a:pt x="3165" y="666"/>
                </a:cubicBezTo>
                <a:cubicBezTo>
                  <a:pt x="3168" y="670"/>
                  <a:pt x="3172" y="674"/>
                  <a:pt x="3175" y="674"/>
                </a:cubicBezTo>
                <a:cubicBezTo>
                  <a:pt x="3179" y="675"/>
                  <a:pt x="3179" y="672"/>
                  <a:pt x="3177" y="668"/>
                </a:cubicBezTo>
                <a:cubicBezTo>
                  <a:pt x="3174" y="664"/>
                  <a:pt x="3169" y="660"/>
                  <a:pt x="3166" y="660"/>
                </a:cubicBezTo>
                <a:close/>
                <a:moveTo>
                  <a:pt x="3147" y="663"/>
                </a:moveTo>
                <a:cubicBezTo>
                  <a:pt x="3149" y="667"/>
                  <a:pt x="3154" y="671"/>
                  <a:pt x="3157" y="671"/>
                </a:cubicBezTo>
                <a:cubicBezTo>
                  <a:pt x="3160" y="672"/>
                  <a:pt x="3161" y="669"/>
                  <a:pt x="3158" y="665"/>
                </a:cubicBezTo>
                <a:cubicBezTo>
                  <a:pt x="3156" y="661"/>
                  <a:pt x="3151" y="657"/>
                  <a:pt x="3148" y="657"/>
                </a:cubicBezTo>
                <a:cubicBezTo>
                  <a:pt x="3145" y="656"/>
                  <a:pt x="3144" y="659"/>
                  <a:pt x="3147" y="663"/>
                </a:cubicBezTo>
                <a:close/>
                <a:moveTo>
                  <a:pt x="3128" y="660"/>
                </a:moveTo>
                <a:cubicBezTo>
                  <a:pt x="3130" y="665"/>
                  <a:pt x="3135" y="668"/>
                  <a:pt x="3138" y="669"/>
                </a:cubicBezTo>
                <a:cubicBezTo>
                  <a:pt x="3142" y="669"/>
                  <a:pt x="3142" y="666"/>
                  <a:pt x="3140" y="662"/>
                </a:cubicBezTo>
                <a:cubicBezTo>
                  <a:pt x="3137" y="658"/>
                  <a:pt x="3133" y="654"/>
                  <a:pt x="3129" y="654"/>
                </a:cubicBezTo>
                <a:cubicBezTo>
                  <a:pt x="3126" y="653"/>
                  <a:pt x="3126" y="656"/>
                  <a:pt x="3128" y="660"/>
                </a:cubicBezTo>
                <a:close/>
                <a:moveTo>
                  <a:pt x="3109" y="658"/>
                </a:moveTo>
                <a:cubicBezTo>
                  <a:pt x="3112" y="662"/>
                  <a:pt x="3116" y="665"/>
                  <a:pt x="3120" y="666"/>
                </a:cubicBezTo>
                <a:cubicBezTo>
                  <a:pt x="3123" y="666"/>
                  <a:pt x="3123" y="663"/>
                  <a:pt x="3121" y="659"/>
                </a:cubicBezTo>
                <a:cubicBezTo>
                  <a:pt x="3119" y="655"/>
                  <a:pt x="3114" y="652"/>
                  <a:pt x="3111" y="651"/>
                </a:cubicBezTo>
                <a:cubicBezTo>
                  <a:pt x="3108" y="651"/>
                  <a:pt x="3107" y="654"/>
                  <a:pt x="3109" y="658"/>
                </a:cubicBezTo>
                <a:close/>
                <a:moveTo>
                  <a:pt x="3092" y="648"/>
                </a:moveTo>
                <a:cubicBezTo>
                  <a:pt x="3089" y="648"/>
                  <a:pt x="3088" y="651"/>
                  <a:pt x="3091" y="655"/>
                </a:cubicBezTo>
                <a:cubicBezTo>
                  <a:pt x="3093" y="659"/>
                  <a:pt x="3097" y="663"/>
                  <a:pt x="3101" y="663"/>
                </a:cubicBezTo>
                <a:cubicBezTo>
                  <a:pt x="3104" y="664"/>
                  <a:pt x="3105" y="661"/>
                  <a:pt x="3102" y="657"/>
                </a:cubicBezTo>
                <a:cubicBezTo>
                  <a:pt x="3100" y="653"/>
                  <a:pt x="3095" y="649"/>
                  <a:pt x="3092" y="648"/>
                </a:cubicBezTo>
                <a:close/>
                <a:moveTo>
                  <a:pt x="3072" y="652"/>
                </a:moveTo>
                <a:cubicBezTo>
                  <a:pt x="3074" y="656"/>
                  <a:pt x="3079" y="660"/>
                  <a:pt x="3082" y="661"/>
                </a:cubicBezTo>
                <a:cubicBezTo>
                  <a:pt x="3085" y="661"/>
                  <a:pt x="3086" y="658"/>
                  <a:pt x="3083" y="654"/>
                </a:cubicBezTo>
                <a:cubicBezTo>
                  <a:pt x="3081" y="650"/>
                  <a:pt x="3077" y="646"/>
                  <a:pt x="3073" y="646"/>
                </a:cubicBezTo>
                <a:cubicBezTo>
                  <a:pt x="3070" y="645"/>
                  <a:pt x="3069" y="648"/>
                  <a:pt x="3072" y="652"/>
                </a:cubicBezTo>
                <a:close/>
                <a:moveTo>
                  <a:pt x="3054" y="643"/>
                </a:moveTo>
                <a:cubicBezTo>
                  <a:pt x="3051" y="643"/>
                  <a:pt x="3050" y="645"/>
                  <a:pt x="3053" y="650"/>
                </a:cubicBezTo>
                <a:cubicBezTo>
                  <a:pt x="3055" y="654"/>
                  <a:pt x="3060" y="657"/>
                  <a:pt x="3063" y="658"/>
                </a:cubicBezTo>
                <a:cubicBezTo>
                  <a:pt x="3066" y="658"/>
                  <a:pt x="3067" y="655"/>
                  <a:pt x="3065" y="651"/>
                </a:cubicBezTo>
                <a:cubicBezTo>
                  <a:pt x="3062" y="647"/>
                  <a:pt x="3058" y="643"/>
                  <a:pt x="3054" y="643"/>
                </a:cubicBezTo>
                <a:close/>
                <a:moveTo>
                  <a:pt x="3035" y="640"/>
                </a:moveTo>
                <a:cubicBezTo>
                  <a:pt x="3032" y="640"/>
                  <a:pt x="3031" y="643"/>
                  <a:pt x="3033" y="647"/>
                </a:cubicBezTo>
                <a:cubicBezTo>
                  <a:pt x="3036" y="651"/>
                  <a:pt x="3040" y="655"/>
                  <a:pt x="3044" y="655"/>
                </a:cubicBezTo>
                <a:cubicBezTo>
                  <a:pt x="3047" y="656"/>
                  <a:pt x="3048" y="653"/>
                  <a:pt x="3046" y="649"/>
                </a:cubicBezTo>
                <a:cubicBezTo>
                  <a:pt x="3043" y="644"/>
                  <a:pt x="3039" y="641"/>
                  <a:pt x="3035" y="640"/>
                </a:cubicBezTo>
                <a:close/>
                <a:moveTo>
                  <a:pt x="3005" y="650"/>
                </a:moveTo>
                <a:cubicBezTo>
                  <a:pt x="3009" y="650"/>
                  <a:pt x="3009" y="647"/>
                  <a:pt x="3007" y="643"/>
                </a:cubicBezTo>
                <a:cubicBezTo>
                  <a:pt x="3005" y="639"/>
                  <a:pt x="3000" y="636"/>
                  <a:pt x="2997" y="635"/>
                </a:cubicBezTo>
                <a:cubicBezTo>
                  <a:pt x="2994" y="635"/>
                  <a:pt x="2993" y="638"/>
                  <a:pt x="2995" y="642"/>
                </a:cubicBezTo>
                <a:cubicBezTo>
                  <a:pt x="2997" y="646"/>
                  <a:pt x="3002" y="649"/>
                  <a:pt x="3005" y="650"/>
                </a:cubicBezTo>
                <a:close/>
                <a:moveTo>
                  <a:pt x="2847" y="630"/>
                </a:moveTo>
                <a:cubicBezTo>
                  <a:pt x="2850" y="631"/>
                  <a:pt x="2852" y="628"/>
                  <a:pt x="2850" y="623"/>
                </a:cubicBezTo>
                <a:cubicBezTo>
                  <a:pt x="2847" y="619"/>
                  <a:pt x="2843" y="616"/>
                  <a:pt x="2840" y="615"/>
                </a:cubicBezTo>
                <a:cubicBezTo>
                  <a:pt x="2836" y="615"/>
                  <a:pt x="2835" y="618"/>
                  <a:pt x="2837" y="622"/>
                </a:cubicBezTo>
                <a:cubicBezTo>
                  <a:pt x="2839" y="626"/>
                  <a:pt x="2843" y="630"/>
                  <a:pt x="2847" y="630"/>
                </a:cubicBezTo>
                <a:close/>
                <a:moveTo>
                  <a:pt x="2829" y="621"/>
                </a:moveTo>
                <a:cubicBezTo>
                  <a:pt x="2827" y="617"/>
                  <a:pt x="2823" y="613"/>
                  <a:pt x="2819" y="613"/>
                </a:cubicBezTo>
                <a:cubicBezTo>
                  <a:pt x="2816" y="613"/>
                  <a:pt x="2815" y="616"/>
                  <a:pt x="2817" y="620"/>
                </a:cubicBezTo>
                <a:cubicBezTo>
                  <a:pt x="2819" y="624"/>
                  <a:pt x="2823" y="627"/>
                  <a:pt x="2827" y="628"/>
                </a:cubicBezTo>
                <a:cubicBezTo>
                  <a:pt x="2830" y="628"/>
                  <a:pt x="2831" y="625"/>
                  <a:pt x="2829" y="621"/>
                </a:cubicBezTo>
                <a:close/>
                <a:moveTo>
                  <a:pt x="2806" y="626"/>
                </a:moveTo>
                <a:cubicBezTo>
                  <a:pt x="2810" y="626"/>
                  <a:pt x="2811" y="623"/>
                  <a:pt x="2809" y="619"/>
                </a:cubicBezTo>
                <a:cubicBezTo>
                  <a:pt x="2807" y="615"/>
                  <a:pt x="2803" y="611"/>
                  <a:pt x="2799" y="611"/>
                </a:cubicBezTo>
                <a:cubicBezTo>
                  <a:pt x="2796" y="610"/>
                  <a:pt x="2795" y="613"/>
                  <a:pt x="2797" y="617"/>
                </a:cubicBezTo>
                <a:cubicBezTo>
                  <a:pt x="2798" y="621"/>
                  <a:pt x="2803" y="625"/>
                  <a:pt x="2806" y="626"/>
                </a:cubicBezTo>
                <a:close/>
                <a:moveTo>
                  <a:pt x="2786" y="623"/>
                </a:moveTo>
                <a:cubicBezTo>
                  <a:pt x="2790" y="624"/>
                  <a:pt x="2791" y="621"/>
                  <a:pt x="2789" y="617"/>
                </a:cubicBezTo>
                <a:cubicBezTo>
                  <a:pt x="2787" y="612"/>
                  <a:pt x="2783" y="609"/>
                  <a:pt x="2779" y="608"/>
                </a:cubicBezTo>
                <a:cubicBezTo>
                  <a:pt x="2776" y="608"/>
                  <a:pt x="2774" y="611"/>
                  <a:pt x="2776" y="615"/>
                </a:cubicBezTo>
                <a:cubicBezTo>
                  <a:pt x="2778" y="619"/>
                  <a:pt x="2783" y="623"/>
                  <a:pt x="2786" y="623"/>
                </a:cubicBezTo>
                <a:close/>
                <a:moveTo>
                  <a:pt x="2718" y="602"/>
                </a:moveTo>
                <a:cubicBezTo>
                  <a:pt x="2714" y="601"/>
                  <a:pt x="2713" y="604"/>
                  <a:pt x="2715" y="609"/>
                </a:cubicBezTo>
                <a:cubicBezTo>
                  <a:pt x="2717" y="613"/>
                  <a:pt x="2721" y="616"/>
                  <a:pt x="2725" y="617"/>
                </a:cubicBezTo>
                <a:cubicBezTo>
                  <a:pt x="2728" y="617"/>
                  <a:pt x="2729" y="614"/>
                  <a:pt x="2728" y="610"/>
                </a:cubicBezTo>
                <a:cubicBezTo>
                  <a:pt x="2726" y="606"/>
                  <a:pt x="2721" y="602"/>
                  <a:pt x="2718" y="602"/>
                </a:cubicBezTo>
                <a:close/>
                <a:moveTo>
                  <a:pt x="2697" y="600"/>
                </a:moveTo>
                <a:cubicBezTo>
                  <a:pt x="2694" y="599"/>
                  <a:pt x="2692" y="602"/>
                  <a:pt x="2694" y="606"/>
                </a:cubicBezTo>
                <a:cubicBezTo>
                  <a:pt x="2696" y="611"/>
                  <a:pt x="2700" y="614"/>
                  <a:pt x="2704" y="615"/>
                </a:cubicBezTo>
                <a:cubicBezTo>
                  <a:pt x="2707" y="615"/>
                  <a:pt x="2709" y="612"/>
                  <a:pt x="2707" y="608"/>
                </a:cubicBezTo>
                <a:cubicBezTo>
                  <a:pt x="2705" y="604"/>
                  <a:pt x="2701" y="600"/>
                  <a:pt x="2697" y="600"/>
                </a:cubicBezTo>
                <a:close/>
                <a:moveTo>
                  <a:pt x="2683" y="612"/>
                </a:moveTo>
                <a:cubicBezTo>
                  <a:pt x="2687" y="613"/>
                  <a:pt x="2688" y="610"/>
                  <a:pt x="2686" y="606"/>
                </a:cubicBezTo>
                <a:cubicBezTo>
                  <a:pt x="2684" y="602"/>
                  <a:pt x="2680" y="598"/>
                  <a:pt x="2677" y="598"/>
                </a:cubicBezTo>
                <a:cubicBezTo>
                  <a:pt x="2673" y="597"/>
                  <a:pt x="2671" y="600"/>
                  <a:pt x="2673" y="604"/>
                </a:cubicBezTo>
                <a:cubicBezTo>
                  <a:pt x="2675" y="608"/>
                  <a:pt x="2679" y="612"/>
                  <a:pt x="2683" y="612"/>
                </a:cubicBezTo>
                <a:close/>
                <a:moveTo>
                  <a:pt x="2662" y="610"/>
                </a:moveTo>
                <a:cubicBezTo>
                  <a:pt x="2666" y="611"/>
                  <a:pt x="2667" y="608"/>
                  <a:pt x="2666" y="604"/>
                </a:cubicBezTo>
                <a:cubicBezTo>
                  <a:pt x="2664" y="600"/>
                  <a:pt x="2659" y="596"/>
                  <a:pt x="2656" y="596"/>
                </a:cubicBezTo>
                <a:cubicBezTo>
                  <a:pt x="2652" y="595"/>
                  <a:pt x="2651" y="598"/>
                  <a:pt x="2652" y="602"/>
                </a:cubicBezTo>
                <a:cubicBezTo>
                  <a:pt x="2654" y="606"/>
                  <a:pt x="2659" y="610"/>
                  <a:pt x="2662" y="610"/>
                </a:cubicBezTo>
                <a:close/>
                <a:moveTo>
                  <a:pt x="2641" y="608"/>
                </a:moveTo>
                <a:cubicBezTo>
                  <a:pt x="2645" y="609"/>
                  <a:pt x="2646" y="606"/>
                  <a:pt x="2645" y="602"/>
                </a:cubicBezTo>
                <a:cubicBezTo>
                  <a:pt x="2643" y="597"/>
                  <a:pt x="2639" y="594"/>
                  <a:pt x="2635" y="594"/>
                </a:cubicBezTo>
                <a:cubicBezTo>
                  <a:pt x="2631" y="593"/>
                  <a:pt x="2630" y="596"/>
                  <a:pt x="2632" y="600"/>
                </a:cubicBezTo>
                <a:cubicBezTo>
                  <a:pt x="2633" y="604"/>
                  <a:pt x="2638" y="608"/>
                  <a:pt x="2641" y="608"/>
                </a:cubicBezTo>
                <a:close/>
                <a:moveTo>
                  <a:pt x="2620" y="606"/>
                </a:moveTo>
                <a:cubicBezTo>
                  <a:pt x="2624" y="607"/>
                  <a:pt x="2626" y="604"/>
                  <a:pt x="2624" y="600"/>
                </a:cubicBezTo>
                <a:cubicBezTo>
                  <a:pt x="2622" y="596"/>
                  <a:pt x="2618" y="592"/>
                  <a:pt x="2614" y="592"/>
                </a:cubicBezTo>
                <a:cubicBezTo>
                  <a:pt x="2611" y="591"/>
                  <a:pt x="2609" y="594"/>
                  <a:pt x="2611" y="598"/>
                </a:cubicBezTo>
                <a:cubicBezTo>
                  <a:pt x="2612" y="603"/>
                  <a:pt x="2617" y="606"/>
                  <a:pt x="2620" y="606"/>
                </a:cubicBezTo>
                <a:close/>
                <a:moveTo>
                  <a:pt x="2599" y="605"/>
                </a:moveTo>
                <a:cubicBezTo>
                  <a:pt x="2603" y="605"/>
                  <a:pt x="2604" y="602"/>
                  <a:pt x="2603" y="598"/>
                </a:cubicBezTo>
                <a:cubicBezTo>
                  <a:pt x="2601" y="594"/>
                  <a:pt x="2597" y="590"/>
                  <a:pt x="2593" y="590"/>
                </a:cubicBezTo>
                <a:cubicBezTo>
                  <a:pt x="2590" y="589"/>
                  <a:pt x="2588" y="592"/>
                  <a:pt x="2590" y="597"/>
                </a:cubicBezTo>
                <a:cubicBezTo>
                  <a:pt x="2591" y="601"/>
                  <a:pt x="2596" y="604"/>
                  <a:pt x="2599" y="605"/>
                </a:cubicBezTo>
                <a:close/>
                <a:moveTo>
                  <a:pt x="2578" y="603"/>
                </a:moveTo>
                <a:cubicBezTo>
                  <a:pt x="2582" y="603"/>
                  <a:pt x="2583" y="600"/>
                  <a:pt x="2582" y="596"/>
                </a:cubicBezTo>
                <a:cubicBezTo>
                  <a:pt x="2580" y="592"/>
                  <a:pt x="2576" y="588"/>
                  <a:pt x="2572" y="588"/>
                </a:cubicBezTo>
                <a:cubicBezTo>
                  <a:pt x="2569" y="587"/>
                  <a:pt x="2567" y="591"/>
                  <a:pt x="2568" y="595"/>
                </a:cubicBezTo>
                <a:cubicBezTo>
                  <a:pt x="2570" y="599"/>
                  <a:pt x="2574" y="602"/>
                  <a:pt x="2578" y="603"/>
                </a:cubicBezTo>
                <a:close/>
                <a:moveTo>
                  <a:pt x="2557" y="601"/>
                </a:moveTo>
                <a:cubicBezTo>
                  <a:pt x="2561" y="601"/>
                  <a:pt x="2562" y="598"/>
                  <a:pt x="2561" y="594"/>
                </a:cubicBezTo>
                <a:cubicBezTo>
                  <a:pt x="2559" y="590"/>
                  <a:pt x="2555" y="586"/>
                  <a:pt x="2551" y="586"/>
                </a:cubicBezTo>
                <a:cubicBezTo>
                  <a:pt x="2547" y="586"/>
                  <a:pt x="2546" y="589"/>
                  <a:pt x="2547" y="593"/>
                </a:cubicBezTo>
                <a:cubicBezTo>
                  <a:pt x="2549" y="597"/>
                  <a:pt x="2553" y="601"/>
                  <a:pt x="2557" y="601"/>
                </a:cubicBezTo>
                <a:close/>
                <a:moveTo>
                  <a:pt x="2539" y="592"/>
                </a:moveTo>
                <a:cubicBezTo>
                  <a:pt x="2538" y="588"/>
                  <a:pt x="2534" y="584"/>
                  <a:pt x="2530" y="584"/>
                </a:cubicBezTo>
                <a:cubicBezTo>
                  <a:pt x="2526" y="584"/>
                  <a:pt x="2525" y="587"/>
                  <a:pt x="2526" y="591"/>
                </a:cubicBezTo>
                <a:cubicBezTo>
                  <a:pt x="2528" y="595"/>
                  <a:pt x="2532" y="599"/>
                  <a:pt x="2536" y="599"/>
                </a:cubicBezTo>
                <a:cubicBezTo>
                  <a:pt x="2539" y="599"/>
                  <a:pt x="2541" y="596"/>
                  <a:pt x="2539" y="592"/>
                </a:cubicBezTo>
                <a:close/>
                <a:moveTo>
                  <a:pt x="2509" y="582"/>
                </a:moveTo>
                <a:cubicBezTo>
                  <a:pt x="2505" y="582"/>
                  <a:pt x="2503" y="585"/>
                  <a:pt x="2505" y="589"/>
                </a:cubicBezTo>
                <a:cubicBezTo>
                  <a:pt x="2506" y="593"/>
                  <a:pt x="2511" y="597"/>
                  <a:pt x="2514" y="597"/>
                </a:cubicBezTo>
                <a:cubicBezTo>
                  <a:pt x="2518" y="598"/>
                  <a:pt x="2520" y="595"/>
                  <a:pt x="2518" y="590"/>
                </a:cubicBezTo>
                <a:cubicBezTo>
                  <a:pt x="2517" y="586"/>
                  <a:pt x="2512" y="583"/>
                  <a:pt x="2509" y="582"/>
                </a:cubicBezTo>
                <a:close/>
                <a:moveTo>
                  <a:pt x="2487" y="581"/>
                </a:moveTo>
                <a:cubicBezTo>
                  <a:pt x="2484" y="580"/>
                  <a:pt x="2482" y="583"/>
                  <a:pt x="2483" y="588"/>
                </a:cubicBezTo>
                <a:cubicBezTo>
                  <a:pt x="2485" y="592"/>
                  <a:pt x="2489" y="595"/>
                  <a:pt x="2493" y="596"/>
                </a:cubicBezTo>
                <a:cubicBezTo>
                  <a:pt x="2497" y="596"/>
                  <a:pt x="2498" y="593"/>
                  <a:pt x="2497" y="589"/>
                </a:cubicBezTo>
                <a:cubicBezTo>
                  <a:pt x="2495" y="585"/>
                  <a:pt x="2491" y="581"/>
                  <a:pt x="2487" y="581"/>
                </a:cubicBezTo>
                <a:close/>
                <a:moveTo>
                  <a:pt x="2445" y="577"/>
                </a:moveTo>
                <a:cubicBezTo>
                  <a:pt x="2441" y="577"/>
                  <a:pt x="2439" y="580"/>
                  <a:pt x="2441" y="584"/>
                </a:cubicBezTo>
                <a:cubicBezTo>
                  <a:pt x="2442" y="588"/>
                  <a:pt x="2446" y="592"/>
                  <a:pt x="2450" y="592"/>
                </a:cubicBezTo>
                <a:cubicBezTo>
                  <a:pt x="2454" y="593"/>
                  <a:pt x="2455" y="589"/>
                  <a:pt x="2454" y="585"/>
                </a:cubicBezTo>
                <a:cubicBezTo>
                  <a:pt x="2453" y="581"/>
                  <a:pt x="2448" y="578"/>
                  <a:pt x="2445" y="577"/>
                </a:cubicBezTo>
                <a:close/>
                <a:moveTo>
                  <a:pt x="2433" y="584"/>
                </a:moveTo>
                <a:cubicBezTo>
                  <a:pt x="2431" y="580"/>
                  <a:pt x="2427" y="576"/>
                  <a:pt x="2423" y="576"/>
                </a:cubicBezTo>
                <a:cubicBezTo>
                  <a:pt x="2420" y="576"/>
                  <a:pt x="2418" y="579"/>
                  <a:pt x="2419" y="583"/>
                </a:cubicBezTo>
                <a:cubicBezTo>
                  <a:pt x="2420" y="587"/>
                  <a:pt x="2424" y="590"/>
                  <a:pt x="2428" y="591"/>
                </a:cubicBezTo>
                <a:cubicBezTo>
                  <a:pt x="2432" y="591"/>
                  <a:pt x="2434" y="588"/>
                  <a:pt x="2433" y="584"/>
                </a:cubicBezTo>
                <a:close/>
                <a:moveTo>
                  <a:pt x="2411" y="582"/>
                </a:moveTo>
                <a:cubicBezTo>
                  <a:pt x="2410" y="578"/>
                  <a:pt x="2406" y="575"/>
                  <a:pt x="2402" y="574"/>
                </a:cubicBezTo>
                <a:cubicBezTo>
                  <a:pt x="2398" y="574"/>
                  <a:pt x="2396" y="577"/>
                  <a:pt x="2397" y="581"/>
                </a:cubicBezTo>
                <a:cubicBezTo>
                  <a:pt x="2399" y="585"/>
                  <a:pt x="2403" y="589"/>
                  <a:pt x="2407" y="589"/>
                </a:cubicBezTo>
                <a:cubicBezTo>
                  <a:pt x="2410" y="589"/>
                  <a:pt x="2412" y="586"/>
                  <a:pt x="2411" y="582"/>
                </a:cubicBezTo>
                <a:close/>
                <a:moveTo>
                  <a:pt x="2385" y="588"/>
                </a:moveTo>
                <a:cubicBezTo>
                  <a:pt x="2389" y="588"/>
                  <a:pt x="2391" y="585"/>
                  <a:pt x="2389" y="581"/>
                </a:cubicBezTo>
                <a:cubicBezTo>
                  <a:pt x="2388" y="577"/>
                  <a:pt x="2384" y="573"/>
                  <a:pt x="2380" y="573"/>
                </a:cubicBezTo>
                <a:cubicBezTo>
                  <a:pt x="2376" y="573"/>
                  <a:pt x="2374" y="576"/>
                  <a:pt x="2376" y="580"/>
                </a:cubicBezTo>
                <a:cubicBezTo>
                  <a:pt x="2377" y="584"/>
                  <a:pt x="2381" y="587"/>
                  <a:pt x="2385" y="588"/>
                </a:cubicBezTo>
                <a:close/>
                <a:moveTo>
                  <a:pt x="2363" y="586"/>
                </a:moveTo>
                <a:cubicBezTo>
                  <a:pt x="2367" y="587"/>
                  <a:pt x="2369" y="583"/>
                  <a:pt x="2368" y="579"/>
                </a:cubicBezTo>
                <a:cubicBezTo>
                  <a:pt x="2366" y="575"/>
                  <a:pt x="2362" y="572"/>
                  <a:pt x="2359" y="571"/>
                </a:cubicBezTo>
                <a:cubicBezTo>
                  <a:pt x="2355" y="571"/>
                  <a:pt x="2353" y="574"/>
                  <a:pt x="2354" y="578"/>
                </a:cubicBezTo>
                <a:cubicBezTo>
                  <a:pt x="2355" y="582"/>
                  <a:pt x="2359" y="586"/>
                  <a:pt x="2363" y="586"/>
                </a:cubicBezTo>
                <a:close/>
                <a:moveTo>
                  <a:pt x="2346" y="578"/>
                </a:moveTo>
                <a:cubicBezTo>
                  <a:pt x="2345" y="574"/>
                  <a:pt x="2341" y="570"/>
                  <a:pt x="2337" y="570"/>
                </a:cubicBezTo>
                <a:cubicBezTo>
                  <a:pt x="2333" y="570"/>
                  <a:pt x="2331" y="573"/>
                  <a:pt x="2332" y="577"/>
                </a:cubicBezTo>
                <a:cubicBezTo>
                  <a:pt x="2334" y="581"/>
                  <a:pt x="2338" y="585"/>
                  <a:pt x="2341" y="585"/>
                </a:cubicBezTo>
                <a:cubicBezTo>
                  <a:pt x="2345" y="585"/>
                  <a:pt x="2347" y="582"/>
                  <a:pt x="2346" y="578"/>
                </a:cubicBezTo>
                <a:close/>
                <a:moveTo>
                  <a:pt x="2315" y="569"/>
                </a:moveTo>
                <a:cubicBezTo>
                  <a:pt x="2311" y="568"/>
                  <a:pt x="2309" y="572"/>
                  <a:pt x="2311" y="576"/>
                </a:cubicBezTo>
                <a:cubicBezTo>
                  <a:pt x="2312" y="580"/>
                  <a:pt x="2316" y="583"/>
                  <a:pt x="2319" y="584"/>
                </a:cubicBezTo>
                <a:cubicBezTo>
                  <a:pt x="2323" y="584"/>
                  <a:pt x="2325" y="581"/>
                  <a:pt x="2324" y="576"/>
                </a:cubicBezTo>
                <a:cubicBezTo>
                  <a:pt x="2323" y="572"/>
                  <a:pt x="2319" y="569"/>
                  <a:pt x="2315" y="569"/>
                </a:cubicBezTo>
                <a:close/>
                <a:moveTo>
                  <a:pt x="2184" y="562"/>
                </a:moveTo>
                <a:cubicBezTo>
                  <a:pt x="2180" y="561"/>
                  <a:pt x="2178" y="565"/>
                  <a:pt x="2179" y="569"/>
                </a:cubicBezTo>
                <a:cubicBezTo>
                  <a:pt x="2180" y="573"/>
                  <a:pt x="2184" y="576"/>
                  <a:pt x="2187" y="576"/>
                </a:cubicBezTo>
                <a:cubicBezTo>
                  <a:pt x="2191" y="577"/>
                  <a:pt x="2194" y="573"/>
                  <a:pt x="2193" y="569"/>
                </a:cubicBezTo>
                <a:cubicBezTo>
                  <a:pt x="2192" y="565"/>
                  <a:pt x="2188" y="562"/>
                  <a:pt x="2184" y="562"/>
                </a:cubicBezTo>
                <a:close/>
                <a:moveTo>
                  <a:pt x="2165" y="575"/>
                </a:moveTo>
                <a:cubicBezTo>
                  <a:pt x="2169" y="576"/>
                  <a:pt x="2171" y="572"/>
                  <a:pt x="2170" y="568"/>
                </a:cubicBezTo>
                <a:cubicBezTo>
                  <a:pt x="2170" y="564"/>
                  <a:pt x="2166" y="561"/>
                  <a:pt x="2162" y="561"/>
                </a:cubicBezTo>
                <a:cubicBezTo>
                  <a:pt x="2158" y="560"/>
                  <a:pt x="2156" y="564"/>
                  <a:pt x="2157" y="568"/>
                </a:cubicBezTo>
                <a:cubicBezTo>
                  <a:pt x="2157" y="572"/>
                  <a:pt x="2161" y="575"/>
                  <a:pt x="2165" y="575"/>
                </a:cubicBezTo>
                <a:close/>
                <a:moveTo>
                  <a:pt x="2143" y="574"/>
                </a:moveTo>
                <a:cubicBezTo>
                  <a:pt x="2147" y="575"/>
                  <a:pt x="2149" y="571"/>
                  <a:pt x="2148" y="567"/>
                </a:cubicBezTo>
                <a:cubicBezTo>
                  <a:pt x="2147" y="563"/>
                  <a:pt x="2144" y="560"/>
                  <a:pt x="2140" y="560"/>
                </a:cubicBezTo>
                <a:cubicBezTo>
                  <a:pt x="2136" y="559"/>
                  <a:pt x="2134" y="563"/>
                  <a:pt x="2134" y="567"/>
                </a:cubicBezTo>
                <a:cubicBezTo>
                  <a:pt x="2135" y="571"/>
                  <a:pt x="2139" y="574"/>
                  <a:pt x="2143" y="574"/>
                </a:cubicBezTo>
                <a:close/>
                <a:moveTo>
                  <a:pt x="2121" y="574"/>
                </a:moveTo>
                <a:cubicBezTo>
                  <a:pt x="2125" y="574"/>
                  <a:pt x="2127" y="571"/>
                  <a:pt x="2126" y="566"/>
                </a:cubicBezTo>
                <a:cubicBezTo>
                  <a:pt x="2125" y="562"/>
                  <a:pt x="2122" y="559"/>
                  <a:pt x="2118" y="559"/>
                </a:cubicBezTo>
                <a:cubicBezTo>
                  <a:pt x="2114" y="558"/>
                  <a:pt x="2111" y="562"/>
                  <a:pt x="2112" y="566"/>
                </a:cubicBezTo>
                <a:cubicBezTo>
                  <a:pt x="2113" y="570"/>
                  <a:pt x="2117" y="573"/>
                  <a:pt x="2121" y="574"/>
                </a:cubicBezTo>
                <a:close/>
                <a:moveTo>
                  <a:pt x="2098" y="573"/>
                </a:moveTo>
                <a:cubicBezTo>
                  <a:pt x="2102" y="573"/>
                  <a:pt x="2105" y="570"/>
                  <a:pt x="2104" y="566"/>
                </a:cubicBezTo>
                <a:cubicBezTo>
                  <a:pt x="2103" y="561"/>
                  <a:pt x="2099" y="558"/>
                  <a:pt x="2096" y="558"/>
                </a:cubicBezTo>
                <a:cubicBezTo>
                  <a:pt x="2092" y="558"/>
                  <a:pt x="2089" y="561"/>
                  <a:pt x="2090" y="565"/>
                </a:cubicBezTo>
                <a:cubicBezTo>
                  <a:pt x="2091" y="569"/>
                  <a:pt x="2095" y="573"/>
                  <a:pt x="2098" y="573"/>
                </a:cubicBezTo>
                <a:close/>
                <a:moveTo>
                  <a:pt x="2082" y="565"/>
                </a:moveTo>
                <a:cubicBezTo>
                  <a:pt x="2081" y="561"/>
                  <a:pt x="2077" y="557"/>
                  <a:pt x="2073" y="557"/>
                </a:cubicBezTo>
                <a:cubicBezTo>
                  <a:pt x="2070" y="557"/>
                  <a:pt x="2067" y="560"/>
                  <a:pt x="2068" y="564"/>
                </a:cubicBezTo>
                <a:cubicBezTo>
                  <a:pt x="2069" y="568"/>
                  <a:pt x="2072" y="572"/>
                  <a:pt x="2076" y="572"/>
                </a:cubicBezTo>
                <a:cubicBezTo>
                  <a:pt x="2080" y="572"/>
                  <a:pt x="2083" y="569"/>
                  <a:pt x="2082" y="565"/>
                </a:cubicBezTo>
                <a:close/>
                <a:moveTo>
                  <a:pt x="2059" y="564"/>
                </a:moveTo>
                <a:cubicBezTo>
                  <a:pt x="2059" y="560"/>
                  <a:pt x="2055" y="556"/>
                  <a:pt x="2051" y="556"/>
                </a:cubicBezTo>
                <a:cubicBezTo>
                  <a:pt x="2047" y="556"/>
                  <a:pt x="2045" y="559"/>
                  <a:pt x="2045" y="563"/>
                </a:cubicBezTo>
                <a:cubicBezTo>
                  <a:pt x="2046" y="568"/>
                  <a:pt x="2050" y="571"/>
                  <a:pt x="2054" y="571"/>
                </a:cubicBezTo>
                <a:cubicBezTo>
                  <a:pt x="2058" y="571"/>
                  <a:pt x="2060" y="568"/>
                  <a:pt x="2059" y="564"/>
                </a:cubicBezTo>
                <a:close/>
                <a:moveTo>
                  <a:pt x="2031" y="570"/>
                </a:moveTo>
                <a:cubicBezTo>
                  <a:pt x="2035" y="571"/>
                  <a:pt x="2038" y="567"/>
                  <a:pt x="2037" y="563"/>
                </a:cubicBezTo>
                <a:cubicBezTo>
                  <a:pt x="2037" y="559"/>
                  <a:pt x="2033" y="556"/>
                  <a:pt x="2029" y="556"/>
                </a:cubicBezTo>
                <a:cubicBezTo>
                  <a:pt x="2025" y="555"/>
                  <a:pt x="2023" y="559"/>
                  <a:pt x="2023" y="563"/>
                </a:cubicBezTo>
                <a:cubicBezTo>
                  <a:pt x="2024" y="567"/>
                  <a:pt x="2028" y="570"/>
                  <a:pt x="2031" y="570"/>
                </a:cubicBezTo>
                <a:close/>
                <a:moveTo>
                  <a:pt x="2009" y="570"/>
                </a:moveTo>
                <a:cubicBezTo>
                  <a:pt x="2013" y="570"/>
                  <a:pt x="2016" y="567"/>
                  <a:pt x="2015" y="563"/>
                </a:cubicBezTo>
                <a:cubicBezTo>
                  <a:pt x="2014" y="558"/>
                  <a:pt x="2011" y="555"/>
                  <a:pt x="2007" y="555"/>
                </a:cubicBezTo>
                <a:cubicBezTo>
                  <a:pt x="2003" y="555"/>
                  <a:pt x="2000" y="558"/>
                  <a:pt x="2001" y="562"/>
                </a:cubicBezTo>
                <a:cubicBezTo>
                  <a:pt x="2001" y="566"/>
                  <a:pt x="2005" y="570"/>
                  <a:pt x="2009" y="570"/>
                </a:cubicBezTo>
                <a:close/>
                <a:moveTo>
                  <a:pt x="1987" y="569"/>
                </a:moveTo>
                <a:cubicBezTo>
                  <a:pt x="1990" y="569"/>
                  <a:pt x="1993" y="566"/>
                  <a:pt x="1993" y="562"/>
                </a:cubicBezTo>
                <a:cubicBezTo>
                  <a:pt x="1992" y="558"/>
                  <a:pt x="1988" y="554"/>
                  <a:pt x="1984" y="554"/>
                </a:cubicBezTo>
                <a:cubicBezTo>
                  <a:pt x="1981" y="554"/>
                  <a:pt x="1978" y="557"/>
                  <a:pt x="1978" y="562"/>
                </a:cubicBezTo>
                <a:cubicBezTo>
                  <a:pt x="1979" y="566"/>
                  <a:pt x="1983" y="569"/>
                  <a:pt x="1987" y="569"/>
                </a:cubicBezTo>
                <a:close/>
                <a:moveTo>
                  <a:pt x="1964" y="569"/>
                </a:moveTo>
                <a:cubicBezTo>
                  <a:pt x="1968" y="569"/>
                  <a:pt x="1971" y="565"/>
                  <a:pt x="1970" y="561"/>
                </a:cubicBezTo>
                <a:cubicBezTo>
                  <a:pt x="1970" y="557"/>
                  <a:pt x="1966" y="554"/>
                  <a:pt x="1962" y="554"/>
                </a:cubicBezTo>
                <a:cubicBezTo>
                  <a:pt x="1958" y="554"/>
                  <a:pt x="1956" y="557"/>
                  <a:pt x="1956" y="561"/>
                </a:cubicBezTo>
                <a:cubicBezTo>
                  <a:pt x="1957" y="565"/>
                  <a:pt x="1960" y="569"/>
                  <a:pt x="1964" y="569"/>
                </a:cubicBezTo>
                <a:close/>
                <a:moveTo>
                  <a:pt x="1942" y="568"/>
                </a:moveTo>
                <a:cubicBezTo>
                  <a:pt x="1946" y="568"/>
                  <a:pt x="1948" y="565"/>
                  <a:pt x="1948" y="561"/>
                </a:cubicBezTo>
                <a:cubicBezTo>
                  <a:pt x="1947" y="557"/>
                  <a:pt x="1944" y="553"/>
                  <a:pt x="1940" y="553"/>
                </a:cubicBezTo>
                <a:cubicBezTo>
                  <a:pt x="1936" y="553"/>
                  <a:pt x="1933" y="556"/>
                  <a:pt x="1934" y="561"/>
                </a:cubicBezTo>
                <a:cubicBezTo>
                  <a:pt x="1934" y="565"/>
                  <a:pt x="1938" y="568"/>
                  <a:pt x="1942" y="568"/>
                </a:cubicBezTo>
                <a:close/>
                <a:moveTo>
                  <a:pt x="1919" y="568"/>
                </a:moveTo>
                <a:cubicBezTo>
                  <a:pt x="1923" y="568"/>
                  <a:pt x="1926" y="564"/>
                  <a:pt x="1925" y="560"/>
                </a:cubicBezTo>
                <a:cubicBezTo>
                  <a:pt x="1925" y="556"/>
                  <a:pt x="1921" y="553"/>
                  <a:pt x="1917" y="553"/>
                </a:cubicBezTo>
                <a:cubicBezTo>
                  <a:pt x="1914" y="553"/>
                  <a:pt x="1911" y="556"/>
                  <a:pt x="1911" y="560"/>
                </a:cubicBezTo>
                <a:cubicBezTo>
                  <a:pt x="1912" y="564"/>
                  <a:pt x="1915" y="568"/>
                  <a:pt x="1919" y="568"/>
                </a:cubicBezTo>
                <a:close/>
                <a:moveTo>
                  <a:pt x="1897" y="567"/>
                </a:moveTo>
                <a:cubicBezTo>
                  <a:pt x="1900" y="567"/>
                  <a:pt x="1903" y="564"/>
                  <a:pt x="1903" y="560"/>
                </a:cubicBezTo>
                <a:cubicBezTo>
                  <a:pt x="1902" y="556"/>
                  <a:pt x="1899" y="552"/>
                  <a:pt x="1895" y="552"/>
                </a:cubicBezTo>
                <a:cubicBezTo>
                  <a:pt x="1891" y="552"/>
                  <a:pt x="1888" y="556"/>
                  <a:pt x="1889" y="560"/>
                </a:cubicBezTo>
                <a:cubicBezTo>
                  <a:pt x="1889" y="564"/>
                  <a:pt x="1893" y="567"/>
                  <a:pt x="1897" y="567"/>
                </a:cubicBezTo>
                <a:close/>
                <a:moveTo>
                  <a:pt x="1874" y="567"/>
                </a:moveTo>
                <a:cubicBezTo>
                  <a:pt x="1878" y="567"/>
                  <a:pt x="1881" y="564"/>
                  <a:pt x="1880" y="560"/>
                </a:cubicBezTo>
                <a:cubicBezTo>
                  <a:pt x="1880" y="555"/>
                  <a:pt x="1877" y="552"/>
                  <a:pt x="1873" y="552"/>
                </a:cubicBezTo>
                <a:cubicBezTo>
                  <a:pt x="1869" y="552"/>
                  <a:pt x="1866" y="555"/>
                  <a:pt x="1866" y="559"/>
                </a:cubicBezTo>
                <a:cubicBezTo>
                  <a:pt x="1867" y="564"/>
                  <a:pt x="1870" y="567"/>
                  <a:pt x="1874" y="567"/>
                </a:cubicBezTo>
                <a:close/>
                <a:moveTo>
                  <a:pt x="1852" y="567"/>
                </a:moveTo>
                <a:cubicBezTo>
                  <a:pt x="1855" y="567"/>
                  <a:pt x="1858" y="563"/>
                  <a:pt x="1858" y="559"/>
                </a:cubicBezTo>
                <a:cubicBezTo>
                  <a:pt x="1858" y="555"/>
                  <a:pt x="1854" y="552"/>
                  <a:pt x="1850" y="552"/>
                </a:cubicBezTo>
                <a:cubicBezTo>
                  <a:pt x="1846" y="552"/>
                  <a:pt x="1843" y="555"/>
                  <a:pt x="1844" y="559"/>
                </a:cubicBezTo>
                <a:cubicBezTo>
                  <a:pt x="1844" y="563"/>
                  <a:pt x="1848" y="567"/>
                  <a:pt x="1852" y="567"/>
                </a:cubicBezTo>
                <a:close/>
                <a:moveTo>
                  <a:pt x="1829" y="566"/>
                </a:moveTo>
                <a:cubicBezTo>
                  <a:pt x="1833" y="566"/>
                  <a:pt x="1836" y="563"/>
                  <a:pt x="1835" y="559"/>
                </a:cubicBezTo>
                <a:cubicBezTo>
                  <a:pt x="1835" y="555"/>
                  <a:pt x="1832" y="552"/>
                  <a:pt x="1828" y="552"/>
                </a:cubicBezTo>
                <a:cubicBezTo>
                  <a:pt x="1824" y="551"/>
                  <a:pt x="1821" y="555"/>
                  <a:pt x="1821" y="559"/>
                </a:cubicBezTo>
                <a:cubicBezTo>
                  <a:pt x="1822" y="563"/>
                  <a:pt x="1825" y="566"/>
                  <a:pt x="1829" y="566"/>
                </a:cubicBezTo>
                <a:close/>
                <a:moveTo>
                  <a:pt x="1806" y="566"/>
                </a:moveTo>
                <a:cubicBezTo>
                  <a:pt x="1810" y="566"/>
                  <a:pt x="1813" y="563"/>
                  <a:pt x="1813" y="559"/>
                </a:cubicBezTo>
                <a:cubicBezTo>
                  <a:pt x="1813" y="555"/>
                  <a:pt x="1809" y="551"/>
                  <a:pt x="1805" y="551"/>
                </a:cubicBezTo>
                <a:cubicBezTo>
                  <a:pt x="1801" y="551"/>
                  <a:pt x="1799" y="555"/>
                  <a:pt x="1799" y="559"/>
                </a:cubicBezTo>
                <a:cubicBezTo>
                  <a:pt x="1799" y="563"/>
                  <a:pt x="1802" y="566"/>
                  <a:pt x="1806" y="566"/>
                </a:cubicBezTo>
                <a:close/>
                <a:moveTo>
                  <a:pt x="1784" y="566"/>
                </a:moveTo>
                <a:cubicBezTo>
                  <a:pt x="1788" y="566"/>
                  <a:pt x="1791" y="563"/>
                  <a:pt x="1790" y="559"/>
                </a:cubicBezTo>
                <a:cubicBezTo>
                  <a:pt x="1790" y="555"/>
                  <a:pt x="1787" y="551"/>
                  <a:pt x="1783" y="551"/>
                </a:cubicBezTo>
                <a:cubicBezTo>
                  <a:pt x="1779" y="551"/>
                  <a:pt x="1776" y="555"/>
                  <a:pt x="1776" y="559"/>
                </a:cubicBezTo>
                <a:cubicBezTo>
                  <a:pt x="1776" y="563"/>
                  <a:pt x="1780" y="566"/>
                  <a:pt x="1784" y="566"/>
                </a:cubicBezTo>
                <a:close/>
                <a:moveTo>
                  <a:pt x="1761" y="566"/>
                </a:moveTo>
                <a:cubicBezTo>
                  <a:pt x="1765" y="566"/>
                  <a:pt x="1768" y="563"/>
                  <a:pt x="1768" y="559"/>
                </a:cubicBezTo>
                <a:cubicBezTo>
                  <a:pt x="1768" y="555"/>
                  <a:pt x="1764" y="551"/>
                  <a:pt x="1760" y="551"/>
                </a:cubicBezTo>
                <a:cubicBezTo>
                  <a:pt x="1757" y="551"/>
                  <a:pt x="1754" y="554"/>
                  <a:pt x="1754" y="559"/>
                </a:cubicBezTo>
                <a:cubicBezTo>
                  <a:pt x="1754" y="563"/>
                  <a:pt x="1757" y="566"/>
                  <a:pt x="1761" y="566"/>
                </a:cubicBezTo>
                <a:close/>
                <a:moveTo>
                  <a:pt x="1739" y="566"/>
                </a:moveTo>
                <a:cubicBezTo>
                  <a:pt x="1742" y="566"/>
                  <a:pt x="1745" y="563"/>
                  <a:pt x="1745" y="559"/>
                </a:cubicBezTo>
                <a:cubicBezTo>
                  <a:pt x="1745" y="554"/>
                  <a:pt x="1742" y="551"/>
                  <a:pt x="1738" y="551"/>
                </a:cubicBezTo>
                <a:cubicBezTo>
                  <a:pt x="1734" y="551"/>
                  <a:pt x="1731" y="554"/>
                  <a:pt x="1731" y="559"/>
                </a:cubicBezTo>
                <a:cubicBezTo>
                  <a:pt x="1731" y="563"/>
                  <a:pt x="1735" y="566"/>
                  <a:pt x="1739" y="566"/>
                </a:cubicBezTo>
                <a:close/>
                <a:moveTo>
                  <a:pt x="1716" y="566"/>
                </a:moveTo>
                <a:cubicBezTo>
                  <a:pt x="1720" y="566"/>
                  <a:pt x="1723" y="563"/>
                  <a:pt x="1723" y="559"/>
                </a:cubicBezTo>
                <a:cubicBezTo>
                  <a:pt x="1723" y="554"/>
                  <a:pt x="1719" y="551"/>
                  <a:pt x="1716" y="551"/>
                </a:cubicBezTo>
                <a:cubicBezTo>
                  <a:pt x="1712" y="551"/>
                  <a:pt x="1709" y="555"/>
                  <a:pt x="1709" y="559"/>
                </a:cubicBezTo>
                <a:cubicBezTo>
                  <a:pt x="1709" y="563"/>
                  <a:pt x="1712" y="566"/>
                  <a:pt x="1716" y="566"/>
                </a:cubicBezTo>
                <a:close/>
                <a:moveTo>
                  <a:pt x="1693" y="566"/>
                </a:moveTo>
                <a:cubicBezTo>
                  <a:pt x="1697" y="566"/>
                  <a:pt x="1700" y="563"/>
                  <a:pt x="1700" y="559"/>
                </a:cubicBezTo>
                <a:cubicBezTo>
                  <a:pt x="1700" y="555"/>
                  <a:pt x="1697" y="551"/>
                  <a:pt x="1693" y="551"/>
                </a:cubicBezTo>
                <a:cubicBezTo>
                  <a:pt x="1689" y="551"/>
                  <a:pt x="1686" y="555"/>
                  <a:pt x="1686" y="559"/>
                </a:cubicBezTo>
                <a:cubicBezTo>
                  <a:pt x="1686" y="563"/>
                  <a:pt x="1689" y="566"/>
                  <a:pt x="1693" y="566"/>
                </a:cubicBezTo>
                <a:close/>
                <a:moveTo>
                  <a:pt x="1671" y="566"/>
                </a:moveTo>
                <a:cubicBezTo>
                  <a:pt x="1675" y="566"/>
                  <a:pt x="1678" y="563"/>
                  <a:pt x="1678" y="559"/>
                </a:cubicBezTo>
                <a:cubicBezTo>
                  <a:pt x="1678" y="555"/>
                  <a:pt x="1674" y="551"/>
                  <a:pt x="1671" y="551"/>
                </a:cubicBezTo>
                <a:cubicBezTo>
                  <a:pt x="1667" y="551"/>
                  <a:pt x="1664" y="555"/>
                  <a:pt x="1664" y="559"/>
                </a:cubicBezTo>
                <a:cubicBezTo>
                  <a:pt x="1664" y="563"/>
                  <a:pt x="1667" y="566"/>
                  <a:pt x="1671" y="566"/>
                </a:cubicBezTo>
                <a:close/>
                <a:moveTo>
                  <a:pt x="1648" y="552"/>
                </a:moveTo>
                <a:cubicBezTo>
                  <a:pt x="1644" y="552"/>
                  <a:pt x="1641" y="555"/>
                  <a:pt x="1641" y="559"/>
                </a:cubicBezTo>
                <a:cubicBezTo>
                  <a:pt x="1641" y="563"/>
                  <a:pt x="1644" y="567"/>
                  <a:pt x="1648" y="566"/>
                </a:cubicBezTo>
                <a:cubicBezTo>
                  <a:pt x="1652" y="566"/>
                  <a:pt x="1655" y="563"/>
                  <a:pt x="1655" y="559"/>
                </a:cubicBezTo>
                <a:cubicBezTo>
                  <a:pt x="1655" y="555"/>
                  <a:pt x="1652" y="552"/>
                  <a:pt x="1648" y="552"/>
                </a:cubicBezTo>
                <a:close/>
                <a:moveTo>
                  <a:pt x="1626" y="552"/>
                </a:moveTo>
                <a:cubicBezTo>
                  <a:pt x="1622" y="552"/>
                  <a:pt x="1618" y="555"/>
                  <a:pt x="1618" y="559"/>
                </a:cubicBezTo>
                <a:cubicBezTo>
                  <a:pt x="1618" y="563"/>
                  <a:pt x="1621" y="567"/>
                  <a:pt x="1625" y="567"/>
                </a:cubicBezTo>
                <a:cubicBezTo>
                  <a:pt x="1629" y="567"/>
                  <a:pt x="1632" y="563"/>
                  <a:pt x="1633" y="559"/>
                </a:cubicBezTo>
                <a:cubicBezTo>
                  <a:pt x="1633" y="555"/>
                  <a:pt x="1629" y="552"/>
                  <a:pt x="1626" y="552"/>
                </a:cubicBezTo>
                <a:close/>
                <a:moveTo>
                  <a:pt x="1603" y="552"/>
                </a:moveTo>
                <a:cubicBezTo>
                  <a:pt x="1599" y="552"/>
                  <a:pt x="1596" y="556"/>
                  <a:pt x="1596" y="560"/>
                </a:cubicBezTo>
                <a:cubicBezTo>
                  <a:pt x="1596" y="564"/>
                  <a:pt x="1599" y="567"/>
                  <a:pt x="1603" y="567"/>
                </a:cubicBezTo>
                <a:cubicBezTo>
                  <a:pt x="1607" y="567"/>
                  <a:pt x="1610" y="564"/>
                  <a:pt x="1610" y="559"/>
                </a:cubicBezTo>
                <a:cubicBezTo>
                  <a:pt x="1610" y="555"/>
                  <a:pt x="1607" y="552"/>
                  <a:pt x="1603" y="552"/>
                </a:cubicBezTo>
                <a:close/>
                <a:moveTo>
                  <a:pt x="1581" y="552"/>
                </a:moveTo>
                <a:cubicBezTo>
                  <a:pt x="1577" y="553"/>
                  <a:pt x="1573" y="556"/>
                  <a:pt x="1573" y="560"/>
                </a:cubicBezTo>
                <a:cubicBezTo>
                  <a:pt x="1573" y="564"/>
                  <a:pt x="1576" y="567"/>
                  <a:pt x="1580" y="567"/>
                </a:cubicBezTo>
                <a:cubicBezTo>
                  <a:pt x="1584" y="567"/>
                  <a:pt x="1587" y="564"/>
                  <a:pt x="1587" y="560"/>
                </a:cubicBezTo>
                <a:cubicBezTo>
                  <a:pt x="1588" y="556"/>
                  <a:pt x="1585" y="552"/>
                  <a:pt x="1581" y="552"/>
                </a:cubicBezTo>
                <a:close/>
                <a:moveTo>
                  <a:pt x="1558" y="553"/>
                </a:moveTo>
                <a:cubicBezTo>
                  <a:pt x="1554" y="553"/>
                  <a:pt x="1551" y="556"/>
                  <a:pt x="1551" y="560"/>
                </a:cubicBezTo>
                <a:cubicBezTo>
                  <a:pt x="1550" y="565"/>
                  <a:pt x="1554" y="568"/>
                  <a:pt x="1557" y="568"/>
                </a:cubicBezTo>
                <a:cubicBezTo>
                  <a:pt x="1561" y="568"/>
                  <a:pt x="1565" y="564"/>
                  <a:pt x="1565" y="560"/>
                </a:cubicBezTo>
                <a:cubicBezTo>
                  <a:pt x="1565" y="556"/>
                  <a:pt x="1562" y="553"/>
                  <a:pt x="1558" y="553"/>
                </a:cubicBezTo>
                <a:close/>
                <a:moveTo>
                  <a:pt x="1536" y="553"/>
                </a:moveTo>
                <a:cubicBezTo>
                  <a:pt x="1532" y="553"/>
                  <a:pt x="1528" y="557"/>
                  <a:pt x="1528" y="561"/>
                </a:cubicBezTo>
                <a:cubicBezTo>
                  <a:pt x="1528" y="565"/>
                  <a:pt x="1531" y="568"/>
                  <a:pt x="1535" y="568"/>
                </a:cubicBezTo>
                <a:cubicBezTo>
                  <a:pt x="1539" y="568"/>
                  <a:pt x="1542" y="565"/>
                  <a:pt x="1542" y="561"/>
                </a:cubicBezTo>
                <a:cubicBezTo>
                  <a:pt x="1543" y="556"/>
                  <a:pt x="1540" y="553"/>
                  <a:pt x="1536" y="553"/>
                </a:cubicBezTo>
                <a:close/>
                <a:moveTo>
                  <a:pt x="1513" y="554"/>
                </a:moveTo>
                <a:cubicBezTo>
                  <a:pt x="1509" y="554"/>
                  <a:pt x="1506" y="557"/>
                  <a:pt x="1506" y="561"/>
                </a:cubicBezTo>
                <a:cubicBezTo>
                  <a:pt x="1505" y="566"/>
                  <a:pt x="1508" y="569"/>
                  <a:pt x="1512" y="569"/>
                </a:cubicBezTo>
                <a:cubicBezTo>
                  <a:pt x="1516" y="569"/>
                  <a:pt x="1520" y="565"/>
                  <a:pt x="1520" y="561"/>
                </a:cubicBezTo>
                <a:cubicBezTo>
                  <a:pt x="1520" y="557"/>
                  <a:pt x="1517" y="554"/>
                  <a:pt x="1513" y="554"/>
                </a:cubicBezTo>
                <a:close/>
                <a:moveTo>
                  <a:pt x="1491" y="554"/>
                </a:moveTo>
                <a:cubicBezTo>
                  <a:pt x="1487" y="554"/>
                  <a:pt x="1483" y="558"/>
                  <a:pt x="1483" y="562"/>
                </a:cubicBezTo>
                <a:cubicBezTo>
                  <a:pt x="1483" y="566"/>
                  <a:pt x="1486" y="569"/>
                  <a:pt x="1490" y="569"/>
                </a:cubicBezTo>
                <a:cubicBezTo>
                  <a:pt x="1494" y="569"/>
                  <a:pt x="1497" y="566"/>
                  <a:pt x="1497" y="562"/>
                </a:cubicBezTo>
                <a:cubicBezTo>
                  <a:pt x="1498" y="558"/>
                  <a:pt x="1495" y="554"/>
                  <a:pt x="1491" y="554"/>
                </a:cubicBezTo>
                <a:close/>
                <a:moveTo>
                  <a:pt x="1467" y="570"/>
                </a:moveTo>
                <a:cubicBezTo>
                  <a:pt x="1471" y="570"/>
                  <a:pt x="1474" y="566"/>
                  <a:pt x="1475" y="562"/>
                </a:cubicBezTo>
                <a:cubicBezTo>
                  <a:pt x="1475" y="558"/>
                  <a:pt x="1472" y="555"/>
                  <a:pt x="1468" y="555"/>
                </a:cubicBezTo>
                <a:cubicBezTo>
                  <a:pt x="1464" y="555"/>
                  <a:pt x="1461" y="559"/>
                  <a:pt x="1461" y="563"/>
                </a:cubicBezTo>
                <a:cubicBezTo>
                  <a:pt x="1460" y="567"/>
                  <a:pt x="1463" y="570"/>
                  <a:pt x="1467" y="570"/>
                </a:cubicBezTo>
                <a:close/>
                <a:moveTo>
                  <a:pt x="1446" y="556"/>
                </a:moveTo>
                <a:cubicBezTo>
                  <a:pt x="1442" y="556"/>
                  <a:pt x="1438" y="559"/>
                  <a:pt x="1438" y="563"/>
                </a:cubicBezTo>
                <a:cubicBezTo>
                  <a:pt x="1438" y="567"/>
                  <a:pt x="1440" y="571"/>
                  <a:pt x="1444" y="571"/>
                </a:cubicBezTo>
                <a:cubicBezTo>
                  <a:pt x="1448" y="570"/>
                  <a:pt x="1452" y="567"/>
                  <a:pt x="1452" y="563"/>
                </a:cubicBezTo>
                <a:cubicBezTo>
                  <a:pt x="1453" y="559"/>
                  <a:pt x="1450" y="556"/>
                  <a:pt x="1446" y="556"/>
                </a:cubicBezTo>
                <a:close/>
                <a:moveTo>
                  <a:pt x="1020" y="593"/>
                </a:moveTo>
                <a:cubicBezTo>
                  <a:pt x="1024" y="593"/>
                  <a:pt x="1028" y="589"/>
                  <a:pt x="1029" y="585"/>
                </a:cubicBezTo>
                <a:cubicBezTo>
                  <a:pt x="1030" y="581"/>
                  <a:pt x="1028" y="578"/>
                  <a:pt x="1024" y="578"/>
                </a:cubicBezTo>
                <a:cubicBezTo>
                  <a:pt x="1020" y="578"/>
                  <a:pt x="1016" y="582"/>
                  <a:pt x="1015" y="586"/>
                </a:cubicBezTo>
                <a:cubicBezTo>
                  <a:pt x="1014" y="590"/>
                  <a:pt x="1016" y="593"/>
                  <a:pt x="1020" y="593"/>
                </a:cubicBezTo>
                <a:close/>
                <a:moveTo>
                  <a:pt x="998" y="595"/>
                </a:moveTo>
                <a:cubicBezTo>
                  <a:pt x="1002" y="594"/>
                  <a:pt x="1006" y="591"/>
                  <a:pt x="1007" y="587"/>
                </a:cubicBezTo>
                <a:cubicBezTo>
                  <a:pt x="1008" y="582"/>
                  <a:pt x="1006" y="579"/>
                  <a:pt x="1002" y="580"/>
                </a:cubicBezTo>
                <a:cubicBezTo>
                  <a:pt x="999" y="580"/>
                  <a:pt x="995" y="584"/>
                  <a:pt x="993" y="588"/>
                </a:cubicBezTo>
                <a:cubicBezTo>
                  <a:pt x="992" y="592"/>
                  <a:pt x="994" y="595"/>
                  <a:pt x="998" y="595"/>
                </a:cubicBezTo>
                <a:close/>
                <a:moveTo>
                  <a:pt x="976" y="596"/>
                </a:moveTo>
                <a:cubicBezTo>
                  <a:pt x="980" y="596"/>
                  <a:pt x="984" y="592"/>
                  <a:pt x="985" y="588"/>
                </a:cubicBezTo>
                <a:cubicBezTo>
                  <a:pt x="986" y="584"/>
                  <a:pt x="984" y="581"/>
                  <a:pt x="981" y="581"/>
                </a:cubicBezTo>
                <a:cubicBezTo>
                  <a:pt x="977" y="582"/>
                  <a:pt x="973" y="585"/>
                  <a:pt x="971" y="589"/>
                </a:cubicBezTo>
                <a:cubicBezTo>
                  <a:pt x="970" y="593"/>
                  <a:pt x="972" y="597"/>
                  <a:pt x="976" y="596"/>
                </a:cubicBezTo>
                <a:close/>
                <a:moveTo>
                  <a:pt x="950" y="591"/>
                </a:moveTo>
                <a:cubicBezTo>
                  <a:pt x="948" y="595"/>
                  <a:pt x="950" y="598"/>
                  <a:pt x="954" y="598"/>
                </a:cubicBezTo>
                <a:cubicBezTo>
                  <a:pt x="958" y="598"/>
                  <a:pt x="962" y="594"/>
                  <a:pt x="963" y="590"/>
                </a:cubicBezTo>
                <a:cubicBezTo>
                  <a:pt x="965" y="586"/>
                  <a:pt x="963" y="583"/>
                  <a:pt x="959" y="583"/>
                </a:cubicBezTo>
                <a:cubicBezTo>
                  <a:pt x="955" y="583"/>
                  <a:pt x="951" y="587"/>
                  <a:pt x="950" y="591"/>
                </a:cubicBezTo>
                <a:close/>
                <a:moveTo>
                  <a:pt x="829" y="595"/>
                </a:moveTo>
                <a:cubicBezTo>
                  <a:pt x="826" y="595"/>
                  <a:pt x="822" y="599"/>
                  <a:pt x="820" y="603"/>
                </a:cubicBezTo>
                <a:cubicBezTo>
                  <a:pt x="819" y="607"/>
                  <a:pt x="820" y="610"/>
                  <a:pt x="824" y="610"/>
                </a:cubicBezTo>
                <a:cubicBezTo>
                  <a:pt x="828" y="609"/>
                  <a:pt x="832" y="606"/>
                  <a:pt x="833" y="601"/>
                </a:cubicBezTo>
                <a:cubicBezTo>
                  <a:pt x="835" y="597"/>
                  <a:pt x="833" y="594"/>
                  <a:pt x="829" y="595"/>
                </a:cubicBezTo>
                <a:close/>
                <a:moveTo>
                  <a:pt x="803" y="612"/>
                </a:moveTo>
                <a:cubicBezTo>
                  <a:pt x="806" y="611"/>
                  <a:pt x="811" y="608"/>
                  <a:pt x="812" y="603"/>
                </a:cubicBezTo>
                <a:cubicBezTo>
                  <a:pt x="814" y="599"/>
                  <a:pt x="812" y="596"/>
                  <a:pt x="808" y="597"/>
                </a:cubicBezTo>
                <a:cubicBezTo>
                  <a:pt x="804" y="597"/>
                  <a:pt x="800" y="601"/>
                  <a:pt x="799" y="605"/>
                </a:cubicBezTo>
                <a:cubicBezTo>
                  <a:pt x="797" y="609"/>
                  <a:pt x="799" y="612"/>
                  <a:pt x="803" y="612"/>
                </a:cubicBezTo>
                <a:close/>
                <a:moveTo>
                  <a:pt x="781" y="614"/>
                </a:moveTo>
                <a:cubicBezTo>
                  <a:pt x="785" y="613"/>
                  <a:pt x="789" y="610"/>
                  <a:pt x="791" y="606"/>
                </a:cubicBezTo>
                <a:cubicBezTo>
                  <a:pt x="792" y="601"/>
                  <a:pt x="790" y="598"/>
                  <a:pt x="787" y="599"/>
                </a:cubicBezTo>
                <a:cubicBezTo>
                  <a:pt x="783" y="599"/>
                  <a:pt x="779" y="603"/>
                  <a:pt x="777" y="607"/>
                </a:cubicBezTo>
                <a:cubicBezTo>
                  <a:pt x="776" y="611"/>
                  <a:pt x="777" y="614"/>
                  <a:pt x="781" y="614"/>
                </a:cubicBezTo>
                <a:close/>
                <a:moveTo>
                  <a:pt x="643" y="621"/>
                </a:moveTo>
                <a:cubicBezTo>
                  <a:pt x="645" y="617"/>
                  <a:pt x="643" y="614"/>
                  <a:pt x="640" y="615"/>
                </a:cubicBezTo>
                <a:cubicBezTo>
                  <a:pt x="636" y="615"/>
                  <a:pt x="632" y="619"/>
                  <a:pt x="630" y="623"/>
                </a:cubicBezTo>
                <a:cubicBezTo>
                  <a:pt x="628" y="627"/>
                  <a:pt x="629" y="630"/>
                  <a:pt x="633" y="630"/>
                </a:cubicBezTo>
                <a:cubicBezTo>
                  <a:pt x="637" y="629"/>
                  <a:pt x="641" y="626"/>
                  <a:pt x="643" y="621"/>
                </a:cubicBezTo>
                <a:close/>
                <a:moveTo>
                  <a:pt x="612" y="632"/>
                </a:moveTo>
                <a:cubicBezTo>
                  <a:pt x="616" y="632"/>
                  <a:pt x="620" y="628"/>
                  <a:pt x="622" y="624"/>
                </a:cubicBezTo>
                <a:cubicBezTo>
                  <a:pt x="624" y="620"/>
                  <a:pt x="622" y="617"/>
                  <a:pt x="619" y="617"/>
                </a:cubicBezTo>
                <a:cubicBezTo>
                  <a:pt x="615" y="618"/>
                  <a:pt x="611" y="621"/>
                  <a:pt x="609" y="625"/>
                </a:cubicBezTo>
                <a:cubicBezTo>
                  <a:pt x="607" y="629"/>
                  <a:pt x="609" y="632"/>
                  <a:pt x="612" y="632"/>
                </a:cubicBezTo>
                <a:close/>
                <a:moveTo>
                  <a:pt x="591" y="634"/>
                </a:moveTo>
                <a:cubicBezTo>
                  <a:pt x="595" y="634"/>
                  <a:pt x="599" y="630"/>
                  <a:pt x="601" y="626"/>
                </a:cubicBezTo>
                <a:cubicBezTo>
                  <a:pt x="603" y="622"/>
                  <a:pt x="602" y="619"/>
                  <a:pt x="598" y="620"/>
                </a:cubicBezTo>
                <a:cubicBezTo>
                  <a:pt x="595" y="620"/>
                  <a:pt x="590" y="624"/>
                  <a:pt x="588" y="628"/>
                </a:cubicBezTo>
                <a:cubicBezTo>
                  <a:pt x="586" y="632"/>
                  <a:pt x="588" y="635"/>
                  <a:pt x="591" y="634"/>
                </a:cubicBezTo>
                <a:close/>
                <a:moveTo>
                  <a:pt x="571" y="637"/>
                </a:moveTo>
                <a:cubicBezTo>
                  <a:pt x="574" y="637"/>
                  <a:pt x="579" y="633"/>
                  <a:pt x="581" y="629"/>
                </a:cubicBezTo>
                <a:cubicBezTo>
                  <a:pt x="583" y="625"/>
                  <a:pt x="581" y="622"/>
                  <a:pt x="578" y="622"/>
                </a:cubicBezTo>
                <a:cubicBezTo>
                  <a:pt x="574" y="623"/>
                  <a:pt x="570" y="626"/>
                  <a:pt x="568" y="630"/>
                </a:cubicBezTo>
                <a:cubicBezTo>
                  <a:pt x="566" y="634"/>
                  <a:pt x="567" y="637"/>
                  <a:pt x="571" y="637"/>
                </a:cubicBezTo>
                <a:close/>
                <a:moveTo>
                  <a:pt x="550" y="640"/>
                </a:moveTo>
                <a:cubicBezTo>
                  <a:pt x="554" y="639"/>
                  <a:pt x="558" y="635"/>
                  <a:pt x="560" y="631"/>
                </a:cubicBezTo>
                <a:cubicBezTo>
                  <a:pt x="562" y="627"/>
                  <a:pt x="561" y="624"/>
                  <a:pt x="557" y="625"/>
                </a:cubicBezTo>
                <a:cubicBezTo>
                  <a:pt x="554" y="625"/>
                  <a:pt x="549" y="629"/>
                  <a:pt x="547" y="633"/>
                </a:cubicBezTo>
                <a:cubicBezTo>
                  <a:pt x="545" y="637"/>
                  <a:pt x="547" y="640"/>
                  <a:pt x="550" y="640"/>
                </a:cubicBezTo>
                <a:close/>
                <a:moveTo>
                  <a:pt x="530" y="642"/>
                </a:moveTo>
                <a:cubicBezTo>
                  <a:pt x="533" y="642"/>
                  <a:pt x="538" y="638"/>
                  <a:pt x="540" y="634"/>
                </a:cubicBezTo>
                <a:cubicBezTo>
                  <a:pt x="541" y="630"/>
                  <a:pt x="540" y="627"/>
                  <a:pt x="537" y="627"/>
                </a:cubicBezTo>
                <a:cubicBezTo>
                  <a:pt x="533" y="628"/>
                  <a:pt x="529" y="631"/>
                  <a:pt x="527" y="635"/>
                </a:cubicBezTo>
                <a:cubicBezTo>
                  <a:pt x="525" y="640"/>
                  <a:pt x="526" y="643"/>
                  <a:pt x="530" y="642"/>
                </a:cubicBezTo>
                <a:close/>
                <a:moveTo>
                  <a:pt x="519" y="636"/>
                </a:moveTo>
                <a:cubicBezTo>
                  <a:pt x="521" y="632"/>
                  <a:pt x="520" y="629"/>
                  <a:pt x="516" y="630"/>
                </a:cubicBezTo>
                <a:cubicBezTo>
                  <a:pt x="513" y="630"/>
                  <a:pt x="508" y="634"/>
                  <a:pt x="506" y="638"/>
                </a:cubicBezTo>
                <a:cubicBezTo>
                  <a:pt x="504" y="642"/>
                  <a:pt x="506" y="645"/>
                  <a:pt x="509" y="645"/>
                </a:cubicBezTo>
                <a:cubicBezTo>
                  <a:pt x="513" y="644"/>
                  <a:pt x="517" y="641"/>
                  <a:pt x="519" y="636"/>
                </a:cubicBezTo>
                <a:close/>
                <a:moveTo>
                  <a:pt x="476" y="635"/>
                </a:moveTo>
                <a:cubicBezTo>
                  <a:pt x="472" y="636"/>
                  <a:pt x="468" y="639"/>
                  <a:pt x="466" y="643"/>
                </a:cubicBezTo>
                <a:cubicBezTo>
                  <a:pt x="464" y="647"/>
                  <a:pt x="465" y="650"/>
                  <a:pt x="469" y="650"/>
                </a:cubicBezTo>
                <a:cubicBezTo>
                  <a:pt x="472" y="650"/>
                  <a:pt x="476" y="646"/>
                  <a:pt x="479" y="642"/>
                </a:cubicBezTo>
                <a:cubicBezTo>
                  <a:pt x="481" y="638"/>
                  <a:pt x="479" y="635"/>
                  <a:pt x="476" y="635"/>
                </a:cubicBezTo>
                <a:close/>
                <a:moveTo>
                  <a:pt x="3187" y="649"/>
                </a:moveTo>
                <a:cubicBezTo>
                  <a:pt x="3190" y="653"/>
                  <a:pt x="3194" y="656"/>
                  <a:pt x="3198" y="657"/>
                </a:cubicBezTo>
                <a:cubicBezTo>
                  <a:pt x="3201" y="657"/>
                  <a:pt x="3201" y="654"/>
                  <a:pt x="3199" y="650"/>
                </a:cubicBezTo>
                <a:cubicBezTo>
                  <a:pt x="3196" y="646"/>
                  <a:pt x="3191" y="643"/>
                  <a:pt x="3188" y="642"/>
                </a:cubicBezTo>
                <a:cubicBezTo>
                  <a:pt x="3185" y="642"/>
                  <a:pt x="3185" y="645"/>
                  <a:pt x="3187" y="649"/>
                </a:cubicBezTo>
                <a:close/>
                <a:moveTo>
                  <a:pt x="3170" y="639"/>
                </a:moveTo>
                <a:cubicBezTo>
                  <a:pt x="3167" y="639"/>
                  <a:pt x="3167" y="642"/>
                  <a:pt x="3169" y="646"/>
                </a:cubicBezTo>
                <a:cubicBezTo>
                  <a:pt x="3172" y="650"/>
                  <a:pt x="3176" y="654"/>
                  <a:pt x="3179" y="654"/>
                </a:cubicBezTo>
                <a:cubicBezTo>
                  <a:pt x="3183" y="655"/>
                  <a:pt x="3183" y="652"/>
                  <a:pt x="3181" y="648"/>
                </a:cubicBezTo>
                <a:cubicBezTo>
                  <a:pt x="3178" y="643"/>
                  <a:pt x="3173" y="640"/>
                  <a:pt x="3170" y="639"/>
                </a:cubicBezTo>
                <a:close/>
                <a:moveTo>
                  <a:pt x="3152" y="636"/>
                </a:moveTo>
                <a:cubicBezTo>
                  <a:pt x="3149" y="636"/>
                  <a:pt x="3148" y="639"/>
                  <a:pt x="3151" y="643"/>
                </a:cubicBezTo>
                <a:cubicBezTo>
                  <a:pt x="3153" y="647"/>
                  <a:pt x="3158" y="651"/>
                  <a:pt x="3161" y="651"/>
                </a:cubicBezTo>
                <a:cubicBezTo>
                  <a:pt x="3164" y="652"/>
                  <a:pt x="3165" y="649"/>
                  <a:pt x="3162" y="645"/>
                </a:cubicBezTo>
                <a:cubicBezTo>
                  <a:pt x="3160" y="641"/>
                  <a:pt x="3155" y="637"/>
                  <a:pt x="3152" y="636"/>
                </a:cubicBezTo>
                <a:close/>
                <a:moveTo>
                  <a:pt x="3134" y="634"/>
                </a:moveTo>
                <a:cubicBezTo>
                  <a:pt x="3131" y="633"/>
                  <a:pt x="3130" y="636"/>
                  <a:pt x="3133" y="640"/>
                </a:cubicBezTo>
                <a:cubicBezTo>
                  <a:pt x="3135" y="644"/>
                  <a:pt x="3140" y="648"/>
                  <a:pt x="3143" y="648"/>
                </a:cubicBezTo>
                <a:cubicBezTo>
                  <a:pt x="3146" y="649"/>
                  <a:pt x="3147" y="646"/>
                  <a:pt x="3144" y="642"/>
                </a:cubicBezTo>
                <a:cubicBezTo>
                  <a:pt x="3142" y="638"/>
                  <a:pt x="3137" y="634"/>
                  <a:pt x="3134" y="634"/>
                </a:cubicBezTo>
                <a:close/>
                <a:moveTo>
                  <a:pt x="3114" y="637"/>
                </a:moveTo>
                <a:cubicBezTo>
                  <a:pt x="3117" y="641"/>
                  <a:pt x="3121" y="645"/>
                  <a:pt x="3124" y="646"/>
                </a:cubicBezTo>
                <a:cubicBezTo>
                  <a:pt x="3128" y="646"/>
                  <a:pt x="3128" y="643"/>
                  <a:pt x="3126" y="639"/>
                </a:cubicBezTo>
                <a:cubicBezTo>
                  <a:pt x="3123" y="635"/>
                  <a:pt x="3119" y="631"/>
                  <a:pt x="3116" y="631"/>
                </a:cubicBezTo>
                <a:cubicBezTo>
                  <a:pt x="3112" y="630"/>
                  <a:pt x="3112" y="633"/>
                  <a:pt x="3114" y="637"/>
                </a:cubicBezTo>
                <a:close/>
                <a:moveTo>
                  <a:pt x="3096" y="635"/>
                </a:moveTo>
                <a:cubicBezTo>
                  <a:pt x="3098" y="639"/>
                  <a:pt x="3103" y="642"/>
                  <a:pt x="3106" y="643"/>
                </a:cubicBezTo>
                <a:cubicBezTo>
                  <a:pt x="3109" y="643"/>
                  <a:pt x="3110" y="640"/>
                  <a:pt x="3107" y="636"/>
                </a:cubicBezTo>
                <a:cubicBezTo>
                  <a:pt x="3105" y="632"/>
                  <a:pt x="3100" y="629"/>
                  <a:pt x="3097" y="628"/>
                </a:cubicBezTo>
                <a:cubicBezTo>
                  <a:pt x="3094" y="628"/>
                  <a:pt x="3093" y="630"/>
                  <a:pt x="3096" y="635"/>
                </a:cubicBezTo>
                <a:close/>
                <a:moveTo>
                  <a:pt x="3077" y="632"/>
                </a:moveTo>
                <a:cubicBezTo>
                  <a:pt x="3079" y="636"/>
                  <a:pt x="3084" y="640"/>
                  <a:pt x="3087" y="640"/>
                </a:cubicBezTo>
                <a:cubicBezTo>
                  <a:pt x="3090" y="641"/>
                  <a:pt x="3091" y="638"/>
                  <a:pt x="3089" y="634"/>
                </a:cubicBezTo>
                <a:cubicBezTo>
                  <a:pt x="3086" y="629"/>
                  <a:pt x="3082" y="626"/>
                  <a:pt x="3078" y="625"/>
                </a:cubicBezTo>
                <a:cubicBezTo>
                  <a:pt x="3075" y="625"/>
                  <a:pt x="3075" y="628"/>
                  <a:pt x="3077" y="632"/>
                </a:cubicBezTo>
                <a:close/>
                <a:moveTo>
                  <a:pt x="3070" y="631"/>
                </a:moveTo>
                <a:cubicBezTo>
                  <a:pt x="3068" y="627"/>
                  <a:pt x="3063" y="623"/>
                  <a:pt x="3060" y="623"/>
                </a:cubicBezTo>
                <a:cubicBezTo>
                  <a:pt x="3056" y="622"/>
                  <a:pt x="3056" y="625"/>
                  <a:pt x="3058" y="629"/>
                </a:cubicBezTo>
                <a:cubicBezTo>
                  <a:pt x="3061" y="633"/>
                  <a:pt x="3065" y="637"/>
                  <a:pt x="3068" y="637"/>
                </a:cubicBezTo>
                <a:cubicBezTo>
                  <a:pt x="3072" y="638"/>
                  <a:pt x="3072" y="635"/>
                  <a:pt x="3070" y="631"/>
                </a:cubicBezTo>
                <a:close/>
                <a:moveTo>
                  <a:pt x="3041" y="620"/>
                </a:moveTo>
                <a:cubicBezTo>
                  <a:pt x="3038" y="619"/>
                  <a:pt x="3037" y="622"/>
                  <a:pt x="3039" y="626"/>
                </a:cubicBezTo>
                <a:cubicBezTo>
                  <a:pt x="3042" y="631"/>
                  <a:pt x="3046" y="634"/>
                  <a:pt x="3050" y="635"/>
                </a:cubicBezTo>
                <a:cubicBezTo>
                  <a:pt x="3053" y="635"/>
                  <a:pt x="3054" y="632"/>
                  <a:pt x="3051" y="628"/>
                </a:cubicBezTo>
                <a:cubicBezTo>
                  <a:pt x="3049" y="624"/>
                  <a:pt x="3044" y="620"/>
                  <a:pt x="3041" y="620"/>
                </a:cubicBezTo>
                <a:close/>
                <a:moveTo>
                  <a:pt x="3031" y="632"/>
                </a:moveTo>
                <a:cubicBezTo>
                  <a:pt x="3034" y="632"/>
                  <a:pt x="3035" y="630"/>
                  <a:pt x="3032" y="625"/>
                </a:cubicBezTo>
                <a:cubicBezTo>
                  <a:pt x="3030" y="621"/>
                  <a:pt x="3025" y="618"/>
                  <a:pt x="3022" y="617"/>
                </a:cubicBezTo>
                <a:cubicBezTo>
                  <a:pt x="3019" y="617"/>
                  <a:pt x="3018" y="620"/>
                  <a:pt x="3020" y="624"/>
                </a:cubicBezTo>
                <a:cubicBezTo>
                  <a:pt x="3023" y="628"/>
                  <a:pt x="3027" y="632"/>
                  <a:pt x="3031" y="632"/>
                </a:cubicBezTo>
                <a:close/>
                <a:moveTo>
                  <a:pt x="3013" y="623"/>
                </a:moveTo>
                <a:cubicBezTo>
                  <a:pt x="3011" y="619"/>
                  <a:pt x="3006" y="615"/>
                  <a:pt x="3003" y="615"/>
                </a:cubicBezTo>
                <a:cubicBezTo>
                  <a:pt x="3000" y="614"/>
                  <a:pt x="2999" y="617"/>
                  <a:pt x="3001" y="621"/>
                </a:cubicBezTo>
                <a:cubicBezTo>
                  <a:pt x="3004" y="625"/>
                  <a:pt x="3008" y="629"/>
                  <a:pt x="3011" y="629"/>
                </a:cubicBezTo>
                <a:cubicBezTo>
                  <a:pt x="3015" y="630"/>
                  <a:pt x="3016" y="627"/>
                  <a:pt x="3013" y="623"/>
                </a:cubicBezTo>
                <a:close/>
                <a:moveTo>
                  <a:pt x="2973" y="624"/>
                </a:moveTo>
                <a:cubicBezTo>
                  <a:pt x="2976" y="625"/>
                  <a:pt x="2977" y="622"/>
                  <a:pt x="2975" y="618"/>
                </a:cubicBezTo>
                <a:cubicBezTo>
                  <a:pt x="2973" y="613"/>
                  <a:pt x="2968" y="610"/>
                  <a:pt x="2965" y="609"/>
                </a:cubicBezTo>
                <a:cubicBezTo>
                  <a:pt x="2961" y="609"/>
                  <a:pt x="2961" y="612"/>
                  <a:pt x="2963" y="616"/>
                </a:cubicBezTo>
                <a:cubicBezTo>
                  <a:pt x="2965" y="620"/>
                  <a:pt x="2970" y="624"/>
                  <a:pt x="2973" y="624"/>
                </a:cubicBezTo>
                <a:close/>
                <a:moveTo>
                  <a:pt x="2778" y="593"/>
                </a:moveTo>
                <a:cubicBezTo>
                  <a:pt x="2776" y="589"/>
                  <a:pt x="2771" y="586"/>
                  <a:pt x="2768" y="585"/>
                </a:cubicBezTo>
                <a:cubicBezTo>
                  <a:pt x="2764" y="585"/>
                  <a:pt x="2763" y="588"/>
                  <a:pt x="2765" y="592"/>
                </a:cubicBezTo>
                <a:cubicBezTo>
                  <a:pt x="2767" y="596"/>
                  <a:pt x="2772" y="600"/>
                  <a:pt x="2775" y="600"/>
                </a:cubicBezTo>
                <a:cubicBezTo>
                  <a:pt x="2779" y="600"/>
                  <a:pt x="2780" y="597"/>
                  <a:pt x="2778" y="593"/>
                </a:cubicBezTo>
                <a:close/>
                <a:moveTo>
                  <a:pt x="2755" y="598"/>
                </a:moveTo>
                <a:cubicBezTo>
                  <a:pt x="2758" y="598"/>
                  <a:pt x="2760" y="595"/>
                  <a:pt x="2758" y="591"/>
                </a:cubicBezTo>
                <a:cubicBezTo>
                  <a:pt x="2756" y="587"/>
                  <a:pt x="2751" y="583"/>
                  <a:pt x="2748" y="583"/>
                </a:cubicBezTo>
                <a:cubicBezTo>
                  <a:pt x="2744" y="582"/>
                  <a:pt x="2743" y="586"/>
                  <a:pt x="2745" y="590"/>
                </a:cubicBezTo>
                <a:cubicBezTo>
                  <a:pt x="2747" y="594"/>
                  <a:pt x="2751" y="597"/>
                  <a:pt x="2755" y="598"/>
                </a:cubicBezTo>
                <a:close/>
                <a:moveTo>
                  <a:pt x="2737" y="589"/>
                </a:moveTo>
                <a:cubicBezTo>
                  <a:pt x="2735" y="585"/>
                  <a:pt x="2731" y="581"/>
                  <a:pt x="2728" y="581"/>
                </a:cubicBezTo>
                <a:cubicBezTo>
                  <a:pt x="2724" y="580"/>
                  <a:pt x="2723" y="583"/>
                  <a:pt x="2725" y="587"/>
                </a:cubicBezTo>
                <a:cubicBezTo>
                  <a:pt x="2726" y="592"/>
                  <a:pt x="2731" y="595"/>
                  <a:pt x="2734" y="596"/>
                </a:cubicBezTo>
                <a:cubicBezTo>
                  <a:pt x="2738" y="596"/>
                  <a:pt x="2739" y="593"/>
                  <a:pt x="2737" y="589"/>
                </a:cubicBezTo>
                <a:close/>
                <a:moveTo>
                  <a:pt x="2717" y="587"/>
                </a:moveTo>
                <a:cubicBezTo>
                  <a:pt x="2715" y="583"/>
                  <a:pt x="2711" y="579"/>
                  <a:pt x="2707" y="579"/>
                </a:cubicBezTo>
                <a:cubicBezTo>
                  <a:pt x="2704" y="578"/>
                  <a:pt x="2702" y="581"/>
                  <a:pt x="2704" y="585"/>
                </a:cubicBezTo>
                <a:cubicBezTo>
                  <a:pt x="2706" y="589"/>
                  <a:pt x="2710" y="593"/>
                  <a:pt x="2714" y="593"/>
                </a:cubicBezTo>
                <a:cubicBezTo>
                  <a:pt x="2718" y="594"/>
                  <a:pt x="2719" y="591"/>
                  <a:pt x="2717" y="587"/>
                </a:cubicBezTo>
                <a:close/>
                <a:moveTo>
                  <a:pt x="2697" y="585"/>
                </a:moveTo>
                <a:cubicBezTo>
                  <a:pt x="2695" y="580"/>
                  <a:pt x="2690" y="577"/>
                  <a:pt x="2687" y="576"/>
                </a:cubicBezTo>
                <a:cubicBezTo>
                  <a:pt x="2683" y="576"/>
                  <a:pt x="2682" y="579"/>
                  <a:pt x="2684" y="583"/>
                </a:cubicBezTo>
                <a:cubicBezTo>
                  <a:pt x="2686" y="587"/>
                  <a:pt x="2690" y="591"/>
                  <a:pt x="2693" y="591"/>
                </a:cubicBezTo>
                <a:cubicBezTo>
                  <a:pt x="2697" y="592"/>
                  <a:pt x="2698" y="589"/>
                  <a:pt x="2697" y="585"/>
                </a:cubicBezTo>
                <a:close/>
                <a:moveTo>
                  <a:pt x="2676" y="582"/>
                </a:moveTo>
                <a:cubicBezTo>
                  <a:pt x="2674" y="578"/>
                  <a:pt x="2670" y="575"/>
                  <a:pt x="2666" y="574"/>
                </a:cubicBezTo>
                <a:cubicBezTo>
                  <a:pt x="2663" y="574"/>
                  <a:pt x="2661" y="577"/>
                  <a:pt x="2663" y="581"/>
                </a:cubicBezTo>
                <a:cubicBezTo>
                  <a:pt x="2665" y="585"/>
                  <a:pt x="2669" y="589"/>
                  <a:pt x="2673" y="589"/>
                </a:cubicBezTo>
                <a:cubicBezTo>
                  <a:pt x="2676" y="590"/>
                  <a:pt x="2678" y="587"/>
                  <a:pt x="2676" y="582"/>
                </a:cubicBezTo>
                <a:close/>
                <a:moveTo>
                  <a:pt x="2652" y="587"/>
                </a:moveTo>
                <a:cubicBezTo>
                  <a:pt x="2656" y="588"/>
                  <a:pt x="2657" y="584"/>
                  <a:pt x="2655" y="580"/>
                </a:cubicBezTo>
                <a:cubicBezTo>
                  <a:pt x="2654" y="576"/>
                  <a:pt x="2649" y="573"/>
                  <a:pt x="2646" y="572"/>
                </a:cubicBezTo>
                <a:cubicBezTo>
                  <a:pt x="2642" y="572"/>
                  <a:pt x="2641" y="575"/>
                  <a:pt x="2643" y="579"/>
                </a:cubicBezTo>
                <a:cubicBezTo>
                  <a:pt x="2644" y="583"/>
                  <a:pt x="2649" y="587"/>
                  <a:pt x="2652" y="587"/>
                </a:cubicBezTo>
                <a:close/>
                <a:moveTo>
                  <a:pt x="2631" y="585"/>
                </a:moveTo>
                <a:cubicBezTo>
                  <a:pt x="2635" y="586"/>
                  <a:pt x="2637" y="582"/>
                  <a:pt x="2635" y="578"/>
                </a:cubicBezTo>
                <a:cubicBezTo>
                  <a:pt x="2633" y="574"/>
                  <a:pt x="2629" y="571"/>
                  <a:pt x="2625" y="570"/>
                </a:cubicBezTo>
                <a:cubicBezTo>
                  <a:pt x="2622" y="570"/>
                  <a:pt x="2620" y="573"/>
                  <a:pt x="2622" y="577"/>
                </a:cubicBezTo>
                <a:cubicBezTo>
                  <a:pt x="2624" y="581"/>
                  <a:pt x="2628" y="585"/>
                  <a:pt x="2631" y="585"/>
                </a:cubicBezTo>
                <a:close/>
                <a:moveTo>
                  <a:pt x="2611" y="583"/>
                </a:moveTo>
                <a:cubicBezTo>
                  <a:pt x="2614" y="584"/>
                  <a:pt x="2616" y="580"/>
                  <a:pt x="2614" y="576"/>
                </a:cubicBezTo>
                <a:cubicBezTo>
                  <a:pt x="2612" y="572"/>
                  <a:pt x="2608" y="569"/>
                  <a:pt x="2605" y="568"/>
                </a:cubicBezTo>
                <a:cubicBezTo>
                  <a:pt x="2601" y="568"/>
                  <a:pt x="2599" y="571"/>
                  <a:pt x="2601" y="575"/>
                </a:cubicBezTo>
                <a:cubicBezTo>
                  <a:pt x="2603" y="579"/>
                  <a:pt x="2607" y="583"/>
                  <a:pt x="2611" y="583"/>
                </a:cubicBezTo>
                <a:close/>
                <a:moveTo>
                  <a:pt x="2590" y="581"/>
                </a:moveTo>
                <a:cubicBezTo>
                  <a:pt x="2593" y="582"/>
                  <a:pt x="2595" y="579"/>
                  <a:pt x="2593" y="574"/>
                </a:cubicBezTo>
                <a:cubicBezTo>
                  <a:pt x="2592" y="570"/>
                  <a:pt x="2587" y="567"/>
                  <a:pt x="2584" y="566"/>
                </a:cubicBezTo>
                <a:cubicBezTo>
                  <a:pt x="2580" y="566"/>
                  <a:pt x="2579" y="569"/>
                  <a:pt x="2580" y="573"/>
                </a:cubicBezTo>
                <a:cubicBezTo>
                  <a:pt x="2582" y="577"/>
                  <a:pt x="2586" y="581"/>
                  <a:pt x="2590" y="581"/>
                </a:cubicBezTo>
                <a:close/>
                <a:moveTo>
                  <a:pt x="2569" y="579"/>
                </a:moveTo>
                <a:cubicBezTo>
                  <a:pt x="2573" y="580"/>
                  <a:pt x="2574" y="577"/>
                  <a:pt x="2572" y="573"/>
                </a:cubicBezTo>
                <a:cubicBezTo>
                  <a:pt x="2571" y="568"/>
                  <a:pt x="2567" y="565"/>
                  <a:pt x="2563" y="564"/>
                </a:cubicBezTo>
                <a:cubicBezTo>
                  <a:pt x="2559" y="564"/>
                  <a:pt x="2558" y="567"/>
                  <a:pt x="2559" y="571"/>
                </a:cubicBezTo>
                <a:cubicBezTo>
                  <a:pt x="2561" y="575"/>
                  <a:pt x="2565" y="579"/>
                  <a:pt x="2569" y="579"/>
                </a:cubicBezTo>
                <a:close/>
                <a:moveTo>
                  <a:pt x="2548" y="578"/>
                </a:moveTo>
                <a:cubicBezTo>
                  <a:pt x="2552" y="578"/>
                  <a:pt x="2553" y="575"/>
                  <a:pt x="2552" y="571"/>
                </a:cubicBezTo>
                <a:cubicBezTo>
                  <a:pt x="2550" y="567"/>
                  <a:pt x="2546" y="563"/>
                  <a:pt x="2542" y="563"/>
                </a:cubicBezTo>
                <a:cubicBezTo>
                  <a:pt x="2538" y="562"/>
                  <a:pt x="2537" y="565"/>
                  <a:pt x="2538" y="570"/>
                </a:cubicBezTo>
                <a:cubicBezTo>
                  <a:pt x="2540" y="574"/>
                  <a:pt x="2544" y="577"/>
                  <a:pt x="2548" y="578"/>
                </a:cubicBezTo>
                <a:close/>
                <a:moveTo>
                  <a:pt x="2531" y="569"/>
                </a:moveTo>
                <a:cubicBezTo>
                  <a:pt x="2529" y="565"/>
                  <a:pt x="2525" y="561"/>
                  <a:pt x="2521" y="561"/>
                </a:cubicBezTo>
                <a:cubicBezTo>
                  <a:pt x="2517" y="561"/>
                  <a:pt x="2516" y="564"/>
                  <a:pt x="2517" y="568"/>
                </a:cubicBezTo>
                <a:cubicBezTo>
                  <a:pt x="2519" y="572"/>
                  <a:pt x="2523" y="575"/>
                  <a:pt x="2527" y="576"/>
                </a:cubicBezTo>
                <a:cubicBezTo>
                  <a:pt x="2530" y="576"/>
                  <a:pt x="2532" y="573"/>
                  <a:pt x="2531" y="569"/>
                </a:cubicBezTo>
                <a:close/>
                <a:moveTo>
                  <a:pt x="2510" y="567"/>
                </a:moveTo>
                <a:cubicBezTo>
                  <a:pt x="2508" y="563"/>
                  <a:pt x="2504" y="559"/>
                  <a:pt x="2500" y="559"/>
                </a:cubicBezTo>
                <a:cubicBezTo>
                  <a:pt x="2496" y="559"/>
                  <a:pt x="2495" y="562"/>
                  <a:pt x="2496" y="566"/>
                </a:cubicBezTo>
                <a:cubicBezTo>
                  <a:pt x="2498" y="570"/>
                  <a:pt x="2502" y="574"/>
                  <a:pt x="2506" y="574"/>
                </a:cubicBezTo>
                <a:cubicBezTo>
                  <a:pt x="2509" y="574"/>
                  <a:pt x="2511" y="571"/>
                  <a:pt x="2510" y="567"/>
                </a:cubicBezTo>
                <a:close/>
                <a:moveTo>
                  <a:pt x="2488" y="565"/>
                </a:moveTo>
                <a:cubicBezTo>
                  <a:pt x="2487" y="561"/>
                  <a:pt x="2483" y="558"/>
                  <a:pt x="2479" y="557"/>
                </a:cubicBezTo>
                <a:cubicBezTo>
                  <a:pt x="2475" y="557"/>
                  <a:pt x="2474" y="560"/>
                  <a:pt x="2475" y="564"/>
                </a:cubicBezTo>
                <a:cubicBezTo>
                  <a:pt x="2477" y="568"/>
                  <a:pt x="2481" y="572"/>
                  <a:pt x="2484" y="572"/>
                </a:cubicBezTo>
                <a:cubicBezTo>
                  <a:pt x="2488" y="573"/>
                  <a:pt x="2490" y="569"/>
                  <a:pt x="2488" y="565"/>
                </a:cubicBezTo>
                <a:close/>
                <a:moveTo>
                  <a:pt x="2458" y="556"/>
                </a:moveTo>
                <a:cubicBezTo>
                  <a:pt x="2454" y="555"/>
                  <a:pt x="2452" y="559"/>
                  <a:pt x="2454" y="563"/>
                </a:cubicBezTo>
                <a:cubicBezTo>
                  <a:pt x="2455" y="567"/>
                  <a:pt x="2459" y="570"/>
                  <a:pt x="2463" y="571"/>
                </a:cubicBezTo>
                <a:cubicBezTo>
                  <a:pt x="2467" y="571"/>
                  <a:pt x="2469" y="568"/>
                  <a:pt x="2467" y="564"/>
                </a:cubicBezTo>
                <a:cubicBezTo>
                  <a:pt x="2466" y="560"/>
                  <a:pt x="2462" y="556"/>
                  <a:pt x="2458" y="556"/>
                </a:cubicBezTo>
                <a:close/>
                <a:moveTo>
                  <a:pt x="2442" y="569"/>
                </a:moveTo>
                <a:cubicBezTo>
                  <a:pt x="2446" y="569"/>
                  <a:pt x="2447" y="566"/>
                  <a:pt x="2446" y="562"/>
                </a:cubicBezTo>
                <a:cubicBezTo>
                  <a:pt x="2445" y="558"/>
                  <a:pt x="2440" y="554"/>
                  <a:pt x="2437" y="554"/>
                </a:cubicBezTo>
                <a:cubicBezTo>
                  <a:pt x="2433" y="554"/>
                  <a:pt x="2431" y="557"/>
                  <a:pt x="2433" y="561"/>
                </a:cubicBezTo>
                <a:cubicBezTo>
                  <a:pt x="2434" y="565"/>
                  <a:pt x="2438" y="569"/>
                  <a:pt x="2442" y="569"/>
                </a:cubicBezTo>
                <a:close/>
                <a:moveTo>
                  <a:pt x="2420" y="567"/>
                </a:moveTo>
                <a:cubicBezTo>
                  <a:pt x="2424" y="568"/>
                  <a:pt x="2426" y="565"/>
                  <a:pt x="2425" y="560"/>
                </a:cubicBezTo>
                <a:cubicBezTo>
                  <a:pt x="2423" y="556"/>
                  <a:pt x="2419" y="553"/>
                  <a:pt x="2415" y="553"/>
                </a:cubicBezTo>
                <a:cubicBezTo>
                  <a:pt x="2412" y="552"/>
                  <a:pt x="2410" y="555"/>
                  <a:pt x="2411" y="559"/>
                </a:cubicBezTo>
                <a:cubicBezTo>
                  <a:pt x="2413" y="564"/>
                  <a:pt x="2417" y="567"/>
                  <a:pt x="2420" y="567"/>
                </a:cubicBezTo>
                <a:close/>
                <a:moveTo>
                  <a:pt x="2399" y="566"/>
                </a:moveTo>
                <a:cubicBezTo>
                  <a:pt x="2403" y="566"/>
                  <a:pt x="2405" y="563"/>
                  <a:pt x="2403" y="559"/>
                </a:cubicBezTo>
                <a:cubicBezTo>
                  <a:pt x="2402" y="555"/>
                  <a:pt x="2398" y="551"/>
                  <a:pt x="2394" y="551"/>
                </a:cubicBezTo>
                <a:cubicBezTo>
                  <a:pt x="2390" y="551"/>
                  <a:pt x="2389" y="554"/>
                  <a:pt x="2390" y="558"/>
                </a:cubicBezTo>
                <a:cubicBezTo>
                  <a:pt x="2391" y="562"/>
                  <a:pt x="2395" y="566"/>
                  <a:pt x="2399" y="566"/>
                </a:cubicBezTo>
                <a:close/>
                <a:moveTo>
                  <a:pt x="2382" y="557"/>
                </a:moveTo>
                <a:cubicBezTo>
                  <a:pt x="2381" y="553"/>
                  <a:pt x="2377" y="550"/>
                  <a:pt x="2373" y="549"/>
                </a:cubicBezTo>
                <a:cubicBezTo>
                  <a:pt x="2369" y="549"/>
                  <a:pt x="2367" y="552"/>
                  <a:pt x="2368" y="556"/>
                </a:cubicBezTo>
                <a:cubicBezTo>
                  <a:pt x="2370" y="561"/>
                  <a:pt x="2374" y="564"/>
                  <a:pt x="2378" y="564"/>
                </a:cubicBezTo>
                <a:cubicBezTo>
                  <a:pt x="2381" y="565"/>
                  <a:pt x="2383" y="562"/>
                  <a:pt x="2382" y="557"/>
                </a:cubicBezTo>
                <a:close/>
                <a:moveTo>
                  <a:pt x="2356" y="563"/>
                </a:moveTo>
                <a:cubicBezTo>
                  <a:pt x="2360" y="563"/>
                  <a:pt x="2362" y="560"/>
                  <a:pt x="2360" y="556"/>
                </a:cubicBezTo>
                <a:cubicBezTo>
                  <a:pt x="2359" y="552"/>
                  <a:pt x="2355" y="548"/>
                  <a:pt x="2351" y="548"/>
                </a:cubicBezTo>
                <a:cubicBezTo>
                  <a:pt x="2348" y="548"/>
                  <a:pt x="2346" y="551"/>
                  <a:pt x="2347" y="555"/>
                </a:cubicBezTo>
                <a:cubicBezTo>
                  <a:pt x="2348" y="559"/>
                  <a:pt x="2352" y="563"/>
                  <a:pt x="2356" y="563"/>
                </a:cubicBezTo>
                <a:close/>
                <a:moveTo>
                  <a:pt x="2339" y="555"/>
                </a:moveTo>
                <a:cubicBezTo>
                  <a:pt x="2338" y="550"/>
                  <a:pt x="2334" y="547"/>
                  <a:pt x="2330" y="547"/>
                </a:cubicBezTo>
                <a:cubicBezTo>
                  <a:pt x="2326" y="546"/>
                  <a:pt x="2324" y="550"/>
                  <a:pt x="2325" y="554"/>
                </a:cubicBezTo>
                <a:cubicBezTo>
                  <a:pt x="2327" y="558"/>
                  <a:pt x="2331" y="561"/>
                  <a:pt x="2334" y="562"/>
                </a:cubicBezTo>
                <a:cubicBezTo>
                  <a:pt x="2338" y="562"/>
                  <a:pt x="2340" y="559"/>
                  <a:pt x="2339" y="555"/>
                </a:cubicBezTo>
                <a:close/>
                <a:moveTo>
                  <a:pt x="2317" y="553"/>
                </a:moveTo>
                <a:cubicBezTo>
                  <a:pt x="2316" y="549"/>
                  <a:pt x="2312" y="546"/>
                  <a:pt x="2308" y="545"/>
                </a:cubicBezTo>
                <a:cubicBezTo>
                  <a:pt x="2305" y="545"/>
                  <a:pt x="2303" y="548"/>
                  <a:pt x="2304" y="552"/>
                </a:cubicBezTo>
                <a:cubicBezTo>
                  <a:pt x="2305" y="556"/>
                  <a:pt x="2309" y="560"/>
                  <a:pt x="2313" y="560"/>
                </a:cubicBezTo>
                <a:cubicBezTo>
                  <a:pt x="2317" y="560"/>
                  <a:pt x="2319" y="557"/>
                  <a:pt x="2317" y="553"/>
                </a:cubicBezTo>
                <a:close/>
                <a:moveTo>
                  <a:pt x="2187" y="546"/>
                </a:moveTo>
                <a:cubicBezTo>
                  <a:pt x="2186" y="542"/>
                  <a:pt x="2182" y="538"/>
                  <a:pt x="2178" y="538"/>
                </a:cubicBezTo>
                <a:cubicBezTo>
                  <a:pt x="2175" y="538"/>
                  <a:pt x="2172" y="541"/>
                  <a:pt x="2173" y="545"/>
                </a:cubicBezTo>
                <a:cubicBezTo>
                  <a:pt x="2174" y="549"/>
                  <a:pt x="2178" y="553"/>
                  <a:pt x="2182" y="553"/>
                </a:cubicBezTo>
                <a:cubicBezTo>
                  <a:pt x="2186" y="553"/>
                  <a:pt x="2188" y="550"/>
                  <a:pt x="2187" y="546"/>
                </a:cubicBezTo>
                <a:close/>
                <a:moveTo>
                  <a:pt x="2160" y="552"/>
                </a:moveTo>
                <a:cubicBezTo>
                  <a:pt x="2164" y="552"/>
                  <a:pt x="2166" y="549"/>
                  <a:pt x="2165" y="545"/>
                </a:cubicBezTo>
                <a:cubicBezTo>
                  <a:pt x="2164" y="541"/>
                  <a:pt x="2160" y="537"/>
                  <a:pt x="2157" y="537"/>
                </a:cubicBezTo>
                <a:cubicBezTo>
                  <a:pt x="2153" y="537"/>
                  <a:pt x="2151" y="540"/>
                  <a:pt x="2151" y="544"/>
                </a:cubicBezTo>
                <a:cubicBezTo>
                  <a:pt x="2152" y="549"/>
                  <a:pt x="2156" y="552"/>
                  <a:pt x="2160" y="552"/>
                </a:cubicBezTo>
                <a:close/>
                <a:moveTo>
                  <a:pt x="2138" y="551"/>
                </a:moveTo>
                <a:cubicBezTo>
                  <a:pt x="2142" y="551"/>
                  <a:pt x="2144" y="548"/>
                  <a:pt x="2143" y="544"/>
                </a:cubicBezTo>
                <a:cubicBezTo>
                  <a:pt x="2142" y="540"/>
                  <a:pt x="2139" y="536"/>
                  <a:pt x="2135" y="536"/>
                </a:cubicBezTo>
                <a:cubicBezTo>
                  <a:pt x="2131" y="536"/>
                  <a:pt x="2129" y="539"/>
                  <a:pt x="2130" y="543"/>
                </a:cubicBezTo>
                <a:cubicBezTo>
                  <a:pt x="2130" y="548"/>
                  <a:pt x="2134" y="551"/>
                  <a:pt x="2138" y="551"/>
                </a:cubicBezTo>
                <a:close/>
                <a:moveTo>
                  <a:pt x="2116" y="550"/>
                </a:moveTo>
                <a:cubicBezTo>
                  <a:pt x="2120" y="550"/>
                  <a:pt x="2122" y="547"/>
                  <a:pt x="2121" y="543"/>
                </a:cubicBezTo>
                <a:cubicBezTo>
                  <a:pt x="2121" y="539"/>
                  <a:pt x="2117" y="536"/>
                  <a:pt x="2113" y="535"/>
                </a:cubicBezTo>
                <a:cubicBezTo>
                  <a:pt x="2109" y="535"/>
                  <a:pt x="2107" y="538"/>
                  <a:pt x="2108" y="543"/>
                </a:cubicBezTo>
                <a:cubicBezTo>
                  <a:pt x="2108" y="547"/>
                  <a:pt x="2112" y="550"/>
                  <a:pt x="2116" y="550"/>
                </a:cubicBezTo>
                <a:close/>
                <a:moveTo>
                  <a:pt x="2094" y="549"/>
                </a:moveTo>
                <a:cubicBezTo>
                  <a:pt x="2098" y="550"/>
                  <a:pt x="2100" y="546"/>
                  <a:pt x="2099" y="542"/>
                </a:cubicBezTo>
                <a:cubicBezTo>
                  <a:pt x="2099" y="538"/>
                  <a:pt x="2095" y="535"/>
                  <a:pt x="2091" y="535"/>
                </a:cubicBezTo>
                <a:cubicBezTo>
                  <a:pt x="2087" y="534"/>
                  <a:pt x="2085" y="538"/>
                  <a:pt x="2086" y="542"/>
                </a:cubicBezTo>
                <a:cubicBezTo>
                  <a:pt x="2086" y="546"/>
                  <a:pt x="2090" y="549"/>
                  <a:pt x="2094" y="549"/>
                </a:cubicBezTo>
                <a:close/>
                <a:moveTo>
                  <a:pt x="2072" y="549"/>
                </a:moveTo>
                <a:cubicBezTo>
                  <a:pt x="2076" y="549"/>
                  <a:pt x="2078" y="546"/>
                  <a:pt x="2077" y="541"/>
                </a:cubicBezTo>
                <a:cubicBezTo>
                  <a:pt x="2077" y="537"/>
                  <a:pt x="2073" y="534"/>
                  <a:pt x="2069" y="534"/>
                </a:cubicBezTo>
                <a:cubicBezTo>
                  <a:pt x="2065" y="534"/>
                  <a:pt x="2063" y="537"/>
                  <a:pt x="2064" y="541"/>
                </a:cubicBezTo>
                <a:cubicBezTo>
                  <a:pt x="2064" y="545"/>
                  <a:pt x="2068" y="548"/>
                  <a:pt x="2072" y="549"/>
                </a:cubicBezTo>
                <a:close/>
                <a:moveTo>
                  <a:pt x="2050" y="548"/>
                </a:moveTo>
                <a:cubicBezTo>
                  <a:pt x="2054" y="548"/>
                  <a:pt x="2056" y="545"/>
                  <a:pt x="2055" y="541"/>
                </a:cubicBezTo>
                <a:cubicBezTo>
                  <a:pt x="2055" y="537"/>
                  <a:pt x="2051" y="533"/>
                  <a:pt x="2047" y="533"/>
                </a:cubicBezTo>
                <a:cubicBezTo>
                  <a:pt x="2043" y="533"/>
                  <a:pt x="2041" y="536"/>
                  <a:pt x="2042" y="540"/>
                </a:cubicBezTo>
                <a:cubicBezTo>
                  <a:pt x="2042" y="544"/>
                  <a:pt x="2046" y="548"/>
                  <a:pt x="2050" y="548"/>
                </a:cubicBezTo>
                <a:close/>
                <a:moveTo>
                  <a:pt x="2028" y="547"/>
                </a:moveTo>
                <a:cubicBezTo>
                  <a:pt x="2031" y="547"/>
                  <a:pt x="2034" y="544"/>
                  <a:pt x="2033" y="540"/>
                </a:cubicBezTo>
                <a:cubicBezTo>
                  <a:pt x="2033" y="536"/>
                  <a:pt x="2029" y="532"/>
                  <a:pt x="2025" y="532"/>
                </a:cubicBezTo>
                <a:cubicBezTo>
                  <a:pt x="2021" y="532"/>
                  <a:pt x="2019" y="535"/>
                  <a:pt x="2019" y="539"/>
                </a:cubicBezTo>
                <a:cubicBezTo>
                  <a:pt x="2020" y="544"/>
                  <a:pt x="2024" y="547"/>
                  <a:pt x="2028" y="547"/>
                </a:cubicBezTo>
                <a:close/>
                <a:moveTo>
                  <a:pt x="2005" y="547"/>
                </a:moveTo>
                <a:cubicBezTo>
                  <a:pt x="2009" y="547"/>
                  <a:pt x="2012" y="543"/>
                  <a:pt x="2011" y="539"/>
                </a:cubicBezTo>
                <a:cubicBezTo>
                  <a:pt x="2011" y="535"/>
                  <a:pt x="2007" y="532"/>
                  <a:pt x="2003" y="532"/>
                </a:cubicBezTo>
                <a:cubicBezTo>
                  <a:pt x="1999" y="531"/>
                  <a:pt x="1997" y="535"/>
                  <a:pt x="1997" y="539"/>
                </a:cubicBezTo>
                <a:cubicBezTo>
                  <a:pt x="1998" y="543"/>
                  <a:pt x="2002" y="546"/>
                  <a:pt x="2005" y="547"/>
                </a:cubicBezTo>
                <a:close/>
                <a:moveTo>
                  <a:pt x="1983" y="546"/>
                </a:moveTo>
                <a:cubicBezTo>
                  <a:pt x="1987" y="546"/>
                  <a:pt x="1990" y="543"/>
                  <a:pt x="1989" y="539"/>
                </a:cubicBezTo>
                <a:cubicBezTo>
                  <a:pt x="1989" y="535"/>
                  <a:pt x="1985" y="531"/>
                  <a:pt x="1981" y="531"/>
                </a:cubicBezTo>
                <a:cubicBezTo>
                  <a:pt x="1977" y="531"/>
                  <a:pt x="1975" y="534"/>
                  <a:pt x="1975" y="538"/>
                </a:cubicBezTo>
                <a:cubicBezTo>
                  <a:pt x="1976" y="542"/>
                  <a:pt x="1979" y="546"/>
                  <a:pt x="1983" y="546"/>
                </a:cubicBezTo>
                <a:close/>
                <a:moveTo>
                  <a:pt x="1961" y="545"/>
                </a:moveTo>
                <a:cubicBezTo>
                  <a:pt x="1965" y="545"/>
                  <a:pt x="1968" y="542"/>
                  <a:pt x="1967" y="538"/>
                </a:cubicBezTo>
                <a:cubicBezTo>
                  <a:pt x="1966" y="534"/>
                  <a:pt x="1963" y="531"/>
                  <a:pt x="1959" y="530"/>
                </a:cubicBezTo>
                <a:cubicBezTo>
                  <a:pt x="1955" y="530"/>
                  <a:pt x="1953" y="534"/>
                  <a:pt x="1953" y="538"/>
                </a:cubicBezTo>
                <a:cubicBezTo>
                  <a:pt x="1954" y="542"/>
                  <a:pt x="1957" y="545"/>
                  <a:pt x="1961" y="545"/>
                </a:cubicBezTo>
                <a:close/>
                <a:moveTo>
                  <a:pt x="1939" y="545"/>
                </a:moveTo>
                <a:cubicBezTo>
                  <a:pt x="1943" y="545"/>
                  <a:pt x="1945" y="542"/>
                  <a:pt x="1945" y="538"/>
                </a:cubicBezTo>
                <a:cubicBezTo>
                  <a:pt x="1944" y="533"/>
                  <a:pt x="1941" y="530"/>
                  <a:pt x="1937" y="530"/>
                </a:cubicBezTo>
                <a:cubicBezTo>
                  <a:pt x="1933" y="530"/>
                  <a:pt x="1930" y="533"/>
                  <a:pt x="1931" y="537"/>
                </a:cubicBezTo>
                <a:cubicBezTo>
                  <a:pt x="1931" y="541"/>
                  <a:pt x="1935" y="545"/>
                  <a:pt x="1939" y="545"/>
                </a:cubicBezTo>
                <a:close/>
                <a:moveTo>
                  <a:pt x="1916" y="544"/>
                </a:moveTo>
                <a:cubicBezTo>
                  <a:pt x="1920" y="544"/>
                  <a:pt x="1923" y="541"/>
                  <a:pt x="1923" y="537"/>
                </a:cubicBezTo>
                <a:cubicBezTo>
                  <a:pt x="1922" y="533"/>
                  <a:pt x="1919" y="530"/>
                  <a:pt x="1915" y="530"/>
                </a:cubicBezTo>
                <a:cubicBezTo>
                  <a:pt x="1911" y="529"/>
                  <a:pt x="1908" y="533"/>
                  <a:pt x="1909" y="537"/>
                </a:cubicBezTo>
                <a:cubicBezTo>
                  <a:pt x="1909" y="541"/>
                  <a:pt x="1913" y="544"/>
                  <a:pt x="1916" y="544"/>
                </a:cubicBezTo>
                <a:close/>
                <a:moveTo>
                  <a:pt x="1894" y="544"/>
                </a:moveTo>
                <a:cubicBezTo>
                  <a:pt x="1898" y="544"/>
                  <a:pt x="1901" y="541"/>
                  <a:pt x="1900" y="537"/>
                </a:cubicBezTo>
                <a:cubicBezTo>
                  <a:pt x="1900" y="533"/>
                  <a:pt x="1896" y="529"/>
                  <a:pt x="1893" y="529"/>
                </a:cubicBezTo>
                <a:cubicBezTo>
                  <a:pt x="1889" y="529"/>
                  <a:pt x="1886" y="532"/>
                  <a:pt x="1886" y="536"/>
                </a:cubicBezTo>
                <a:cubicBezTo>
                  <a:pt x="1887" y="541"/>
                  <a:pt x="1890" y="544"/>
                  <a:pt x="1894" y="544"/>
                </a:cubicBezTo>
                <a:close/>
                <a:moveTo>
                  <a:pt x="1872" y="544"/>
                </a:moveTo>
                <a:cubicBezTo>
                  <a:pt x="1876" y="544"/>
                  <a:pt x="1879" y="540"/>
                  <a:pt x="1878" y="536"/>
                </a:cubicBezTo>
                <a:cubicBezTo>
                  <a:pt x="1878" y="532"/>
                  <a:pt x="1874" y="529"/>
                  <a:pt x="1870" y="529"/>
                </a:cubicBezTo>
                <a:cubicBezTo>
                  <a:pt x="1867" y="529"/>
                  <a:pt x="1864" y="532"/>
                  <a:pt x="1864" y="536"/>
                </a:cubicBezTo>
                <a:cubicBezTo>
                  <a:pt x="1865" y="540"/>
                  <a:pt x="1868" y="544"/>
                  <a:pt x="1872" y="544"/>
                </a:cubicBezTo>
                <a:close/>
                <a:moveTo>
                  <a:pt x="1850" y="543"/>
                </a:moveTo>
                <a:cubicBezTo>
                  <a:pt x="1853" y="543"/>
                  <a:pt x="1856" y="540"/>
                  <a:pt x="1856" y="536"/>
                </a:cubicBezTo>
                <a:cubicBezTo>
                  <a:pt x="1856" y="532"/>
                  <a:pt x="1852" y="529"/>
                  <a:pt x="1848" y="528"/>
                </a:cubicBezTo>
                <a:cubicBezTo>
                  <a:pt x="1844" y="528"/>
                  <a:pt x="1842" y="532"/>
                  <a:pt x="1842" y="536"/>
                </a:cubicBezTo>
                <a:cubicBezTo>
                  <a:pt x="1842" y="540"/>
                  <a:pt x="1846" y="543"/>
                  <a:pt x="1850" y="543"/>
                </a:cubicBezTo>
                <a:close/>
                <a:moveTo>
                  <a:pt x="1827" y="543"/>
                </a:moveTo>
                <a:cubicBezTo>
                  <a:pt x="1831" y="543"/>
                  <a:pt x="1834" y="540"/>
                  <a:pt x="1834" y="536"/>
                </a:cubicBezTo>
                <a:cubicBezTo>
                  <a:pt x="1833" y="532"/>
                  <a:pt x="1830" y="528"/>
                  <a:pt x="1826" y="528"/>
                </a:cubicBezTo>
                <a:cubicBezTo>
                  <a:pt x="1822" y="528"/>
                  <a:pt x="1819" y="532"/>
                  <a:pt x="1820" y="536"/>
                </a:cubicBezTo>
                <a:cubicBezTo>
                  <a:pt x="1820" y="540"/>
                  <a:pt x="1823" y="543"/>
                  <a:pt x="1827" y="543"/>
                </a:cubicBezTo>
                <a:close/>
                <a:moveTo>
                  <a:pt x="1805" y="543"/>
                </a:moveTo>
                <a:cubicBezTo>
                  <a:pt x="1809" y="543"/>
                  <a:pt x="1812" y="540"/>
                  <a:pt x="1811" y="536"/>
                </a:cubicBezTo>
                <a:cubicBezTo>
                  <a:pt x="1811" y="531"/>
                  <a:pt x="1808" y="528"/>
                  <a:pt x="1804" y="528"/>
                </a:cubicBezTo>
                <a:cubicBezTo>
                  <a:pt x="1800" y="528"/>
                  <a:pt x="1797" y="531"/>
                  <a:pt x="1797" y="535"/>
                </a:cubicBezTo>
                <a:cubicBezTo>
                  <a:pt x="1798" y="540"/>
                  <a:pt x="1801" y="543"/>
                  <a:pt x="1805" y="543"/>
                </a:cubicBezTo>
                <a:close/>
                <a:moveTo>
                  <a:pt x="1782" y="543"/>
                </a:moveTo>
                <a:cubicBezTo>
                  <a:pt x="1786" y="543"/>
                  <a:pt x="1789" y="540"/>
                  <a:pt x="1789" y="535"/>
                </a:cubicBezTo>
                <a:cubicBezTo>
                  <a:pt x="1789" y="531"/>
                  <a:pt x="1786" y="528"/>
                  <a:pt x="1782" y="528"/>
                </a:cubicBezTo>
                <a:cubicBezTo>
                  <a:pt x="1778" y="528"/>
                  <a:pt x="1775" y="531"/>
                  <a:pt x="1775" y="535"/>
                </a:cubicBezTo>
                <a:cubicBezTo>
                  <a:pt x="1775" y="539"/>
                  <a:pt x="1779" y="543"/>
                  <a:pt x="1782" y="543"/>
                </a:cubicBezTo>
                <a:close/>
                <a:moveTo>
                  <a:pt x="1760" y="543"/>
                </a:moveTo>
                <a:cubicBezTo>
                  <a:pt x="1764" y="543"/>
                  <a:pt x="1767" y="539"/>
                  <a:pt x="1767" y="535"/>
                </a:cubicBezTo>
                <a:cubicBezTo>
                  <a:pt x="1767" y="531"/>
                  <a:pt x="1763" y="528"/>
                  <a:pt x="1759" y="528"/>
                </a:cubicBezTo>
                <a:cubicBezTo>
                  <a:pt x="1756" y="528"/>
                  <a:pt x="1753" y="531"/>
                  <a:pt x="1753" y="535"/>
                </a:cubicBezTo>
                <a:cubicBezTo>
                  <a:pt x="1753" y="539"/>
                  <a:pt x="1756" y="543"/>
                  <a:pt x="1760" y="543"/>
                </a:cubicBezTo>
                <a:close/>
                <a:moveTo>
                  <a:pt x="1738" y="543"/>
                </a:moveTo>
                <a:cubicBezTo>
                  <a:pt x="1742" y="543"/>
                  <a:pt x="1745" y="539"/>
                  <a:pt x="1744" y="535"/>
                </a:cubicBezTo>
                <a:cubicBezTo>
                  <a:pt x="1744" y="531"/>
                  <a:pt x="1741" y="528"/>
                  <a:pt x="1737" y="528"/>
                </a:cubicBezTo>
                <a:cubicBezTo>
                  <a:pt x="1733" y="528"/>
                  <a:pt x="1730" y="531"/>
                  <a:pt x="1730" y="535"/>
                </a:cubicBezTo>
                <a:cubicBezTo>
                  <a:pt x="1731" y="539"/>
                  <a:pt x="1734" y="543"/>
                  <a:pt x="1738" y="543"/>
                </a:cubicBezTo>
                <a:close/>
                <a:moveTo>
                  <a:pt x="1715" y="543"/>
                </a:moveTo>
                <a:cubicBezTo>
                  <a:pt x="1719" y="543"/>
                  <a:pt x="1722" y="539"/>
                  <a:pt x="1722" y="535"/>
                </a:cubicBezTo>
                <a:cubicBezTo>
                  <a:pt x="1722" y="531"/>
                  <a:pt x="1719" y="528"/>
                  <a:pt x="1715" y="528"/>
                </a:cubicBezTo>
                <a:cubicBezTo>
                  <a:pt x="1711" y="528"/>
                  <a:pt x="1708" y="531"/>
                  <a:pt x="1708" y="535"/>
                </a:cubicBezTo>
                <a:cubicBezTo>
                  <a:pt x="1708" y="539"/>
                  <a:pt x="1711" y="543"/>
                  <a:pt x="1715" y="543"/>
                </a:cubicBezTo>
                <a:close/>
                <a:moveTo>
                  <a:pt x="1693" y="543"/>
                </a:moveTo>
                <a:cubicBezTo>
                  <a:pt x="1697" y="543"/>
                  <a:pt x="1700" y="539"/>
                  <a:pt x="1700" y="535"/>
                </a:cubicBezTo>
                <a:cubicBezTo>
                  <a:pt x="1700" y="531"/>
                  <a:pt x="1697" y="528"/>
                  <a:pt x="1693" y="528"/>
                </a:cubicBezTo>
                <a:cubicBezTo>
                  <a:pt x="1689" y="528"/>
                  <a:pt x="1686" y="531"/>
                  <a:pt x="1686" y="535"/>
                </a:cubicBezTo>
                <a:cubicBezTo>
                  <a:pt x="1686" y="540"/>
                  <a:pt x="1689" y="543"/>
                  <a:pt x="1693" y="543"/>
                </a:cubicBezTo>
                <a:close/>
                <a:moveTo>
                  <a:pt x="1671" y="543"/>
                </a:moveTo>
                <a:cubicBezTo>
                  <a:pt x="1674" y="543"/>
                  <a:pt x="1678" y="540"/>
                  <a:pt x="1678" y="535"/>
                </a:cubicBezTo>
                <a:cubicBezTo>
                  <a:pt x="1678" y="531"/>
                  <a:pt x="1674" y="528"/>
                  <a:pt x="1670" y="528"/>
                </a:cubicBezTo>
                <a:cubicBezTo>
                  <a:pt x="1667" y="528"/>
                  <a:pt x="1664" y="531"/>
                  <a:pt x="1663" y="536"/>
                </a:cubicBezTo>
                <a:cubicBezTo>
                  <a:pt x="1663" y="540"/>
                  <a:pt x="1667" y="543"/>
                  <a:pt x="1671" y="543"/>
                </a:cubicBezTo>
                <a:close/>
                <a:moveTo>
                  <a:pt x="1648" y="528"/>
                </a:moveTo>
                <a:cubicBezTo>
                  <a:pt x="1644" y="528"/>
                  <a:pt x="1641" y="532"/>
                  <a:pt x="1641" y="536"/>
                </a:cubicBezTo>
                <a:cubicBezTo>
                  <a:pt x="1641" y="540"/>
                  <a:pt x="1644" y="543"/>
                  <a:pt x="1648" y="543"/>
                </a:cubicBezTo>
                <a:cubicBezTo>
                  <a:pt x="1652" y="543"/>
                  <a:pt x="1655" y="540"/>
                  <a:pt x="1655" y="536"/>
                </a:cubicBezTo>
                <a:cubicBezTo>
                  <a:pt x="1655" y="532"/>
                  <a:pt x="1652" y="528"/>
                  <a:pt x="1648" y="528"/>
                </a:cubicBezTo>
                <a:close/>
                <a:moveTo>
                  <a:pt x="1626" y="529"/>
                </a:moveTo>
                <a:cubicBezTo>
                  <a:pt x="1622" y="529"/>
                  <a:pt x="1619" y="532"/>
                  <a:pt x="1619" y="536"/>
                </a:cubicBezTo>
                <a:cubicBezTo>
                  <a:pt x="1619" y="540"/>
                  <a:pt x="1622" y="543"/>
                  <a:pt x="1626" y="543"/>
                </a:cubicBezTo>
                <a:cubicBezTo>
                  <a:pt x="1630" y="543"/>
                  <a:pt x="1633" y="540"/>
                  <a:pt x="1633" y="536"/>
                </a:cubicBezTo>
                <a:cubicBezTo>
                  <a:pt x="1633" y="532"/>
                  <a:pt x="1630" y="528"/>
                  <a:pt x="1626" y="529"/>
                </a:cubicBezTo>
                <a:close/>
                <a:moveTo>
                  <a:pt x="1604" y="529"/>
                </a:moveTo>
                <a:cubicBezTo>
                  <a:pt x="1600" y="529"/>
                  <a:pt x="1597" y="532"/>
                  <a:pt x="1597" y="536"/>
                </a:cubicBezTo>
                <a:cubicBezTo>
                  <a:pt x="1596" y="540"/>
                  <a:pt x="1599" y="544"/>
                  <a:pt x="1603" y="544"/>
                </a:cubicBezTo>
                <a:cubicBezTo>
                  <a:pt x="1607" y="544"/>
                  <a:pt x="1610" y="540"/>
                  <a:pt x="1611" y="536"/>
                </a:cubicBezTo>
                <a:cubicBezTo>
                  <a:pt x="1611" y="532"/>
                  <a:pt x="1608" y="529"/>
                  <a:pt x="1604" y="529"/>
                </a:cubicBezTo>
                <a:close/>
                <a:moveTo>
                  <a:pt x="1581" y="529"/>
                </a:moveTo>
                <a:cubicBezTo>
                  <a:pt x="1578" y="529"/>
                  <a:pt x="1574" y="533"/>
                  <a:pt x="1574" y="537"/>
                </a:cubicBezTo>
                <a:cubicBezTo>
                  <a:pt x="1574" y="541"/>
                  <a:pt x="1577" y="544"/>
                  <a:pt x="1581" y="544"/>
                </a:cubicBezTo>
                <a:cubicBezTo>
                  <a:pt x="1585" y="544"/>
                  <a:pt x="1588" y="541"/>
                  <a:pt x="1588" y="537"/>
                </a:cubicBezTo>
                <a:cubicBezTo>
                  <a:pt x="1588" y="532"/>
                  <a:pt x="1585" y="529"/>
                  <a:pt x="1581" y="529"/>
                </a:cubicBezTo>
                <a:close/>
                <a:moveTo>
                  <a:pt x="1559" y="530"/>
                </a:moveTo>
                <a:cubicBezTo>
                  <a:pt x="1555" y="530"/>
                  <a:pt x="1552" y="533"/>
                  <a:pt x="1552" y="537"/>
                </a:cubicBezTo>
                <a:cubicBezTo>
                  <a:pt x="1552" y="541"/>
                  <a:pt x="1555" y="545"/>
                  <a:pt x="1559" y="544"/>
                </a:cubicBezTo>
                <a:cubicBezTo>
                  <a:pt x="1562" y="544"/>
                  <a:pt x="1566" y="541"/>
                  <a:pt x="1566" y="537"/>
                </a:cubicBezTo>
                <a:cubicBezTo>
                  <a:pt x="1566" y="533"/>
                  <a:pt x="1563" y="529"/>
                  <a:pt x="1559" y="530"/>
                </a:cubicBezTo>
                <a:close/>
                <a:moveTo>
                  <a:pt x="1537" y="530"/>
                </a:moveTo>
                <a:cubicBezTo>
                  <a:pt x="1533" y="530"/>
                  <a:pt x="1530" y="534"/>
                  <a:pt x="1530" y="538"/>
                </a:cubicBezTo>
                <a:cubicBezTo>
                  <a:pt x="1529" y="542"/>
                  <a:pt x="1532" y="545"/>
                  <a:pt x="1536" y="545"/>
                </a:cubicBezTo>
                <a:cubicBezTo>
                  <a:pt x="1540" y="545"/>
                  <a:pt x="1543" y="541"/>
                  <a:pt x="1544" y="537"/>
                </a:cubicBezTo>
                <a:cubicBezTo>
                  <a:pt x="1544" y="533"/>
                  <a:pt x="1541" y="530"/>
                  <a:pt x="1537" y="530"/>
                </a:cubicBezTo>
                <a:close/>
                <a:moveTo>
                  <a:pt x="1515" y="531"/>
                </a:moveTo>
                <a:cubicBezTo>
                  <a:pt x="1511" y="531"/>
                  <a:pt x="1508" y="534"/>
                  <a:pt x="1507" y="538"/>
                </a:cubicBezTo>
                <a:cubicBezTo>
                  <a:pt x="1507" y="542"/>
                  <a:pt x="1510" y="546"/>
                  <a:pt x="1514" y="545"/>
                </a:cubicBezTo>
                <a:cubicBezTo>
                  <a:pt x="1518" y="545"/>
                  <a:pt x="1521" y="542"/>
                  <a:pt x="1521" y="538"/>
                </a:cubicBezTo>
                <a:cubicBezTo>
                  <a:pt x="1522" y="534"/>
                  <a:pt x="1519" y="530"/>
                  <a:pt x="1515" y="531"/>
                </a:cubicBezTo>
                <a:close/>
                <a:moveTo>
                  <a:pt x="1491" y="546"/>
                </a:moveTo>
                <a:cubicBezTo>
                  <a:pt x="1495" y="546"/>
                  <a:pt x="1499" y="542"/>
                  <a:pt x="1499" y="538"/>
                </a:cubicBezTo>
                <a:cubicBezTo>
                  <a:pt x="1499" y="534"/>
                  <a:pt x="1496" y="531"/>
                  <a:pt x="1493" y="531"/>
                </a:cubicBezTo>
                <a:cubicBezTo>
                  <a:pt x="1489" y="531"/>
                  <a:pt x="1485" y="535"/>
                  <a:pt x="1485" y="539"/>
                </a:cubicBezTo>
                <a:cubicBezTo>
                  <a:pt x="1485" y="543"/>
                  <a:pt x="1487" y="546"/>
                  <a:pt x="1491" y="546"/>
                </a:cubicBezTo>
                <a:close/>
                <a:moveTo>
                  <a:pt x="1470" y="532"/>
                </a:moveTo>
                <a:cubicBezTo>
                  <a:pt x="1466" y="532"/>
                  <a:pt x="1463" y="535"/>
                  <a:pt x="1463" y="539"/>
                </a:cubicBezTo>
                <a:cubicBezTo>
                  <a:pt x="1462" y="543"/>
                  <a:pt x="1465" y="547"/>
                  <a:pt x="1469" y="547"/>
                </a:cubicBezTo>
                <a:cubicBezTo>
                  <a:pt x="1473" y="546"/>
                  <a:pt x="1476" y="543"/>
                  <a:pt x="1477" y="539"/>
                </a:cubicBezTo>
                <a:cubicBezTo>
                  <a:pt x="1477" y="535"/>
                  <a:pt x="1474" y="532"/>
                  <a:pt x="1470" y="532"/>
                </a:cubicBezTo>
                <a:close/>
                <a:moveTo>
                  <a:pt x="1447" y="547"/>
                </a:moveTo>
                <a:cubicBezTo>
                  <a:pt x="1451" y="547"/>
                  <a:pt x="1454" y="544"/>
                  <a:pt x="1454" y="540"/>
                </a:cubicBezTo>
                <a:cubicBezTo>
                  <a:pt x="1455" y="535"/>
                  <a:pt x="1452" y="532"/>
                  <a:pt x="1448" y="532"/>
                </a:cubicBezTo>
                <a:cubicBezTo>
                  <a:pt x="1444" y="532"/>
                  <a:pt x="1441" y="536"/>
                  <a:pt x="1440" y="540"/>
                </a:cubicBezTo>
                <a:cubicBezTo>
                  <a:pt x="1440" y="544"/>
                  <a:pt x="1443" y="547"/>
                  <a:pt x="1447" y="547"/>
                </a:cubicBezTo>
                <a:close/>
                <a:moveTo>
                  <a:pt x="1321" y="545"/>
                </a:moveTo>
                <a:cubicBezTo>
                  <a:pt x="1322" y="540"/>
                  <a:pt x="1319" y="537"/>
                  <a:pt x="1315" y="537"/>
                </a:cubicBezTo>
                <a:cubicBezTo>
                  <a:pt x="1311" y="538"/>
                  <a:pt x="1308" y="541"/>
                  <a:pt x="1307" y="545"/>
                </a:cubicBezTo>
                <a:cubicBezTo>
                  <a:pt x="1306" y="549"/>
                  <a:pt x="1309" y="553"/>
                  <a:pt x="1313" y="552"/>
                </a:cubicBezTo>
                <a:cubicBezTo>
                  <a:pt x="1317" y="552"/>
                  <a:pt x="1320" y="549"/>
                  <a:pt x="1321" y="545"/>
                </a:cubicBezTo>
                <a:close/>
                <a:moveTo>
                  <a:pt x="1293" y="538"/>
                </a:moveTo>
                <a:cubicBezTo>
                  <a:pt x="1289" y="539"/>
                  <a:pt x="1286" y="542"/>
                  <a:pt x="1285" y="546"/>
                </a:cubicBezTo>
                <a:cubicBezTo>
                  <a:pt x="1284" y="550"/>
                  <a:pt x="1287" y="554"/>
                  <a:pt x="1291" y="553"/>
                </a:cubicBezTo>
                <a:cubicBezTo>
                  <a:pt x="1295" y="553"/>
                  <a:pt x="1298" y="550"/>
                  <a:pt x="1299" y="546"/>
                </a:cubicBezTo>
                <a:cubicBezTo>
                  <a:pt x="1300" y="541"/>
                  <a:pt x="1297" y="538"/>
                  <a:pt x="1293" y="538"/>
                </a:cubicBezTo>
                <a:close/>
                <a:moveTo>
                  <a:pt x="1255" y="548"/>
                </a:moveTo>
                <a:cubicBezTo>
                  <a:pt x="1255" y="544"/>
                  <a:pt x="1253" y="540"/>
                  <a:pt x="1249" y="541"/>
                </a:cubicBezTo>
                <a:cubicBezTo>
                  <a:pt x="1245" y="541"/>
                  <a:pt x="1242" y="544"/>
                  <a:pt x="1241" y="548"/>
                </a:cubicBezTo>
                <a:cubicBezTo>
                  <a:pt x="1240" y="553"/>
                  <a:pt x="1242" y="556"/>
                  <a:pt x="1246" y="556"/>
                </a:cubicBezTo>
                <a:cubicBezTo>
                  <a:pt x="1250" y="555"/>
                  <a:pt x="1254" y="552"/>
                  <a:pt x="1255" y="548"/>
                </a:cubicBezTo>
                <a:close/>
                <a:moveTo>
                  <a:pt x="1224" y="557"/>
                </a:moveTo>
                <a:cubicBezTo>
                  <a:pt x="1228" y="557"/>
                  <a:pt x="1232" y="553"/>
                  <a:pt x="1233" y="549"/>
                </a:cubicBezTo>
                <a:cubicBezTo>
                  <a:pt x="1233" y="545"/>
                  <a:pt x="1231" y="542"/>
                  <a:pt x="1227" y="542"/>
                </a:cubicBezTo>
                <a:cubicBezTo>
                  <a:pt x="1223" y="542"/>
                  <a:pt x="1220" y="546"/>
                  <a:pt x="1219" y="550"/>
                </a:cubicBezTo>
                <a:cubicBezTo>
                  <a:pt x="1218" y="554"/>
                  <a:pt x="1220" y="557"/>
                  <a:pt x="1224" y="557"/>
                </a:cubicBezTo>
                <a:close/>
                <a:moveTo>
                  <a:pt x="1057" y="560"/>
                </a:moveTo>
                <a:cubicBezTo>
                  <a:pt x="1058" y="556"/>
                  <a:pt x="1056" y="553"/>
                  <a:pt x="1052" y="553"/>
                </a:cubicBezTo>
                <a:cubicBezTo>
                  <a:pt x="1049" y="553"/>
                  <a:pt x="1045" y="557"/>
                  <a:pt x="1044" y="561"/>
                </a:cubicBezTo>
                <a:cubicBezTo>
                  <a:pt x="1042" y="565"/>
                  <a:pt x="1045" y="568"/>
                  <a:pt x="1048" y="568"/>
                </a:cubicBezTo>
                <a:cubicBezTo>
                  <a:pt x="1052" y="568"/>
                  <a:pt x="1056" y="564"/>
                  <a:pt x="1057" y="560"/>
                </a:cubicBezTo>
                <a:close/>
                <a:moveTo>
                  <a:pt x="1031" y="555"/>
                </a:moveTo>
                <a:cubicBezTo>
                  <a:pt x="1027" y="555"/>
                  <a:pt x="1023" y="559"/>
                  <a:pt x="1022" y="563"/>
                </a:cubicBezTo>
                <a:cubicBezTo>
                  <a:pt x="1021" y="567"/>
                  <a:pt x="1023" y="570"/>
                  <a:pt x="1027" y="570"/>
                </a:cubicBezTo>
                <a:cubicBezTo>
                  <a:pt x="1030" y="569"/>
                  <a:pt x="1034" y="566"/>
                  <a:pt x="1035" y="562"/>
                </a:cubicBezTo>
                <a:cubicBezTo>
                  <a:pt x="1037" y="558"/>
                  <a:pt x="1034" y="554"/>
                  <a:pt x="1031" y="555"/>
                </a:cubicBezTo>
                <a:close/>
                <a:moveTo>
                  <a:pt x="1014" y="563"/>
                </a:moveTo>
                <a:cubicBezTo>
                  <a:pt x="1015" y="559"/>
                  <a:pt x="1013" y="556"/>
                  <a:pt x="1009" y="556"/>
                </a:cubicBezTo>
                <a:cubicBezTo>
                  <a:pt x="1005" y="557"/>
                  <a:pt x="1001" y="560"/>
                  <a:pt x="1000" y="564"/>
                </a:cubicBezTo>
                <a:cubicBezTo>
                  <a:pt x="999" y="568"/>
                  <a:pt x="1001" y="572"/>
                  <a:pt x="1005" y="571"/>
                </a:cubicBezTo>
                <a:cubicBezTo>
                  <a:pt x="1009" y="571"/>
                  <a:pt x="1013" y="567"/>
                  <a:pt x="1014" y="563"/>
                </a:cubicBezTo>
                <a:close/>
                <a:moveTo>
                  <a:pt x="992" y="565"/>
                </a:moveTo>
                <a:cubicBezTo>
                  <a:pt x="993" y="561"/>
                  <a:pt x="991" y="558"/>
                  <a:pt x="988" y="558"/>
                </a:cubicBezTo>
                <a:cubicBezTo>
                  <a:pt x="984" y="558"/>
                  <a:pt x="980" y="562"/>
                  <a:pt x="978" y="566"/>
                </a:cubicBezTo>
                <a:cubicBezTo>
                  <a:pt x="977" y="570"/>
                  <a:pt x="979" y="573"/>
                  <a:pt x="983" y="573"/>
                </a:cubicBezTo>
                <a:cubicBezTo>
                  <a:pt x="987" y="573"/>
                  <a:pt x="991" y="569"/>
                  <a:pt x="992" y="565"/>
                </a:cubicBezTo>
                <a:close/>
                <a:moveTo>
                  <a:pt x="817" y="573"/>
                </a:moveTo>
                <a:cubicBezTo>
                  <a:pt x="813" y="574"/>
                  <a:pt x="809" y="577"/>
                  <a:pt x="807" y="582"/>
                </a:cubicBezTo>
                <a:cubicBezTo>
                  <a:pt x="806" y="586"/>
                  <a:pt x="807" y="589"/>
                  <a:pt x="811" y="588"/>
                </a:cubicBezTo>
                <a:cubicBezTo>
                  <a:pt x="815" y="588"/>
                  <a:pt x="819" y="584"/>
                  <a:pt x="821" y="580"/>
                </a:cubicBezTo>
                <a:cubicBezTo>
                  <a:pt x="822" y="576"/>
                  <a:pt x="820" y="573"/>
                  <a:pt x="817" y="573"/>
                </a:cubicBezTo>
                <a:close/>
                <a:moveTo>
                  <a:pt x="790" y="590"/>
                </a:moveTo>
                <a:cubicBezTo>
                  <a:pt x="794" y="590"/>
                  <a:pt x="798" y="586"/>
                  <a:pt x="799" y="582"/>
                </a:cubicBezTo>
                <a:cubicBezTo>
                  <a:pt x="801" y="578"/>
                  <a:pt x="799" y="575"/>
                  <a:pt x="796" y="576"/>
                </a:cubicBezTo>
                <a:cubicBezTo>
                  <a:pt x="792" y="576"/>
                  <a:pt x="788" y="580"/>
                  <a:pt x="786" y="584"/>
                </a:cubicBezTo>
                <a:cubicBezTo>
                  <a:pt x="785" y="588"/>
                  <a:pt x="786" y="591"/>
                  <a:pt x="790" y="590"/>
                </a:cubicBezTo>
                <a:close/>
                <a:moveTo>
                  <a:pt x="685" y="602"/>
                </a:moveTo>
                <a:cubicBezTo>
                  <a:pt x="688" y="601"/>
                  <a:pt x="693" y="598"/>
                  <a:pt x="694" y="593"/>
                </a:cubicBezTo>
                <a:cubicBezTo>
                  <a:pt x="696" y="589"/>
                  <a:pt x="695" y="586"/>
                  <a:pt x="691" y="587"/>
                </a:cubicBezTo>
                <a:cubicBezTo>
                  <a:pt x="688" y="587"/>
                  <a:pt x="683" y="591"/>
                  <a:pt x="681" y="595"/>
                </a:cubicBezTo>
                <a:cubicBezTo>
                  <a:pt x="680" y="599"/>
                  <a:pt x="681" y="602"/>
                  <a:pt x="685" y="602"/>
                </a:cubicBezTo>
                <a:close/>
                <a:moveTo>
                  <a:pt x="664" y="604"/>
                </a:moveTo>
                <a:cubicBezTo>
                  <a:pt x="668" y="604"/>
                  <a:pt x="672" y="600"/>
                  <a:pt x="674" y="596"/>
                </a:cubicBezTo>
                <a:cubicBezTo>
                  <a:pt x="675" y="592"/>
                  <a:pt x="674" y="589"/>
                  <a:pt x="670" y="589"/>
                </a:cubicBezTo>
                <a:cubicBezTo>
                  <a:pt x="667" y="589"/>
                  <a:pt x="662" y="593"/>
                  <a:pt x="661" y="597"/>
                </a:cubicBezTo>
                <a:cubicBezTo>
                  <a:pt x="659" y="601"/>
                  <a:pt x="660" y="604"/>
                  <a:pt x="664" y="604"/>
                </a:cubicBezTo>
                <a:close/>
                <a:moveTo>
                  <a:pt x="653" y="598"/>
                </a:moveTo>
                <a:cubicBezTo>
                  <a:pt x="655" y="594"/>
                  <a:pt x="653" y="591"/>
                  <a:pt x="650" y="591"/>
                </a:cubicBezTo>
                <a:cubicBezTo>
                  <a:pt x="646" y="592"/>
                  <a:pt x="642" y="596"/>
                  <a:pt x="640" y="600"/>
                </a:cubicBezTo>
                <a:cubicBezTo>
                  <a:pt x="638" y="604"/>
                  <a:pt x="640" y="607"/>
                  <a:pt x="643" y="606"/>
                </a:cubicBezTo>
                <a:cubicBezTo>
                  <a:pt x="647" y="606"/>
                  <a:pt x="651" y="602"/>
                  <a:pt x="653" y="598"/>
                </a:cubicBezTo>
                <a:close/>
                <a:moveTo>
                  <a:pt x="632" y="601"/>
                </a:moveTo>
                <a:cubicBezTo>
                  <a:pt x="634" y="596"/>
                  <a:pt x="633" y="593"/>
                  <a:pt x="629" y="594"/>
                </a:cubicBezTo>
                <a:cubicBezTo>
                  <a:pt x="626" y="594"/>
                  <a:pt x="621" y="598"/>
                  <a:pt x="619" y="602"/>
                </a:cubicBezTo>
                <a:cubicBezTo>
                  <a:pt x="618" y="606"/>
                  <a:pt x="619" y="609"/>
                  <a:pt x="623" y="609"/>
                </a:cubicBezTo>
                <a:cubicBezTo>
                  <a:pt x="626" y="608"/>
                  <a:pt x="631" y="605"/>
                  <a:pt x="632" y="601"/>
                </a:cubicBezTo>
                <a:close/>
                <a:moveTo>
                  <a:pt x="612" y="603"/>
                </a:moveTo>
                <a:cubicBezTo>
                  <a:pt x="614" y="599"/>
                  <a:pt x="612" y="596"/>
                  <a:pt x="609" y="596"/>
                </a:cubicBezTo>
                <a:cubicBezTo>
                  <a:pt x="605" y="597"/>
                  <a:pt x="601" y="600"/>
                  <a:pt x="599" y="605"/>
                </a:cubicBezTo>
                <a:cubicBezTo>
                  <a:pt x="597" y="609"/>
                  <a:pt x="598" y="612"/>
                  <a:pt x="602" y="611"/>
                </a:cubicBezTo>
                <a:cubicBezTo>
                  <a:pt x="606" y="611"/>
                  <a:pt x="610" y="607"/>
                  <a:pt x="612" y="603"/>
                </a:cubicBezTo>
                <a:close/>
                <a:moveTo>
                  <a:pt x="591" y="606"/>
                </a:moveTo>
                <a:cubicBezTo>
                  <a:pt x="593" y="601"/>
                  <a:pt x="592" y="598"/>
                  <a:pt x="588" y="599"/>
                </a:cubicBezTo>
                <a:cubicBezTo>
                  <a:pt x="585" y="599"/>
                  <a:pt x="580" y="603"/>
                  <a:pt x="578" y="607"/>
                </a:cubicBezTo>
                <a:cubicBezTo>
                  <a:pt x="577" y="611"/>
                  <a:pt x="578" y="614"/>
                  <a:pt x="581" y="614"/>
                </a:cubicBezTo>
                <a:cubicBezTo>
                  <a:pt x="585" y="613"/>
                  <a:pt x="589" y="610"/>
                  <a:pt x="591" y="606"/>
                </a:cubicBezTo>
                <a:close/>
                <a:moveTo>
                  <a:pt x="571" y="608"/>
                </a:moveTo>
                <a:cubicBezTo>
                  <a:pt x="573" y="604"/>
                  <a:pt x="571" y="601"/>
                  <a:pt x="568" y="601"/>
                </a:cubicBezTo>
                <a:cubicBezTo>
                  <a:pt x="564" y="602"/>
                  <a:pt x="560" y="606"/>
                  <a:pt x="558" y="610"/>
                </a:cubicBezTo>
                <a:cubicBezTo>
                  <a:pt x="556" y="614"/>
                  <a:pt x="557" y="617"/>
                  <a:pt x="561" y="616"/>
                </a:cubicBezTo>
                <a:cubicBezTo>
                  <a:pt x="565" y="616"/>
                  <a:pt x="569" y="612"/>
                  <a:pt x="571" y="608"/>
                </a:cubicBezTo>
                <a:close/>
                <a:moveTo>
                  <a:pt x="541" y="619"/>
                </a:moveTo>
                <a:cubicBezTo>
                  <a:pt x="544" y="618"/>
                  <a:pt x="549" y="615"/>
                  <a:pt x="551" y="611"/>
                </a:cubicBezTo>
                <a:cubicBezTo>
                  <a:pt x="552" y="607"/>
                  <a:pt x="551" y="604"/>
                  <a:pt x="548" y="604"/>
                </a:cubicBezTo>
                <a:cubicBezTo>
                  <a:pt x="544" y="604"/>
                  <a:pt x="540" y="608"/>
                  <a:pt x="538" y="612"/>
                </a:cubicBezTo>
                <a:cubicBezTo>
                  <a:pt x="536" y="616"/>
                  <a:pt x="537" y="619"/>
                  <a:pt x="541" y="619"/>
                </a:cubicBezTo>
                <a:close/>
                <a:moveTo>
                  <a:pt x="520" y="621"/>
                </a:moveTo>
                <a:cubicBezTo>
                  <a:pt x="524" y="621"/>
                  <a:pt x="528" y="617"/>
                  <a:pt x="530" y="613"/>
                </a:cubicBezTo>
                <a:cubicBezTo>
                  <a:pt x="532" y="609"/>
                  <a:pt x="531" y="606"/>
                  <a:pt x="528" y="607"/>
                </a:cubicBezTo>
                <a:cubicBezTo>
                  <a:pt x="524" y="607"/>
                  <a:pt x="520" y="611"/>
                  <a:pt x="518" y="615"/>
                </a:cubicBezTo>
                <a:cubicBezTo>
                  <a:pt x="516" y="619"/>
                  <a:pt x="517" y="622"/>
                  <a:pt x="520" y="621"/>
                </a:cubicBezTo>
                <a:close/>
                <a:moveTo>
                  <a:pt x="510" y="616"/>
                </a:moveTo>
                <a:cubicBezTo>
                  <a:pt x="512" y="612"/>
                  <a:pt x="511" y="609"/>
                  <a:pt x="507" y="609"/>
                </a:cubicBezTo>
                <a:cubicBezTo>
                  <a:pt x="504" y="610"/>
                  <a:pt x="500" y="613"/>
                  <a:pt x="497" y="618"/>
                </a:cubicBezTo>
                <a:cubicBezTo>
                  <a:pt x="495" y="622"/>
                  <a:pt x="497" y="625"/>
                  <a:pt x="500" y="624"/>
                </a:cubicBezTo>
                <a:cubicBezTo>
                  <a:pt x="504" y="624"/>
                  <a:pt x="508" y="620"/>
                  <a:pt x="510" y="616"/>
                </a:cubicBezTo>
                <a:close/>
                <a:moveTo>
                  <a:pt x="490" y="619"/>
                </a:moveTo>
                <a:cubicBezTo>
                  <a:pt x="492" y="614"/>
                  <a:pt x="491" y="611"/>
                  <a:pt x="487" y="612"/>
                </a:cubicBezTo>
                <a:cubicBezTo>
                  <a:pt x="484" y="612"/>
                  <a:pt x="480" y="616"/>
                  <a:pt x="477" y="620"/>
                </a:cubicBezTo>
                <a:cubicBezTo>
                  <a:pt x="475" y="624"/>
                  <a:pt x="477" y="627"/>
                  <a:pt x="480" y="627"/>
                </a:cubicBezTo>
                <a:cubicBezTo>
                  <a:pt x="483" y="626"/>
                  <a:pt x="488" y="623"/>
                  <a:pt x="490" y="619"/>
                </a:cubicBezTo>
                <a:close/>
                <a:moveTo>
                  <a:pt x="3201" y="637"/>
                </a:moveTo>
                <a:cubicBezTo>
                  <a:pt x="3204" y="637"/>
                  <a:pt x="3205" y="634"/>
                  <a:pt x="3202" y="630"/>
                </a:cubicBezTo>
                <a:cubicBezTo>
                  <a:pt x="3199" y="626"/>
                  <a:pt x="3195" y="623"/>
                  <a:pt x="3192" y="622"/>
                </a:cubicBezTo>
                <a:cubicBezTo>
                  <a:pt x="3189" y="622"/>
                  <a:pt x="3188" y="624"/>
                  <a:pt x="3191" y="628"/>
                </a:cubicBezTo>
                <a:cubicBezTo>
                  <a:pt x="3193" y="633"/>
                  <a:pt x="3198" y="636"/>
                  <a:pt x="3201" y="637"/>
                </a:cubicBezTo>
                <a:close/>
                <a:moveTo>
                  <a:pt x="3173" y="626"/>
                </a:moveTo>
                <a:cubicBezTo>
                  <a:pt x="3175" y="630"/>
                  <a:pt x="3180" y="633"/>
                  <a:pt x="3183" y="634"/>
                </a:cubicBezTo>
                <a:cubicBezTo>
                  <a:pt x="3186" y="634"/>
                  <a:pt x="3187" y="631"/>
                  <a:pt x="3184" y="627"/>
                </a:cubicBezTo>
                <a:cubicBezTo>
                  <a:pt x="3182" y="623"/>
                  <a:pt x="3177" y="620"/>
                  <a:pt x="3174" y="619"/>
                </a:cubicBezTo>
                <a:cubicBezTo>
                  <a:pt x="3171" y="619"/>
                  <a:pt x="3170" y="622"/>
                  <a:pt x="3173" y="626"/>
                </a:cubicBezTo>
                <a:close/>
                <a:moveTo>
                  <a:pt x="3156" y="616"/>
                </a:moveTo>
                <a:cubicBezTo>
                  <a:pt x="3153" y="616"/>
                  <a:pt x="3152" y="619"/>
                  <a:pt x="3155" y="623"/>
                </a:cubicBezTo>
                <a:cubicBezTo>
                  <a:pt x="3157" y="627"/>
                  <a:pt x="3162" y="631"/>
                  <a:pt x="3165" y="631"/>
                </a:cubicBezTo>
                <a:cubicBezTo>
                  <a:pt x="3168" y="632"/>
                  <a:pt x="3169" y="629"/>
                  <a:pt x="3166" y="625"/>
                </a:cubicBezTo>
                <a:cubicBezTo>
                  <a:pt x="3164" y="620"/>
                  <a:pt x="3159" y="617"/>
                  <a:pt x="3156" y="616"/>
                </a:cubicBezTo>
                <a:close/>
                <a:moveTo>
                  <a:pt x="3137" y="620"/>
                </a:moveTo>
                <a:cubicBezTo>
                  <a:pt x="3139" y="624"/>
                  <a:pt x="3144" y="628"/>
                  <a:pt x="3147" y="628"/>
                </a:cubicBezTo>
                <a:cubicBezTo>
                  <a:pt x="3150" y="629"/>
                  <a:pt x="3151" y="626"/>
                  <a:pt x="3148" y="622"/>
                </a:cubicBezTo>
                <a:cubicBezTo>
                  <a:pt x="3146" y="618"/>
                  <a:pt x="3141" y="614"/>
                  <a:pt x="3138" y="613"/>
                </a:cubicBezTo>
                <a:cubicBezTo>
                  <a:pt x="3135" y="613"/>
                  <a:pt x="3134" y="616"/>
                  <a:pt x="3137" y="620"/>
                </a:cubicBezTo>
                <a:close/>
                <a:moveTo>
                  <a:pt x="3119" y="617"/>
                </a:moveTo>
                <a:cubicBezTo>
                  <a:pt x="3121" y="621"/>
                  <a:pt x="3126" y="625"/>
                  <a:pt x="3129" y="625"/>
                </a:cubicBezTo>
                <a:cubicBezTo>
                  <a:pt x="3132" y="626"/>
                  <a:pt x="3133" y="623"/>
                  <a:pt x="3130" y="619"/>
                </a:cubicBezTo>
                <a:cubicBezTo>
                  <a:pt x="3128" y="615"/>
                  <a:pt x="3123" y="611"/>
                  <a:pt x="3120" y="611"/>
                </a:cubicBezTo>
                <a:cubicBezTo>
                  <a:pt x="3117" y="610"/>
                  <a:pt x="3116" y="613"/>
                  <a:pt x="3119" y="617"/>
                </a:cubicBezTo>
                <a:close/>
                <a:moveTo>
                  <a:pt x="3046" y="599"/>
                </a:moveTo>
                <a:cubicBezTo>
                  <a:pt x="3043" y="599"/>
                  <a:pt x="3042" y="602"/>
                  <a:pt x="3045" y="606"/>
                </a:cubicBezTo>
                <a:cubicBezTo>
                  <a:pt x="3047" y="610"/>
                  <a:pt x="3052" y="614"/>
                  <a:pt x="3055" y="614"/>
                </a:cubicBezTo>
                <a:cubicBezTo>
                  <a:pt x="3058" y="615"/>
                  <a:pt x="3059" y="612"/>
                  <a:pt x="3056" y="608"/>
                </a:cubicBezTo>
                <a:cubicBezTo>
                  <a:pt x="3054" y="604"/>
                  <a:pt x="3049" y="600"/>
                  <a:pt x="3046" y="599"/>
                </a:cubicBezTo>
                <a:close/>
                <a:moveTo>
                  <a:pt x="3028" y="597"/>
                </a:moveTo>
                <a:cubicBezTo>
                  <a:pt x="3024" y="596"/>
                  <a:pt x="3024" y="599"/>
                  <a:pt x="3026" y="603"/>
                </a:cubicBezTo>
                <a:cubicBezTo>
                  <a:pt x="3028" y="607"/>
                  <a:pt x="3033" y="611"/>
                  <a:pt x="3036" y="612"/>
                </a:cubicBezTo>
                <a:cubicBezTo>
                  <a:pt x="3039" y="612"/>
                  <a:pt x="3040" y="609"/>
                  <a:pt x="3038" y="605"/>
                </a:cubicBezTo>
                <a:cubicBezTo>
                  <a:pt x="3035" y="601"/>
                  <a:pt x="3031" y="597"/>
                  <a:pt x="3028" y="597"/>
                </a:cubicBezTo>
                <a:close/>
                <a:moveTo>
                  <a:pt x="3019" y="602"/>
                </a:moveTo>
                <a:cubicBezTo>
                  <a:pt x="3017" y="598"/>
                  <a:pt x="3012" y="595"/>
                  <a:pt x="3009" y="594"/>
                </a:cubicBezTo>
                <a:cubicBezTo>
                  <a:pt x="3005" y="594"/>
                  <a:pt x="3005" y="597"/>
                  <a:pt x="3007" y="601"/>
                </a:cubicBezTo>
                <a:cubicBezTo>
                  <a:pt x="3009" y="605"/>
                  <a:pt x="3014" y="608"/>
                  <a:pt x="3017" y="609"/>
                </a:cubicBezTo>
                <a:cubicBezTo>
                  <a:pt x="3021" y="609"/>
                  <a:pt x="3021" y="606"/>
                  <a:pt x="3019" y="602"/>
                </a:cubicBezTo>
                <a:close/>
                <a:moveTo>
                  <a:pt x="2998" y="606"/>
                </a:moveTo>
                <a:cubicBezTo>
                  <a:pt x="3002" y="607"/>
                  <a:pt x="3002" y="604"/>
                  <a:pt x="3000" y="600"/>
                </a:cubicBezTo>
                <a:cubicBezTo>
                  <a:pt x="2998" y="596"/>
                  <a:pt x="2993" y="592"/>
                  <a:pt x="2990" y="591"/>
                </a:cubicBezTo>
                <a:cubicBezTo>
                  <a:pt x="2987" y="591"/>
                  <a:pt x="2986" y="594"/>
                  <a:pt x="2988" y="598"/>
                </a:cubicBezTo>
                <a:cubicBezTo>
                  <a:pt x="2990" y="602"/>
                  <a:pt x="2995" y="606"/>
                  <a:pt x="2998" y="606"/>
                </a:cubicBezTo>
                <a:close/>
                <a:moveTo>
                  <a:pt x="2969" y="595"/>
                </a:moveTo>
                <a:cubicBezTo>
                  <a:pt x="2971" y="599"/>
                  <a:pt x="2976" y="603"/>
                  <a:pt x="2979" y="604"/>
                </a:cubicBezTo>
                <a:cubicBezTo>
                  <a:pt x="2983" y="604"/>
                  <a:pt x="2983" y="601"/>
                  <a:pt x="2981" y="597"/>
                </a:cubicBezTo>
                <a:cubicBezTo>
                  <a:pt x="2979" y="593"/>
                  <a:pt x="2974" y="589"/>
                  <a:pt x="2971" y="589"/>
                </a:cubicBezTo>
                <a:cubicBezTo>
                  <a:pt x="2968" y="588"/>
                  <a:pt x="2967" y="591"/>
                  <a:pt x="2969" y="595"/>
                </a:cubicBezTo>
                <a:close/>
                <a:moveTo>
                  <a:pt x="2962" y="594"/>
                </a:moveTo>
                <a:cubicBezTo>
                  <a:pt x="2960" y="590"/>
                  <a:pt x="2955" y="587"/>
                  <a:pt x="2952" y="586"/>
                </a:cubicBezTo>
                <a:cubicBezTo>
                  <a:pt x="2949" y="586"/>
                  <a:pt x="2948" y="589"/>
                  <a:pt x="2950" y="593"/>
                </a:cubicBezTo>
                <a:cubicBezTo>
                  <a:pt x="2952" y="597"/>
                  <a:pt x="2957" y="601"/>
                  <a:pt x="2960" y="601"/>
                </a:cubicBezTo>
                <a:cubicBezTo>
                  <a:pt x="2963" y="601"/>
                  <a:pt x="2964" y="598"/>
                  <a:pt x="2962" y="594"/>
                </a:cubicBezTo>
                <a:close/>
                <a:moveTo>
                  <a:pt x="2764" y="577"/>
                </a:moveTo>
                <a:cubicBezTo>
                  <a:pt x="2767" y="577"/>
                  <a:pt x="2769" y="574"/>
                  <a:pt x="2767" y="570"/>
                </a:cubicBezTo>
                <a:cubicBezTo>
                  <a:pt x="2765" y="566"/>
                  <a:pt x="2760" y="562"/>
                  <a:pt x="2757" y="562"/>
                </a:cubicBezTo>
                <a:cubicBezTo>
                  <a:pt x="2753" y="562"/>
                  <a:pt x="2752" y="565"/>
                  <a:pt x="2754" y="569"/>
                </a:cubicBezTo>
                <a:cubicBezTo>
                  <a:pt x="2756" y="573"/>
                  <a:pt x="2760" y="576"/>
                  <a:pt x="2764" y="577"/>
                </a:cubicBezTo>
                <a:close/>
                <a:moveTo>
                  <a:pt x="2744" y="575"/>
                </a:moveTo>
                <a:cubicBezTo>
                  <a:pt x="2747" y="575"/>
                  <a:pt x="2749" y="572"/>
                  <a:pt x="2747" y="568"/>
                </a:cubicBezTo>
                <a:cubicBezTo>
                  <a:pt x="2745" y="564"/>
                  <a:pt x="2740" y="560"/>
                  <a:pt x="2737" y="560"/>
                </a:cubicBezTo>
                <a:cubicBezTo>
                  <a:pt x="2733" y="559"/>
                  <a:pt x="2732" y="562"/>
                  <a:pt x="2734" y="566"/>
                </a:cubicBezTo>
                <a:cubicBezTo>
                  <a:pt x="2736" y="571"/>
                  <a:pt x="2740" y="574"/>
                  <a:pt x="2744" y="575"/>
                </a:cubicBezTo>
                <a:close/>
                <a:moveTo>
                  <a:pt x="2726" y="566"/>
                </a:moveTo>
                <a:cubicBezTo>
                  <a:pt x="2725" y="561"/>
                  <a:pt x="2720" y="558"/>
                  <a:pt x="2717" y="557"/>
                </a:cubicBezTo>
                <a:cubicBezTo>
                  <a:pt x="2713" y="557"/>
                  <a:pt x="2712" y="560"/>
                  <a:pt x="2714" y="564"/>
                </a:cubicBezTo>
                <a:cubicBezTo>
                  <a:pt x="2716" y="568"/>
                  <a:pt x="2720" y="572"/>
                  <a:pt x="2724" y="572"/>
                </a:cubicBezTo>
                <a:cubicBezTo>
                  <a:pt x="2727" y="573"/>
                  <a:pt x="2728" y="570"/>
                  <a:pt x="2726" y="566"/>
                </a:cubicBezTo>
                <a:close/>
                <a:moveTo>
                  <a:pt x="2706" y="563"/>
                </a:moveTo>
                <a:cubicBezTo>
                  <a:pt x="2704" y="559"/>
                  <a:pt x="2700" y="556"/>
                  <a:pt x="2697" y="555"/>
                </a:cubicBezTo>
                <a:cubicBezTo>
                  <a:pt x="2693" y="555"/>
                  <a:pt x="2692" y="558"/>
                  <a:pt x="2694" y="562"/>
                </a:cubicBezTo>
                <a:cubicBezTo>
                  <a:pt x="2695" y="566"/>
                  <a:pt x="2700" y="570"/>
                  <a:pt x="2703" y="570"/>
                </a:cubicBezTo>
                <a:cubicBezTo>
                  <a:pt x="2707" y="571"/>
                  <a:pt x="2708" y="568"/>
                  <a:pt x="2706" y="563"/>
                </a:cubicBezTo>
                <a:close/>
                <a:moveTo>
                  <a:pt x="2686" y="561"/>
                </a:moveTo>
                <a:cubicBezTo>
                  <a:pt x="2684" y="557"/>
                  <a:pt x="2680" y="554"/>
                  <a:pt x="2676" y="553"/>
                </a:cubicBezTo>
                <a:cubicBezTo>
                  <a:pt x="2673" y="553"/>
                  <a:pt x="2671" y="556"/>
                  <a:pt x="2673" y="560"/>
                </a:cubicBezTo>
                <a:cubicBezTo>
                  <a:pt x="2675" y="564"/>
                  <a:pt x="2679" y="568"/>
                  <a:pt x="2683" y="568"/>
                </a:cubicBezTo>
                <a:cubicBezTo>
                  <a:pt x="2687" y="568"/>
                  <a:pt x="2688" y="565"/>
                  <a:pt x="2686" y="561"/>
                </a:cubicBezTo>
                <a:close/>
                <a:moveTo>
                  <a:pt x="2663" y="566"/>
                </a:moveTo>
                <a:cubicBezTo>
                  <a:pt x="2666" y="566"/>
                  <a:pt x="2668" y="563"/>
                  <a:pt x="2666" y="559"/>
                </a:cubicBezTo>
                <a:cubicBezTo>
                  <a:pt x="2664" y="555"/>
                  <a:pt x="2660" y="551"/>
                  <a:pt x="2656" y="551"/>
                </a:cubicBezTo>
                <a:cubicBezTo>
                  <a:pt x="2652" y="551"/>
                  <a:pt x="2651" y="554"/>
                  <a:pt x="2653" y="558"/>
                </a:cubicBezTo>
                <a:cubicBezTo>
                  <a:pt x="2655" y="562"/>
                  <a:pt x="2659" y="566"/>
                  <a:pt x="2663" y="566"/>
                </a:cubicBezTo>
                <a:close/>
                <a:moveTo>
                  <a:pt x="2642" y="564"/>
                </a:moveTo>
                <a:cubicBezTo>
                  <a:pt x="2646" y="564"/>
                  <a:pt x="2647" y="561"/>
                  <a:pt x="2645" y="557"/>
                </a:cubicBezTo>
                <a:cubicBezTo>
                  <a:pt x="2644" y="553"/>
                  <a:pt x="2639" y="549"/>
                  <a:pt x="2636" y="549"/>
                </a:cubicBezTo>
                <a:cubicBezTo>
                  <a:pt x="2632" y="549"/>
                  <a:pt x="2631" y="552"/>
                  <a:pt x="2633" y="556"/>
                </a:cubicBezTo>
                <a:cubicBezTo>
                  <a:pt x="2634" y="560"/>
                  <a:pt x="2639" y="564"/>
                  <a:pt x="2642" y="564"/>
                </a:cubicBezTo>
                <a:close/>
                <a:moveTo>
                  <a:pt x="2622" y="562"/>
                </a:moveTo>
                <a:cubicBezTo>
                  <a:pt x="2625" y="562"/>
                  <a:pt x="2627" y="559"/>
                  <a:pt x="2625" y="555"/>
                </a:cubicBezTo>
                <a:cubicBezTo>
                  <a:pt x="2623" y="551"/>
                  <a:pt x="2619" y="547"/>
                  <a:pt x="2615" y="547"/>
                </a:cubicBezTo>
                <a:cubicBezTo>
                  <a:pt x="2612" y="547"/>
                  <a:pt x="2610" y="550"/>
                  <a:pt x="2612" y="554"/>
                </a:cubicBezTo>
                <a:cubicBezTo>
                  <a:pt x="2614" y="558"/>
                  <a:pt x="2618" y="562"/>
                  <a:pt x="2622" y="562"/>
                </a:cubicBezTo>
                <a:close/>
                <a:moveTo>
                  <a:pt x="2601" y="560"/>
                </a:moveTo>
                <a:cubicBezTo>
                  <a:pt x="2605" y="560"/>
                  <a:pt x="2606" y="557"/>
                  <a:pt x="2604" y="553"/>
                </a:cubicBezTo>
                <a:cubicBezTo>
                  <a:pt x="2603" y="549"/>
                  <a:pt x="2598" y="545"/>
                  <a:pt x="2595" y="545"/>
                </a:cubicBezTo>
                <a:cubicBezTo>
                  <a:pt x="2591" y="545"/>
                  <a:pt x="2590" y="548"/>
                  <a:pt x="2591" y="552"/>
                </a:cubicBezTo>
                <a:cubicBezTo>
                  <a:pt x="2593" y="556"/>
                  <a:pt x="2597" y="560"/>
                  <a:pt x="2601" y="560"/>
                </a:cubicBezTo>
                <a:close/>
                <a:moveTo>
                  <a:pt x="2580" y="558"/>
                </a:moveTo>
                <a:cubicBezTo>
                  <a:pt x="2584" y="558"/>
                  <a:pt x="2585" y="555"/>
                  <a:pt x="2584" y="551"/>
                </a:cubicBezTo>
                <a:cubicBezTo>
                  <a:pt x="2582" y="547"/>
                  <a:pt x="2578" y="543"/>
                  <a:pt x="2574" y="543"/>
                </a:cubicBezTo>
                <a:cubicBezTo>
                  <a:pt x="2571" y="543"/>
                  <a:pt x="2569" y="546"/>
                  <a:pt x="2571" y="550"/>
                </a:cubicBezTo>
                <a:cubicBezTo>
                  <a:pt x="2572" y="554"/>
                  <a:pt x="2577" y="558"/>
                  <a:pt x="2580" y="558"/>
                </a:cubicBezTo>
                <a:close/>
                <a:moveTo>
                  <a:pt x="2560" y="556"/>
                </a:moveTo>
                <a:cubicBezTo>
                  <a:pt x="2563" y="556"/>
                  <a:pt x="2565" y="553"/>
                  <a:pt x="2563" y="549"/>
                </a:cubicBezTo>
                <a:cubicBezTo>
                  <a:pt x="2561" y="545"/>
                  <a:pt x="2557" y="542"/>
                  <a:pt x="2554" y="541"/>
                </a:cubicBezTo>
                <a:cubicBezTo>
                  <a:pt x="2550" y="541"/>
                  <a:pt x="2548" y="544"/>
                  <a:pt x="2550" y="548"/>
                </a:cubicBezTo>
                <a:cubicBezTo>
                  <a:pt x="2552" y="552"/>
                  <a:pt x="2556" y="556"/>
                  <a:pt x="2560" y="556"/>
                </a:cubicBezTo>
                <a:close/>
                <a:moveTo>
                  <a:pt x="2539" y="554"/>
                </a:moveTo>
                <a:cubicBezTo>
                  <a:pt x="2542" y="555"/>
                  <a:pt x="2544" y="552"/>
                  <a:pt x="2542" y="547"/>
                </a:cubicBezTo>
                <a:cubicBezTo>
                  <a:pt x="2541" y="543"/>
                  <a:pt x="2537" y="540"/>
                  <a:pt x="2533" y="539"/>
                </a:cubicBezTo>
                <a:cubicBezTo>
                  <a:pt x="2529" y="539"/>
                  <a:pt x="2528" y="542"/>
                  <a:pt x="2529" y="546"/>
                </a:cubicBezTo>
                <a:cubicBezTo>
                  <a:pt x="2531" y="550"/>
                  <a:pt x="2535" y="554"/>
                  <a:pt x="2539" y="554"/>
                </a:cubicBezTo>
                <a:close/>
                <a:moveTo>
                  <a:pt x="2518" y="552"/>
                </a:moveTo>
                <a:cubicBezTo>
                  <a:pt x="2522" y="553"/>
                  <a:pt x="2523" y="550"/>
                  <a:pt x="2522" y="546"/>
                </a:cubicBezTo>
                <a:cubicBezTo>
                  <a:pt x="2520" y="542"/>
                  <a:pt x="2516" y="538"/>
                  <a:pt x="2512" y="538"/>
                </a:cubicBezTo>
                <a:cubicBezTo>
                  <a:pt x="2509" y="537"/>
                  <a:pt x="2507" y="540"/>
                  <a:pt x="2509" y="545"/>
                </a:cubicBezTo>
                <a:cubicBezTo>
                  <a:pt x="2510" y="549"/>
                  <a:pt x="2514" y="552"/>
                  <a:pt x="2518" y="552"/>
                </a:cubicBezTo>
                <a:close/>
                <a:moveTo>
                  <a:pt x="2497" y="551"/>
                </a:moveTo>
                <a:cubicBezTo>
                  <a:pt x="2501" y="551"/>
                  <a:pt x="2502" y="548"/>
                  <a:pt x="2501" y="544"/>
                </a:cubicBezTo>
                <a:cubicBezTo>
                  <a:pt x="2499" y="540"/>
                  <a:pt x="2495" y="536"/>
                  <a:pt x="2491" y="536"/>
                </a:cubicBezTo>
                <a:cubicBezTo>
                  <a:pt x="2488" y="536"/>
                  <a:pt x="2486" y="539"/>
                  <a:pt x="2488" y="543"/>
                </a:cubicBezTo>
                <a:cubicBezTo>
                  <a:pt x="2489" y="547"/>
                  <a:pt x="2493" y="550"/>
                  <a:pt x="2497" y="551"/>
                </a:cubicBezTo>
                <a:close/>
                <a:moveTo>
                  <a:pt x="2480" y="542"/>
                </a:moveTo>
                <a:cubicBezTo>
                  <a:pt x="2478" y="538"/>
                  <a:pt x="2474" y="534"/>
                  <a:pt x="2471" y="534"/>
                </a:cubicBezTo>
                <a:cubicBezTo>
                  <a:pt x="2467" y="534"/>
                  <a:pt x="2465" y="537"/>
                  <a:pt x="2467" y="541"/>
                </a:cubicBezTo>
                <a:cubicBezTo>
                  <a:pt x="2468" y="545"/>
                  <a:pt x="2472" y="549"/>
                  <a:pt x="2476" y="549"/>
                </a:cubicBezTo>
                <a:cubicBezTo>
                  <a:pt x="2480" y="549"/>
                  <a:pt x="2481" y="546"/>
                  <a:pt x="2480" y="542"/>
                </a:cubicBezTo>
                <a:close/>
                <a:moveTo>
                  <a:pt x="2455" y="547"/>
                </a:moveTo>
                <a:cubicBezTo>
                  <a:pt x="2459" y="548"/>
                  <a:pt x="2460" y="545"/>
                  <a:pt x="2459" y="540"/>
                </a:cubicBezTo>
                <a:cubicBezTo>
                  <a:pt x="2457" y="536"/>
                  <a:pt x="2453" y="533"/>
                  <a:pt x="2450" y="532"/>
                </a:cubicBezTo>
                <a:cubicBezTo>
                  <a:pt x="2446" y="532"/>
                  <a:pt x="2444" y="535"/>
                  <a:pt x="2446" y="539"/>
                </a:cubicBezTo>
                <a:cubicBezTo>
                  <a:pt x="2447" y="544"/>
                  <a:pt x="2451" y="547"/>
                  <a:pt x="2455" y="547"/>
                </a:cubicBezTo>
                <a:close/>
                <a:moveTo>
                  <a:pt x="2434" y="546"/>
                </a:moveTo>
                <a:cubicBezTo>
                  <a:pt x="2437" y="546"/>
                  <a:pt x="2439" y="543"/>
                  <a:pt x="2438" y="539"/>
                </a:cubicBezTo>
                <a:cubicBezTo>
                  <a:pt x="2436" y="535"/>
                  <a:pt x="2432" y="531"/>
                  <a:pt x="2429" y="531"/>
                </a:cubicBezTo>
                <a:cubicBezTo>
                  <a:pt x="2425" y="531"/>
                  <a:pt x="2423" y="534"/>
                  <a:pt x="2425" y="538"/>
                </a:cubicBezTo>
                <a:cubicBezTo>
                  <a:pt x="2426" y="542"/>
                  <a:pt x="2430" y="545"/>
                  <a:pt x="2434" y="546"/>
                </a:cubicBezTo>
                <a:close/>
                <a:moveTo>
                  <a:pt x="2413" y="544"/>
                </a:moveTo>
                <a:cubicBezTo>
                  <a:pt x="2416" y="544"/>
                  <a:pt x="2418" y="541"/>
                  <a:pt x="2417" y="537"/>
                </a:cubicBezTo>
                <a:cubicBezTo>
                  <a:pt x="2415" y="533"/>
                  <a:pt x="2411" y="530"/>
                  <a:pt x="2408" y="529"/>
                </a:cubicBezTo>
                <a:cubicBezTo>
                  <a:pt x="2404" y="529"/>
                  <a:pt x="2402" y="532"/>
                  <a:pt x="2403" y="536"/>
                </a:cubicBezTo>
                <a:cubicBezTo>
                  <a:pt x="2405" y="540"/>
                  <a:pt x="2409" y="544"/>
                  <a:pt x="2413" y="544"/>
                </a:cubicBezTo>
                <a:close/>
                <a:moveTo>
                  <a:pt x="2391" y="543"/>
                </a:moveTo>
                <a:cubicBezTo>
                  <a:pt x="2395" y="543"/>
                  <a:pt x="2397" y="540"/>
                  <a:pt x="2396" y="536"/>
                </a:cubicBezTo>
                <a:cubicBezTo>
                  <a:pt x="2394" y="532"/>
                  <a:pt x="2390" y="528"/>
                  <a:pt x="2386" y="528"/>
                </a:cubicBezTo>
                <a:cubicBezTo>
                  <a:pt x="2383" y="527"/>
                  <a:pt x="2381" y="531"/>
                  <a:pt x="2382" y="535"/>
                </a:cubicBezTo>
                <a:cubicBezTo>
                  <a:pt x="2384" y="539"/>
                  <a:pt x="2388" y="542"/>
                  <a:pt x="2391" y="543"/>
                </a:cubicBezTo>
                <a:close/>
                <a:moveTo>
                  <a:pt x="2370" y="541"/>
                </a:moveTo>
                <a:cubicBezTo>
                  <a:pt x="2374" y="541"/>
                  <a:pt x="2376" y="538"/>
                  <a:pt x="2374" y="534"/>
                </a:cubicBezTo>
                <a:cubicBezTo>
                  <a:pt x="2373" y="530"/>
                  <a:pt x="2369" y="527"/>
                  <a:pt x="2365" y="526"/>
                </a:cubicBezTo>
                <a:cubicBezTo>
                  <a:pt x="2362" y="526"/>
                  <a:pt x="2360" y="529"/>
                  <a:pt x="2361" y="533"/>
                </a:cubicBezTo>
                <a:cubicBezTo>
                  <a:pt x="2362" y="537"/>
                  <a:pt x="2366" y="541"/>
                  <a:pt x="2370" y="541"/>
                </a:cubicBezTo>
                <a:close/>
                <a:moveTo>
                  <a:pt x="2349" y="540"/>
                </a:moveTo>
                <a:cubicBezTo>
                  <a:pt x="2353" y="540"/>
                  <a:pt x="2354" y="537"/>
                  <a:pt x="2353" y="533"/>
                </a:cubicBezTo>
                <a:cubicBezTo>
                  <a:pt x="2352" y="529"/>
                  <a:pt x="2348" y="525"/>
                  <a:pt x="2344" y="525"/>
                </a:cubicBezTo>
                <a:cubicBezTo>
                  <a:pt x="2340" y="525"/>
                  <a:pt x="2339" y="528"/>
                  <a:pt x="2340" y="532"/>
                </a:cubicBezTo>
                <a:cubicBezTo>
                  <a:pt x="2341" y="536"/>
                  <a:pt x="2345" y="539"/>
                  <a:pt x="2349" y="540"/>
                </a:cubicBezTo>
                <a:close/>
                <a:moveTo>
                  <a:pt x="2327" y="538"/>
                </a:moveTo>
                <a:cubicBezTo>
                  <a:pt x="2331" y="539"/>
                  <a:pt x="2333" y="535"/>
                  <a:pt x="2332" y="531"/>
                </a:cubicBezTo>
                <a:cubicBezTo>
                  <a:pt x="2331" y="527"/>
                  <a:pt x="2327" y="524"/>
                  <a:pt x="2323" y="523"/>
                </a:cubicBezTo>
                <a:cubicBezTo>
                  <a:pt x="2319" y="523"/>
                  <a:pt x="2317" y="526"/>
                  <a:pt x="2318" y="530"/>
                </a:cubicBezTo>
                <a:cubicBezTo>
                  <a:pt x="2320" y="535"/>
                  <a:pt x="2324" y="538"/>
                  <a:pt x="2327" y="538"/>
                </a:cubicBezTo>
                <a:close/>
                <a:moveTo>
                  <a:pt x="2311" y="530"/>
                </a:moveTo>
                <a:cubicBezTo>
                  <a:pt x="2309" y="526"/>
                  <a:pt x="2305" y="522"/>
                  <a:pt x="2302" y="522"/>
                </a:cubicBezTo>
                <a:cubicBezTo>
                  <a:pt x="2298" y="522"/>
                  <a:pt x="2296" y="525"/>
                  <a:pt x="2297" y="529"/>
                </a:cubicBezTo>
                <a:cubicBezTo>
                  <a:pt x="2298" y="533"/>
                  <a:pt x="2302" y="537"/>
                  <a:pt x="2306" y="537"/>
                </a:cubicBezTo>
                <a:cubicBezTo>
                  <a:pt x="2310" y="537"/>
                  <a:pt x="2312" y="534"/>
                  <a:pt x="2311" y="530"/>
                </a:cubicBezTo>
                <a:close/>
                <a:moveTo>
                  <a:pt x="2280" y="521"/>
                </a:moveTo>
                <a:cubicBezTo>
                  <a:pt x="2277" y="521"/>
                  <a:pt x="2275" y="524"/>
                  <a:pt x="2276" y="528"/>
                </a:cubicBezTo>
                <a:cubicBezTo>
                  <a:pt x="2277" y="532"/>
                  <a:pt x="2281" y="535"/>
                  <a:pt x="2285" y="536"/>
                </a:cubicBezTo>
                <a:cubicBezTo>
                  <a:pt x="2288" y="536"/>
                  <a:pt x="2290" y="533"/>
                  <a:pt x="2289" y="529"/>
                </a:cubicBezTo>
                <a:cubicBezTo>
                  <a:pt x="2288" y="525"/>
                  <a:pt x="2284" y="521"/>
                  <a:pt x="2280" y="521"/>
                </a:cubicBezTo>
                <a:close/>
                <a:moveTo>
                  <a:pt x="2259" y="520"/>
                </a:moveTo>
                <a:cubicBezTo>
                  <a:pt x="2255" y="519"/>
                  <a:pt x="2253" y="522"/>
                  <a:pt x="2254" y="527"/>
                </a:cubicBezTo>
                <a:cubicBezTo>
                  <a:pt x="2255" y="531"/>
                  <a:pt x="2259" y="534"/>
                  <a:pt x="2263" y="534"/>
                </a:cubicBezTo>
                <a:cubicBezTo>
                  <a:pt x="2267" y="535"/>
                  <a:pt x="2269" y="531"/>
                  <a:pt x="2268" y="527"/>
                </a:cubicBezTo>
                <a:cubicBezTo>
                  <a:pt x="2267" y="523"/>
                  <a:pt x="2263" y="520"/>
                  <a:pt x="2259" y="520"/>
                </a:cubicBezTo>
                <a:close/>
                <a:moveTo>
                  <a:pt x="2155" y="529"/>
                </a:moveTo>
                <a:cubicBezTo>
                  <a:pt x="2159" y="529"/>
                  <a:pt x="2161" y="526"/>
                  <a:pt x="2160" y="522"/>
                </a:cubicBezTo>
                <a:cubicBezTo>
                  <a:pt x="2159" y="518"/>
                  <a:pt x="2155" y="514"/>
                  <a:pt x="2151" y="514"/>
                </a:cubicBezTo>
                <a:cubicBezTo>
                  <a:pt x="2148" y="514"/>
                  <a:pt x="2145" y="517"/>
                  <a:pt x="2146" y="521"/>
                </a:cubicBezTo>
                <a:cubicBezTo>
                  <a:pt x="2147" y="525"/>
                  <a:pt x="2151" y="529"/>
                  <a:pt x="2155" y="529"/>
                </a:cubicBezTo>
                <a:close/>
                <a:moveTo>
                  <a:pt x="2133" y="528"/>
                </a:moveTo>
                <a:cubicBezTo>
                  <a:pt x="2137" y="528"/>
                  <a:pt x="2139" y="525"/>
                  <a:pt x="2138" y="521"/>
                </a:cubicBezTo>
                <a:cubicBezTo>
                  <a:pt x="2137" y="517"/>
                  <a:pt x="2134" y="513"/>
                  <a:pt x="2130" y="513"/>
                </a:cubicBezTo>
                <a:cubicBezTo>
                  <a:pt x="2126" y="513"/>
                  <a:pt x="2124" y="516"/>
                  <a:pt x="2125" y="520"/>
                </a:cubicBezTo>
                <a:cubicBezTo>
                  <a:pt x="2125" y="524"/>
                  <a:pt x="2129" y="528"/>
                  <a:pt x="2133" y="528"/>
                </a:cubicBezTo>
                <a:close/>
                <a:moveTo>
                  <a:pt x="2111" y="527"/>
                </a:moveTo>
                <a:cubicBezTo>
                  <a:pt x="2115" y="527"/>
                  <a:pt x="2117" y="524"/>
                  <a:pt x="2117" y="520"/>
                </a:cubicBezTo>
                <a:cubicBezTo>
                  <a:pt x="2116" y="516"/>
                  <a:pt x="2112" y="512"/>
                  <a:pt x="2108" y="512"/>
                </a:cubicBezTo>
                <a:cubicBezTo>
                  <a:pt x="2104" y="512"/>
                  <a:pt x="2102" y="515"/>
                  <a:pt x="2103" y="519"/>
                </a:cubicBezTo>
                <a:cubicBezTo>
                  <a:pt x="2104" y="523"/>
                  <a:pt x="2107" y="527"/>
                  <a:pt x="2111" y="527"/>
                </a:cubicBezTo>
                <a:close/>
                <a:moveTo>
                  <a:pt x="2089" y="526"/>
                </a:moveTo>
                <a:cubicBezTo>
                  <a:pt x="2093" y="526"/>
                  <a:pt x="2096" y="523"/>
                  <a:pt x="2095" y="519"/>
                </a:cubicBezTo>
                <a:cubicBezTo>
                  <a:pt x="2094" y="515"/>
                  <a:pt x="2090" y="511"/>
                  <a:pt x="2087" y="511"/>
                </a:cubicBezTo>
                <a:cubicBezTo>
                  <a:pt x="2083" y="511"/>
                  <a:pt x="2080" y="514"/>
                  <a:pt x="2081" y="518"/>
                </a:cubicBezTo>
                <a:cubicBezTo>
                  <a:pt x="2082" y="523"/>
                  <a:pt x="2086" y="526"/>
                  <a:pt x="2089" y="526"/>
                </a:cubicBezTo>
                <a:close/>
                <a:moveTo>
                  <a:pt x="2068" y="525"/>
                </a:moveTo>
                <a:cubicBezTo>
                  <a:pt x="2071" y="525"/>
                  <a:pt x="2074" y="522"/>
                  <a:pt x="2073" y="518"/>
                </a:cubicBezTo>
                <a:cubicBezTo>
                  <a:pt x="2072" y="514"/>
                  <a:pt x="2069" y="511"/>
                  <a:pt x="2065" y="511"/>
                </a:cubicBezTo>
                <a:cubicBezTo>
                  <a:pt x="2061" y="510"/>
                  <a:pt x="2059" y="514"/>
                  <a:pt x="2059" y="518"/>
                </a:cubicBezTo>
                <a:cubicBezTo>
                  <a:pt x="2060" y="522"/>
                  <a:pt x="2064" y="525"/>
                  <a:pt x="2068" y="525"/>
                </a:cubicBezTo>
                <a:close/>
                <a:moveTo>
                  <a:pt x="2046" y="525"/>
                </a:moveTo>
                <a:cubicBezTo>
                  <a:pt x="2049" y="525"/>
                  <a:pt x="2052" y="522"/>
                  <a:pt x="2051" y="517"/>
                </a:cubicBezTo>
                <a:cubicBezTo>
                  <a:pt x="2050" y="513"/>
                  <a:pt x="2047" y="510"/>
                  <a:pt x="2043" y="510"/>
                </a:cubicBezTo>
                <a:cubicBezTo>
                  <a:pt x="2039" y="510"/>
                  <a:pt x="2037" y="513"/>
                  <a:pt x="2038" y="517"/>
                </a:cubicBezTo>
                <a:cubicBezTo>
                  <a:pt x="2038" y="521"/>
                  <a:pt x="2042" y="524"/>
                  <a:pt x="2046" y="525"/>
                </a:cubicBezTo>
                <a:close/>
                <a:moveTo>
                  <a:pt x="2024" y="524"/>
                </a:moveTo>
                <a:cubicBezTo>
                  <a:pt x="2028" y="524"/>
                  <a:pt x="2030" y="521"/>
                  <a:pt x="2029" y="517"/>
                </a:cubicBezTo>
                <a:cubicBezTo>
                  <a:pt x="2029" y="513"/>
                  <a:pt x="2025" y="509"/>
                  <a:pt x="2021" y="509"/>
                </a:cubicBezTo>
                <a:cubicBezTo>
                  <a:pt x="2018" y="509"/>
                  <a:pt x="2015" y="512"/>
                  <a:pt x="2016" y="516"/>
                </a:cubicBezTo>
                <a:cubicBezTo>
                  <a:pt x="2016" y="520"/>
                  <a:pt x="2020" y="524"/>
                  <a:pt x="2024" y="524"/>
                </a:cubicBezTo>
                <a:close/>
                <a:moveTo>
                  <a:pt x="2002" y="523"/>
                </a:moveTo>
                <a:cubicBezTo>
                  <a:pt x="2006" y="523"/>
                  <a:pt x="2008" y="520"/>
                  <a:pt x="2008" y="516"/>
                </a:cubicBezTo>
                <a:cubicBezTo>
                  <a:pt x="2007" y="512"/>
                  <a:pt x="2003" y="508"/>
                  <a:pt x="1999" y="508"/>
                </a:cubicBezTo>
                <a:cubicBezTo>
                  <a:pt x="1996" y="508"/>
                  <a:pt x="1993" y="512"/>
                  <a:pt x="1994" y="516"/>
                </a:cubicBezTo>
                <a:cubicBezTo>
                  <a:pt x="1994" y="520"/>
                  <a:pt x="1998" y="523"/>
                  <a:pt x="2002" y="523"/>
                </a:cubicBezTo>
                <a:close/>
                <a:moveTo>
                  <a:pt x="1980" y="523"/>
                </a:moveTo>
                <a:cubicBezTo>
                  <a:pt x="1984" y="523"/>
                  <a:pt x="1986" y="520"/>
                  <a:pt x="1986" y="515"/>
                </a:cubicBezTo>
                <a:cubicBezTo>
                  <a:pt x="1985" y="511"/>
                  <a:pt x="1981" y="508"/>
                  <a:pt x="1978" y="508"/>
                </a:cubicBezTo>
                <a:cubicBezTo>
                  <a:pt x="1974" y="508"/>
                  <a:pt x="1971" y="511"/>
                  <a:pt x="1972" y="515"/>
                </a:cubicBezTo>
                <a:cubicBezTo>
                  <a:pt x="1972" y="519"/>
                  <a:pt x="1976" y="523"/>
                  <a:pt x="1980" y="523"/>
                </a:cubicBezTo>
                <a:close/>
                <a:moveTo>
                  <a:pt x="1958" y="522"/>
                </a:moveTo>
                <a:cubicBezTo>
                  <a:pt x="1962" y="522"/>
                  <a:pt x="1964" y="519"/>
                  <a:pt x="1964" y="515"/>
                </a:cubicBezTo>
                <a:cubicBezTo>
                  <a:pt x="1963" y="511"/>
                  <a:pt x="1960" y="507"/>
                  <a:pt x="1956" y="507"/>
                </a:cubicBezTo>
                <a:cubicBezTo>
                  <a:pt x="1952" y="507"/>
                  <a:pt x="1949" y="510"/>
                  <a:pt x="1950" y="515"/>
                </a:cubicBezTo>
                <a:cubicBezTo>
                  <a:pt x="1950" y="519"/>
                  <a:pt x="1954" y="522"/>
                  <a:pt x="1958" y="522"/>
                </a:cubicBezTo>
                <a:close/>
                <a:moveTo>
                  <a:pt x="1942" y="514"/>
                </a:moveTo>
                <a:cubicBezTo>
                  <a:pt x="1941" y="510"/>
                  <a:pt x="1938" y="507"/>
                  <a:pt x="1934" y="507"/>
                </a:cubicBezTo>
                <a:cubicBezTo>
                  <a:pt x="1930" y="507"/>
                  <a:pt x="1928" y="510"/>
                  <a:pt x="1928" y="514"/>
                </a:cubicBezTo>
                <a:cubicBezTo>
                  <a:pt x="1929" y="518"/>
                  <a:pt x="1932" y="522"/>
                  <a:pt x="1936" y="522"/>
                </a:cubicBezTo>
                <a:cubicBezTo>
                  <a:pt x="1940" y="522"/>
                  <a:pt x="1942" y="518"/>
                  <a:pt x="1942" y="514"/>
                </a:cubicBezTo>
                <a:close/>
                <a:moveTo>
                  <a:pt x="1914" y="521"/>
                </a:moveTo>
                <a:cubicBezTo>
                  <a:pt x="1918" y="521"/>
                  <a:pt x="1920" y="518"/>
                  <a:pt x="1920" y="514"/>
                </a:cubicBezTo>
                <a:cubicBezTo>
                  <a:pt x="1919" y="510"/>
                  <a:pt x="1916" y="506"/>
                  <a:pt x="1912" y="506"/>
                </a:cubicBezTo>
                <a:cubicBezTo>
                  <a:pt x="1908" y="506"/>
                  <a:pt x="1906" y="510"/>
                  <a:pt x="1906" y="514"/>
                </a:cubicBezTo>
                <a:cubicBezTo>
                  <a:pt x="1907" y="518"/>
                  <a:pt x="1910" y="521"/>
                  <a:pt x="1914" y="521"/>
                </a:cubicBezTo>
                <a:close/>
                <a:moveTo>
                  <a:pt x="1892" y="521"/>
                </a:moveTo>
                <a:cubicBezTo>
                  <a:pt x="1896" y="521"/>
                  <a:pt x="1898" y="518"/>
                  <a:pt x="1898" y="513"/>
                </a:cubicBezTo>
                <a:cubicBezTo>
                  <a:pt x="1897" y="509"/>
                  <a:pt x="1894" y="506"/>
                  <a:pt x="1890" y="506"/>
                </a:cubicBezTo>
                <a:cubicBezTo>
                  <a:pt x="1886" y="506"/>
                  <a:pt x="1884" y="509"/>
                  <a:pt x="1884" y="513"/>
                </a:cubicBezTo>
                <a:cubicBezTo>
                  <a:pt x="1884" y="517"/>
                  <a:pt x="1888" y="521"/>
                  <a:pt x="1892" y="521"/>
                </a:cubicBezTo>
                <a:close/>
                <a:moveTo>
                  <a:pt x="1870" y="520"/>
                </a:moveTo>
                <a:cubicBezTo>
                  <a:pt x="1874" y="520"/>
                  <a:pt x="1876" y="517"/>
                  <a:pt x="1876" y="513"/>
                </a:cubicBezTo>
                <a:cubicBezTo>
                  <a:pt x="1875" y="509"/>
                  <a:pt x="1872" y="506"/>
                  <a:pt x="1868" y="506"/>
                </a:cubicBezTo>
                <a:cubicBezTo>
                  <a:pt x="1864" y="506"/>
                  <a:pt x="1862" y="509"/>
                  <a:pt x="1862" y="513"/>
                </a:cubicBezTo>
                <a:cubicBezTo>
                  <a:pt x="1862" y="517"/>
                  <a:pt x="1866" y="520"/>
                  <a:pt x="1870" y="520"/>
                </a:cubicBezTo>
                <a:close/>
                <a:moveTo>
                  <a:pt x="1848" y="520"/>
                </a:moveTo>
                <a:cubicBezTo>
                  <a:pt x="1851" y="520"/>
                  <a:pt x="1854" y="517"/>
                  <a:pt x="1854" y="513"/>
                </a:cubicBezTo>
                <a:cubicBezTo>
                  <a:pt x="1854" y="509"/>
                  <a:pt x="1850" y="505"/>
                  <a:pt x="1846" y="505"/>
                </a:cubicBezTo>
                <a:cubicBezTo>
                  <a:pt x="1843" y="505"/>
                  <a:pt x="1840" y="509"/>
                  <a:pt x="1840" y="513"/>
                </a:cubicBezTo>
                <a:cubicBezTo>
                  <a:pt x="1840" y="517"/>
                  <a:pt x="1844" y="520"/>
                  <a:pt x="1848" y="520"/>
                </a:cubicBezTo>
                <a:close/>
                <a:moveTo>
                  <a:pt x="1825" y="520"/>
                </a:moveTo>
                <a:cubicBezTo>
                  <a:pt x="1829" y="520"/>
                  <a:pt x="1832" y="517"/>
                  <a:pt x="1832" y="513"/>
                </a:cubicBezTo>
                <a:cubicBezTo>
                  <a:pt x="1832" y="508"/>
                  <a:pt x="1828" y="505"/>
                  <a:pt x="1824" y="505"/>
                </a:cubicBezTo>
                <a:cubicBezTo>
                  <a:pt x="1821" y="505"/>
                  <a:pt x="1818" y="508"/>
                  <a:pt x="1818" y="512"/>
                </a:cubicBezTo>
                <a:cubicBezTo>
                  <a:pt x="1818" y="517"/>
                  <a:pt x="1822" y="520"/>
                  <a:pt x="1825" y="520"/>
                </a:cubicBezTo>
                <a:close/>
                <a:moveTo>
                  <a:pt x="1803" y="520"/>
                </a:moveTo>
                <a:cubicBezTo>
                  <a:pt x="1807" y="520"/>
                  <a:pt x="1810" y="516"/>
                  <a:pt x="1810" y="512"/>
                </a:cubicBezTo>
                <a:cubicBezTo>
                  <a:pt x="1810" y="508"/>
                  <a:pt x="1806" y="505"/>
                  <a:pt x="1802" y="505"/>
                </a:cubicBezTo>
                <a:cubicBezTo>
                  <a:pt x="1799" y="505"/>
                  <a:pt x="1796" y="508"/>
                  <a:pt x="1796" y="512"/>
                </a:cubicBezTo>
                <a:cubicBezTo>
                  <a:pt x="1796" y="516"/>
                  <a:pt x="1800" y="520"/>
                  <a:pt x="1803" y="520"/>
                </a:cubicBezTo>
                <a:close/>
                <a:moveTo>
                  <a:pt x="1781" y="520"/>
                </a:moveTo>
                <a:cubicBezTo>
                  <a:pt x="1785" y="520"/>
                  <a:pt x="1788" y="516"/>
                  <a:pt x="1788" y="512"/>
                </a:cubicBezTo>
                <a:cubicBezTo>
                  <a:pt x="1788" y="508"/>
                  <a:pt x="1784" y="505"/>
                  <a:pt x="1780" y="505"/>
                </a:cubicBezTo>
                <a:cubicBezTo>
                  <a:pt x="1777" y="505"/>
                  <a:pt x="1774" y="508"/>
                  <a:pt x="1774" y="512"/>
                </a:cubicBezTo>
                <a:cubicBezTo>
                  <a:pt x="1774" y="516"/>
                  <a:pt x="1777" y="520"/>
                  <a:pt x="1781" y="520"/>
                </a:cubicBezTo>
                <a:close/>
                <a:moveTo>
                  <a:pt x="1759" y="520"/>
                </a:moveTo>
                <a:cubicBezTo>
                  <a:pt x="1763" y="520"/>
                  <a:pt x="1766" y="516"/>
                  <a:pt x="1766" y="512"/>
                </a:cubicBezTo>
                <a:cubicBezTo>
                  <a:pt x="1766" y="508"/>
                  <a:pt x="1762" y="505"/>
                  <a:pt x="1758" y="505"/>
                </a:cubicBezTo>
                <a:cubicBezTo>
                  <a:pt x="1755" y="505"/>
                  <a:pt x="1752" y="508"/>
                  <a:pt x="1752" y="512"/>
                </a:cubicBezTo>
                <a:cubicBezTo>
                  <a:pt x="1752" y="516"/>
                  <a:pt x="1755" y="520"/>
                  <a:pt x="1759" y="520"/>
                </a:cubicBezTo>
                <a:close/>
                <a:moveTo>
                  <a:pt x="1737" y="520"/>
                </a:moveTo>
                <a:cubicBezTo>
                  <a:pt x="1741" y="520"/>
                  <a:pt x="1744" y="516"/>
                  <a:pt x="1744" y="512"/>
                </a:cubicBezTo>
                <a:cubicBezTo>
                  <a:pt x="1743" y="508"/>
                  <a:pt x="1740" y="505"/>
                  <a:pt x="1736" y="505"/>
                </a:cubicBezTo>
                <a:cubicBezTo>
                  <a:pt x="1733" y="505"/>
                  <a:pt x="1730" y="508"/>
                  <a:pt x="1730" y="512"/>
                </a:cubicBezTo>
                <a:cubicBezTo>
                  <a:pt x="1730" y="516"/>
                  <a:pt x="1733" y="519"/>
                  <a:pt x="1737" y="520"/>
                </a:cubicBezTo>
                <a:close/>
                <a:moveTo>
                  <a:pt x="1715" y="520"/>
                </a:moveTo>
                <a:cubicBezTo>
                  <a:pt x="1719" y="520"/>
                  <a:pt x="1722" y="516"/>
                  <a:pt x="1722" y="512"/>
                </a:cubicBezTo>
                <a:cubicBezTo>
                  <a:pt x="1721" y="508"/>
                  <a:pt x="1718" y="505"/>
                  <a:pt x="1714" y="505"/>
                </a:cubicBezTo>
                <a:cubicBezTo>
                  <a:pt x="1711" y="505"/>
                  <a:pt x="1708" y="508"/>
                  <a:pt x="1708" y="512"/>
                </a:cubicBezTo>
                <a:cubicBezTo>
                  <a:pt x="1708" y="516"/>
                  <a:pt x="1711" y="520"/>
                  <a:pt x="1715" y="520"/>
                </a:cubicBezTo>
                <a:close/>
                <a:moveTo>
                  <a:pt x="1693" y="520"/>
                </a:moveTo>
                <a:cubicBezTo>
                  <a:pt x="1696" y="520"/>
                  <a:pt x="1700" y="516"/>
                  <a:pt x="1699" y="512"/>
                </a:cubicBezTo>
                <a:cubicBezTo>
                  <a:pt x="1699" y="508"/>
                  <a:pt x="1696" y="505"/>
                  <a:pt x="1692" y="505"/>
                </a:cubicBezTo>
                <a:cubicBezTo>
                  <a:pt x="1689" y="505"/>
                  <a:pt x="1686" y="508"/>
                  <a:pt x="1686" y="512"/>
                </a:cubicBezTo>
                <a:cubicBezTo>
                  <a:pt x="1686" y="516"/>
                  <a:pt x="1689" y="520"/>
                  <a:pt x="1693" y="520"/>
                </a:cubicBezTo>
                <a:close/>
                <a:moveTo>
                  <a:pt x="1670" y="520"/>
                </a:moveTo>
                <a:cubicBezTo>
                  <a:pt x="1674" y="520"/>
                  <a:pt x="1677" y="516"/>
                  <a:pt x="1677" y="512"/>
                </a:cubicBezTo>
                <a:cubicBezTo>
                  <a:pt x="1677" y="508"/>
                  <a:pt x="1674" y="505"/>
                  <a:pt x="1670" y="505"/>
                </a:cubicBezTo>
                <a:cubicBezTo>
                  <a:pt x="1667" y="505"/>
                  <a:pt x="1663" y="508"/>
                  <a:pt x="1664" y="512"/>
                </a:cubicBezTo>
                <a:cubicBezTo>
                  <a:pt x="1664" y="516"/>
                  <a:pt x="1667" y="520"/>
                  <a:pt x="1670" y="520"/>
                </a:cubicBezTo>
                <a:close/>
                <a:moveTo>
                  <a:pt x="1648" y="505"/>
                </a:moveTo>
                <a:cubicBezTo>
                  <a:pt x="1645" y="505"/>
                  <a:pt x="1641" y="508"/>
                  <a:pt x="1641" y="513"/>
                </a:cubicBezTo>
                <a:cubicBezTo>
                  <a:pt x="1641" y="517"/>
                  <a:pt x="1644" y="520"/>
                  <a:pt x="1648" y="520"/>
                </a:cubicBezTo>
                <a:cubicBezTo>
                  <a:pt x="1652" y="520"/>
                  <a:pt x="1655" y="517"/>
                  <a:pt x="1655" y="512"/>
                </a:cubicBezTo>
                <a:cubicBezTo>
                  <a:pt x="1655" y="508"/>
                  <a:pt x="1652" y="505"/>
                  <a:pt x="1648" y="505"/>
                </a:cubicBezTo>
                <a:close/>
                <a:moveTo>
                  <a:pt x="1626" y="505"/>
                </a:moveTo>
                <a:cubicBezTo>
                  <a:pt x="1623" y="505"/>
                  <a:pt x="1619" y="509"/>
                  <a:pt x="1619" y="513"/>
                </a:cubicBezTo>
                <a:cubicBezTo>
                  <a:pt x="1619" y="517"/>
                  <a:pt x="1622" y="520"/>
                  <a:pt x="1626" y="520"/>
                </a:cubicBezTo>
                <a:cubicBezTo>
                  <a:pt x="1630" y="520"/>
                  <a:pt x="1633" y="517"/>
                  <a:pt x="1633" y="513"/>
                </a:cubicBezTo>
                <a:cubicBezTo>
                  <a:pt x="1633" y="509"/>
                  <a:pt x="1630" y="505"/>
                  <a:pt x="1626" y="505"/>
                </a:cubicBezTo>
                <a:close/>
                <a:moveTo>
                  <a:pt x="1604" y="506"/>
                </a:moveTo>
                <a:cubicBezTo>
                  <a:pt x="1601" y="506"/>
                  <a:pt x="1597" y="509"/>
                  <a:pt x="1597" y="513"/>
                </a:cubicBezTo>
                <a:cubicBezTo>
                  <a:pt x="1597" y="517"/>
                  <a:pt x="1600" y="521"/>
                  <a:pt x="1604" y="520"/>
                </a:cubicBezTo>
                <a:cubicBezTo>
                  <a:pt x="1608" y="520"/>
                  <a:pt x="1611" y="517"/>
                  <a:pt x="1611" y="513"/>
                </a:cubicBezTo>
                <a:cubicBezTo>
                  <a:pt x="1611" y="509"/>
                  <a:pt x="1608" y="506"/>
                  <a:pt x="1604" y="506"/>
                </a:cubicBezTo>
                <a:close/>
                <a:moveTo>
                  <a:pt x="1582" y="506"/>
                </a:moveTo>
                <a:cubicBezTo>
                  <a:pt x="1579" y="506"/>
                  <a:pt x="1575" y="509"/>
                  <a:pt x="1575" y="514"/>
                </a:cubicBezTo>
                <a:cubicBezTo>
                  <a:pt x="1575" y="518"/>
                  <a:pt x="1578" y="521"/>
                  <a:pt x="1582" y="521"/>
                </a:cubicBezTo>
                <a:cubicBezTo>
                  <a:pt x="1586" y="521"/>
                  <a:pt x="1589" y="517"/>
                  <a:pt x="1589" y="513"/>
                </a:cubicBezTo>
                <a:cubicBezTo>
                  <a:pt x="1589" y="509"/>
                  <a:pt x="1586" y="506"/>
                  <a:pt x="1582" y="506"/>
                </a:cubicBezTo>
                <a:close/>
                <a:moveTo>
                  <a:pt x="1560" y="506"/>
                </a:moveTo>
                <a:cubicBezTo>
                  <a:pt x="1557" y="506"/>
                  <a:pt x="1553" y="510"/>
                  <a:pt x="1553" y="514"/>
                </a:cubicBezTo>
                <a:cubicBezTo>
                  <a:pt x="1553" y="518"/>
                  <a:pt x="1556" y="521"/>
                  <a:pt x="1560" y="521"/>
                </a:cubicBezTo>
                <a:cubicBezTo>
                  <a:pt x="1563" y="521"/>
                  <a:pt x="1567" y="518"/>
                  <a:pt x="1567" y="514"/>
                </a:cubicBezTo>
                <a:cubicBezTo>
                  <a:pt x="1567" y="510"/>
                  <a:pt x="1564" y="506"/>
                  <a:pt x="1560" y="506"/>
                </a:cubicBezTo>
                <a:close/>
                <a:moveTo>
                  <a:pt x="1538" y="507"/>
                </a:moveTo>
                <a:cubicBezTo>
                  <a:pt x="1535" y="507"/>
                  <a:pt x="1531" y="510"/>
                  <a:pt x="1531" y="514"/>
                </a:cubicBezTo>
                <a:cubicBezTo>
                  <a:pt x="1531" y="519"/>
                  <a:pt x="1534" y="522"/>
                  <a:pt x="1537" y="522"/>
                </a:cubicBezTo>
                <a:cubicBezTo>
                  <a:pt x="1541" y="522"/>
                  <a:pt x="1545" y="518"/>
                  <a:pt x="1545" y="514"/>
                </a:cubicBezTo>
                <a:cubicBezTo>
                  <a:pt x="1545" y="510"/>
                  <a:pt x="1542" y="507"/>
                  <a:pt x="1538" y="507"/>
                </a:cubicBezTo>
                <a:close/>
                <a:moveTo>
                  <a:pt x="1516" y="507"/>
                </a:moveTo>
                <a:cubicBezTo>
                  <a:pt x="1513" y="507"/>
                  <a:pt x="1509" y="511"/>
                  <a:pt x="1509" y="515"/>
                </a:cubicBezTo>
                <a:cubicBezTo>
                  <a:pt x="1509" y="519"/>
                  <a:pt x="1511" y="522"/>
                  <a:pt x="1515" y="522"/>
                </a:cubicBezTo>
                <a:cubicBezTo>
                  <a:pt x="1519" y="522"/>
                  <a:pt x="1523" y="519"/>
                  <a:pt x="1523" y="515"/>
                </a:cubicBezTo>
                <a:cubicBezTo>
                  <a:pt x="1523" y="510"/>
                  <a:pt x="1520" y="507"/>
                  <a:pt x="1516" y="507"/>
                </a:cubicBezTo>
                <a:close/>
                <a:moveTo>
                  <a:pt x="1494" y="508"/>
                </a:moveTo>
                <a:cubicBezTo>
                  <a:pt x="1491" y="508"/>
                  <a:pt x="1487" y="511"/>
                  <a:pt x="1487" y="515"/>
                </a:cubicBezTo>
                <a:cubicBezTo>
                  <a:pt x="1487" y="520"/>
                  <a:pt x="1489" y="523"/>
                  <a:pt x="1493" y="523"/>
                </a:cubicBezTo>
                <a:cubicBezTo>
                  <a:pt x="1497" y="523"/>
                  <a:pt x="1500" y="519"/>
                  <a:pt x="1501" y="515"/>
                </a:cubicBezTo>
                <a:cubicBezTo>
                  <a:pt x="1501" y="511"/>
                  <a:pt x="1498" y="508"/>
                  <a:pt x="1494" y="508"/>
                </a:cubicBezTo>
                <a:close/>
                <a:moveTo>
                  <a:pt x="1472" y="508"/>
                </a:moveTo>
                <a:cubicBezTo>
                  <a:pt x="1469" y="509"/>
                  <a:pt x="1465" y="512"/>
                  <a:pt x="1465" y="516"/>
                </a:cubicBezTo>
                <a:cubicBezTo>
                  <a:pt x="1464" y="520"/>
                  <a:pt x="1467" y="523"/>
                  <a:pt x="1471" y="523"/>
                </a:cubicBezTo>
                <a:cubicBezTo>
                  <a:pt x="1475" y="523"/>
                  <a:pt x="1478" y="520"/>
                  <a:pt x="1479" y="516"/>
                </a:cubicBezTo>
                <a:cubicBezTo>
                  <a:pt x="1479" y="512"/>
                  <a:pt x="1476" y="508"/>
                  <a:pt x="1472" y="508"/>
                </a:cubicBezTo>
                <a:close/>
                <a:moveTo>
                  <a:pt x="1064" y="537"/>
                </a:moveTo>
                <a:cubicBezTo>
                  <a:pt x="1065" y="533"/>
                  <a:pt x="1063" y="530"/>
                  <a:pt x="1059" y="530"/>
                </a:cubicBezTo>
                <a:cubicBezTo>
                  <a:pt x="1055" y="530"/>
                  <a:pt x="1051" y="534"/>
                  <a:pt x="1050" y="538"/>
                </a:cubicBezTo>
                <a:cubicBezTo>
                  <a:pt x="1049" y="542"/>
                  <a:pt x="1051" y="545"/>
                  <a:pt x="1055" y="545"/>
                </a:cubicBezTo>
                <a:cubicBezTo>
                  <a:pt x="1058" y="544"/>
                  <a:pt x="1062" y="541"/>
                  <a:pt x="1064" y="537"/>
                </a:cubicBezTo>
                <a:close/>
                <a:moveTo>
                  <a:pt x="1042" y="538"/>
                </a:moveTo>
                <a:cubicBezTo>
                  <a:pt x="1043" y="534"/>
                  <a:pt x="1041" y="531"/>
                  <a:pt x="1037" y="531"/>
                </a:cubicBezTo>
                <a:cubicBezTo>
                  <a:pt x="1034" y="532"/>
                  <a:pt x="1030" y="535"/>
                  <a:pt x="1028" y="539"/>
                </a:cubicBezTo>
                <a:cubicBezTo>
                  <a:pt x="1027" y="544"/>
                  <a:pt x="1029" y="547"/>
                  <a:pt x="1033" y="546"/>
                </a:cubicBezTo>
                <a:cubicBezTo>
                  <a:pt x="1037" y="546"/>
                  <a:pt x="1041" y="543"/>
                  <a:pt x="1042" y="538"/>
                </a:cubicBezTo>
                <a:close/>
                <a:moveTo>
                  <a:pt x="999" y="542"/>
                </a:moveTo>
                <a:cubicBezTo>
                  <a:pt x="1000" y="538"/>
                  <a:pt x="998" y="535"/>
                  <a:pt x="995" y="535"/>
                </a:cubicBezTo>
                <a:cubicBezTo>
                  <a:pt x="991" y="535"/>
                  <a:pt x="987" y="539"/>
                  <a:pt x="986" y="543"/>
                </a:cubicBezTo>
                <a:cubicBezTo>
                  <a:pt x="984" y="547"/>
                  <a:pt x="986" y="550"/>
                  <a:pt x="990" y="550"/>
                </a:cubicBezTo>
                <a:cubicBezTo>
                  <a:pt x="994" y="549"/>
                  <a:pt x="998" y="546"/>
                  <a:pt x="999" y="542"/>
                </a:cubicBezTo>
                <a:close/>
                <a:moveTo>
                  <a:pt x="799" y="567"/>
                </a:moveTo>
                <a:cubicBezTo>
                  <a:pt x="802" y="567"/>
                  <a:pt x="807" y="563"/>
                  <a:pt x="808" y="559"/>
                </a:cubicBezTo>
                <a:cubicBezTo>
                  <a:pt x="810" y="555"/>
                  <a:pt x="808" y="552"/>
                  <a:pt x="805" y="552"/>
                </a:cubicBezTo>
                <a:cubicBezTo>
                  <a:pt x="801" y="553"/>
                  <a:pt x="797" y="556"/>
                  <a:pt x="795" y="560"/>
                </a:cubicBezTo>
                <a:cubicBezTo>
                  <a:pt x="794" y="565"/>
                  <a:pt x="795" y="568"/>
                  <a:pt x="799" y="567"/>
                </a:cubicBezTo>
                <a:close/>
                <a:moveTo>
                  <a:pt x="778" y="569"/>
                </a:moveTo>
                <a:cubicBezTo>
                  <a:pt x="781" y="569"/>
                  <a:pt x="786" y="565"/>
                  <a:pt x="787" y="561"/>
                </a:cubicBezTo>
                <a:cubicBezTo>
                  <a:pt x="789" y="557"/>
                  <a:pt x="787" y="554"/>
                  <a:pt x="784" y="554"/>
                </a:cubicBezTo>
                <a:cubicBezTo>
                  <a:pt x="780" y="555"/>
                  <a:pt x="776" y="558"/>
                  <a:pt x="774" y="563"/>
                </a:cubicBezTo>
                <a:cubicBezTo>
                  <a:pt x="773" y="567"/>
                  <a:pt x="774" y="570"/>
                  <a:pt x="778" y="569"/>
                </a:cubicBezTo>
                <a:close/>
                <a:moveTo>
                  <a:pt x="766" y="563"/>
                </a:moveTo>
                <a:cubicBezTo>
                  <a:pt x="768" y="559"/>
                  <a:pt x="767" y="556"/>
                  <a:pt x="763" y="557"/>
                </a:cubicBezTo>
                <a:cubicBezTo>
                  <a:pt x="759" y="557"/>
                  <a:pt x="755" y="561"/>
                  <a:pt x="753" y="565"/>
                </a:cubicBezTo>
                <a:cubicBezTo>
                  <a:pt x="752" y="569"/>
                  <a:pt x="753" y="572"/>
                  <a:pt x="757" y="572"/>
                </a:cubicBezTo>
                <a:cubicBezTo>
                  <a:pt x="761" y="571"/>
                  <a:pt x="765" y="568"/>
                  <a:pt x="766" y="563"/>
                </a:cubicBezTo>
                <a:close/>
                <a:moveTo>
                  <a:pt x="736" y="574"/>
                </a:moveTo>
                <a:cubicBezTo>
                  <a:pt x="740" y="573"/>
                  <a:pt x="744" y="570"/>
                  <a:pt x="746" y="566"/>
                </a:cubicBezTo>
                <a:cubicBezTo>
                  <a:pt x="747" y="562"/>
                  <a:pt x="746" y="559"/>
                  <a:pt x="742" y="559"/>
                </a:cubicBezTo>
                <a:cubicBezTo>
                  <a:pt x="739" y="559"/>
                  <a:pt x="734" y="563"/>
                  <a:pt x="733" y="567"/>
                </a:cubicBezTo>
                <a:cubicBezTo>
                  <a:pt x="731" y="571"/>
                  <a:pt x="733" y="574"/>
                  <a:pt x="736" y="574"/>
                </a:cubicBezTo>
                <a:close/>
                <a:moveTo>
                  <a:pt x="715" y="576"/>
                </a:moveTo>
                <a:cubicBezTo>
                  <a:pt x="719" y="576"/>
                  <a:pt x="723" y="572"/>
                  <a:pt x="725" y="568"/>
                </a:cubicBezTo>
                <a:cubicBezTo>
                  <a:pt x="727" y="564"/>
                  <a:pt x="725" y="561"/>
                  <a:pt x="722" y="561"/>
                </a:cubicBezTo>
                <a:cubicBezTo>
                  <a:pt x="718" y="562"/>
                  <a:pt x="714" y="565"/>
                  <a:pt x="712" y="569"/>
                </a:cubicBezTo>
                <a:cubicBezTo>
                  <a:pt x="710" y="573"/>
                  <a:pt x="712" y="576"/>
                  <a:pt x="715" y="576"/>
                </a:cubicBezTo>
                <a:close/>
                <a:moveTo>
                  <a:pt x="704" y="570"/>
                </a:moveTo>
                <a:cubicBezTo>
                  <a:pt x="706" y="566"/>
                  <a:pt x="705" y="563"/>
                  <a:pt x="701" y="564"/>
                </a:cubicBezTo>
                <a:cubicBezTo>
                  <a:pt x="697" y="564"/>
                  <a:pt x="693" y="568"/>
                  <a:pt x="691" y="572"/>
                </a:cubicBezTo>
                <a:cubicBezTo>
                  <a:pt x="690" y="576"/>
                  <a:pt x="691" y="579"/>
                  <a:pt x="695" y="578"/>
                </a:cubicBezTo>
                <a:cubicBezTo>
                  <a:pt x="698" y="578"/>
                  <a:pt x="703" y="574"/>
                  <a:pt x="704" y="570"/>
                </a:cubicBezTo>
                <a:close/>
                <a:moveTo>
                  <a:pt x="674" y="581"/>
                </a:moveTo>
                <a:cubicBezTo>
                  <a:pt x="678" y="580"/>
                  <a:pt x="682" y="577"/>
                  <a:pt x="684" y="573"/>
                </a:cubicBezTo>
                <a:cubicBezTo>
                  <a:pt x="685" y="568"/>
                  <a:pt x="684" y="565"/>
                  <a:pt x="680" y="566"/>
                </a:cubicBezTo>
                <a:cubicBezTo>
                  <a:pt x="677" y="566"/>
                  <a:pt x="673" y="570"/>
                  <a:pt x="671" y="574"/>
                </a:cubicBezTo>
                <a:cubicBezTo>
                  <a:pt x="669" y="578"/>
                  <a:pt x="670" y="581"/>
                  <a:pt x="674" y="581"/>
                </a:cubicBezTo>
                <a:close/>
                <a:moveTo>
                  <a:pt x="663" y="575"/>
                </a:moveTo>
                <a:cubicBezTo>
                  <a:pt x="665" y="571"/>
                  <a:pt x="664" y="568"/>
                  <a:pt x="660" y="568"/>
                </a:cubicBezTo>
                <a:cubicBezTo>
                  <a:pt x="656" y="569"/>
                  <a:pt x="652" y="572"/>
                  <a:pt x="650" y="576"/>
                </a:cubicBezTo>
                <a:cubicBezTo>
                  <a:pt x="648" y="581"/>
                  <a:pt x="650" y="584"/>
                  <a:pt x="653" y="583"/>
                </a:cubicBezTo>
                <a:cubicBezTo>
                  <a:pt x="657" y="583"/>
                  <a:pt x="661" y="579"/>
                  <a:pt x="663" y="575"/>
                </a:cubicBezTo>
                <a:close/>
                <a:moveTo>
                  <a:pt x="643" y="577"/>
                </a:moveTo>
                <a:cubicBezTo>
                  <a:pt x="645" y="573"/>
                  <a:pt x="643" y="570"/>
                  <a:pt x="640" y="571"/>
                </a:cubicBezTo>
                <a:cubicBezTo>
                  <a:pt x="636" y="571"/>
                  <a:pt x="632" y="575"/>
                  <a:pt x="630" y="579"/>
                </a:cubicBezTo>
                <a:cubicBezTo>
                  <a:pt x="628" y="583"/>
                  <a:pt x="629" y="586"/>
                  <a:pt x="633" y="586"/>
                </a:cubicBezTo>
                <a:cubicBezTo>
                  <a:pt x="637" y="585"/>
                  <a:pt x="641" y="581"/>
                  <a:pt x="643" y="577"/>
                </a:cubicBezTo>
                <a:close/>
                <a:moveTo>
                  <a:pt x="613" y="588"/>
                </a:moveTo>
                <a:cubicBezTo>
                  <a:pt x="616" y="588"/>
                  <a:pt x="620" y="584"/>
                  <a:pt x="622" y="580"/>
                </a:cubicBezTo>
                <a:cubicBezTo>
                  <a:pt x="624" y="576"/>
                  <a:pt x="623" y="573"/>
                  <a:pt x="619" y="573"/>
                </a:cubicBezTo>
                <a:cubicBezTo>
                  <a:pt x="616" y="574"/>
                  <a:pt x="611" y="577"/>
                  <a:pt x="610" y="581"/>
                </a:cubicBezTo>
                <a:cubicBezTo>
                  <a:pt x="608" y="585"/>
                  <a:pt x="609" y="588"/>
                  <a:pt x="613" y="588"/>
                </a:cubicBezTo>
                <a:close/>
                <a:moveTo>
                  <a:pt x="592" y="591"/>
                </a:moveTo>
                <a:cubicBezTo>
                  <a:pt x="596" y="590"/>
                  <a:pt x="600" y="586"/>
                  <a:pt x="602" y="582"/>
                </a:cubicBezTo>
                <a:cubicBezTo>
                  <a:pt x="604" y="578"/>
                  <a:pt x="603" y="575"/>
                  <a:pt x="599" y="576"/>
                </a:cubicBezTo>
                <a:cubicBezTo>
                  <a:pt x="596" y="576"/>
                  <a:pt x="591" y="580"/>
                  <a:pt x="589" y="584"/>
                </a:cubicBezTo>
                <a:cubicBezTo>
                  <a:pt x="587" y="588"/>
                  <a:pt x="589" y="591"/>
                  <a:pt x="592" y="591"/>
                </a:cubicBezTo>
                <a:close/>
                <a:moveTo>
                  <a:pt x="572" y="593"/>
                </a:moveTo>
                <a:cubicBezTo>
                  <a:pt x="575" y="593"/>
                  <a:pt x="580" y="589"/>
                  <a:pt x="582" y="585"/>
                </a:cubicBezTo>
                <a:cubicBezTo>
                  <a:pt x="584" y="581"/>
                  <a:pt x="582" y="578"/>
                  <a:pt x="579" y="578"/>
                </a:cubicBezTo>
                <a:cubicBezTo>
                  <a:pt x="575" y="579"/>
                  <a:pt x="571" y="582"/>
                  <a:pt x="569" y="586"/>
                </a:cubicBezTo>
                <a:cubicBezTo>
                  <a:pt x="567" y="591"/>
                  <a:pt x="568" y="594"/>
                  <a:pt x="572" y="593"/>
                </a:cubicBezTo>
                <a:close/>
                <a:moveTo>
                  <a:pt x="552" y="596"/>
                </a:moveTo>
                <a:cubicBezTo>
                  <a:pt x="555" y="595"/>
                  <a:pt x="560" y="592"/>
                  <a:pt x="562" y="587"/>
                </a:cubicBezTo>
                <a:cubicBezTo>
                  <a:pt x="564" y="583"/>
                  <a:pt x="562" y="580"/>
                  <a:pt x="559" y="581"/>
                </a:cubicBezTo>
                <a:cubicBezTo>
                  <a:pt x="555" y="581"/>
                  <a:pt x="551" y="585"/>
                  <a:pt x="549" y="589"/>
                </a:cubicBezTo>
                <a:cubicBezTo>
                  <a:pt x="547" y="593"/>
                  <a:pt x="548" y="596"/>
                  <a:pt x="552" y="596"/>
                </a:cubicBezTo>
                <a:close/>
                <a:moveTo>
                  <a:pt x="532" y="598"/>
                </a:moveTo>
                <a:cubicBezTo>
                  <a:pt x="535" y="598"/>
                  <a:pt x="540" y="594"/>
                  <a:pt x="542" y="590"/>
                </a:cubicBezTo>
                <a:cubicBezTo>
                  <a:pt x="544" y="586"/>
                  <a:pt x="542" y="583"/>
                  <a:pt x="539" y="583"/>
                </a:cubicBezTo>
                <a:cubicBezTo>
                  <a:pt x="535" y="584"/>
                  <a:pt x="531" y="588"/>
                  <a:pt x="529" y="592"/>
                </a:cubicBezTo>
                <a:cubicBezTo>
                  <a:pt x="527" y="596"/>
                  <a:pt x="528" y="599"/>
                  <a:pt x="532" y="598"/>
                </a:cubicBezTo>
                <a:close/>
                <a:moveTo>
                  <a:pt x="512" y="601"/>
                </a:moveTo>
                <a:cubicBezTo>
                  <a:pt x="515" y="600"/>
                  <a:pt x="520" y="597"/>
                  <a:pt x="522" y="593"/>
                </a:cubicBezTo>
                <a:cubicBezTo>
                  <a:pt x="524" y="589"/>
                  <a:pt x="522" y="586"/>
                  <a:pt x="519" y="586"/>
                </a:cubicBezTo>
                <a:cubicBezTo>
                  <a:pt x="516" y="587"/>
                  <a:pt x="511" y="590"/>
                  <a:pt x="509" y="594"/>
                </a:cubicBezTo>
                <a:cubicBezTo>
                  <a:pt x="507" y="598"/>
                  <a:pt x="508" y="601"/>
                  <a:pt x="512" y="601"/>
                </a:cubicBezTo>
                <a:close/>
                <a:moveTo>
                  <a:pt x="492" y="604"/>
                </a:moveTo>
                <a:cubicBezTo>
                  <a:pt x="495" y="603"/>
                  <a:pt x="500" y="599"/>
                  <a:pt x="502" y="595"/>
                </a:cubicBezTo>
                <a:cubicBezTo>
                  <a:pt x="504" y="591"/>
                  <a:pt x="503" y="588"/>
                  <a:pt x="499" y="589"/>
                </a:cubicBezTo>
                <a:cubicBezTo>
                  <a:pt x="496" y="589"/>
                  <a:pt x="491" y="593"/>
                  <a:pt x="489" y="597"/>
                </a:cubicBezTo>
                <a:cubicBezTo>
                  <a:pt x="487" y="601"/>
                  <a:pt x="488" y="604"/>
                  <a:pt x="492" y="604"/>
                </a:cubicBezTo>
                <a:close/>
                <a:moveTo>
                  <a:pt x="469" y="600"/>
                </a:moveTo>
                <a:cubicBezTo>
                  <a:pt x="467" y="604"/>
                  <a:pt x="468" y="607"/>
                  <a:pt x="472" y="606"/>
                </a:cubicBezTo>
                <a:cubicBezTo>
                  <a:pt x="475" y="606"/>
                  <a:pt x="480" y="602"/>
                  <a:pt x="482" y="598"/>
                </a:cubicBezTo>
                <a:cubicBezTo>
                  <a:pt x="484" y="594"/>
                  <a:pt x="483" y="591"/>
                  <a:pt x="479" y="591"/>
                </a:cubicBezTo>
                <a:cubicBezTo>
                  <a:pt x="476" y="592"/>
                  <a:pt x="471" y="596"/>
                  <a:pt x="469" y="600"/>
                </a:cubicBezTo>
                <a:close/>
                <a:moveTo>
                  <a:pt x="460" y="594"/>
                </a:moveTo>
                <a:cubicBezTo>
                  <a:pt x="456" y="595"/>
                  <a:pt x="452" y="598"/>
                  <a:pt x="450" y="603"/>
                </a:cubicBezTo>
                <a:cubicBezTo>
                  <a:pt x="448" y="607"/>
                  <a:pt x="449" y="610"/>
                  <a:pt x="452" y="609"/>
                </a:cubicBezTo>
                <a:cubicBezTo>
                  <a:pt x="455" y="609"/>
                  <a:pt x="460" y="605"/>
                  <a:pt x="462" y="601"/>
                </a:cubicBezTo>
                <a:cubicBezTo>
                  <a:pt x="464" y="597"/>
                  <a:pt x="463" y="594"/>
                  <a:pt x="460" y="594"/>
                </a:cubicBezTo>
                <a:close/>
                <a:moveTo>
                  <a:pt x="440" y="597"/>
                </a:moveTo>
                <a:cubicBezTo>
                  <a:pt x="437" y="597"/>
                  <a:pt x="432" y="601"/>
                  <a:pt x="430" y="605"/>
                </a:cubicBezTo>
                <a:cubicBezTo>
                  <a:pt x="428" y="609"/>
                  <a:pt x="429" y="612"/>
                  <a:pt x="432" y="612"/>
                </a:cubicBezTo>
                <a:cubicBezTo>
                  <a:pt x="436" y="611"/>
                  <a:pt x="440" y="608"/>
                  <a:pt x="442" y="604"/>
                </a:cubicBezTo>
                <a:cubicBezTo>
                  <a:pt x="445" y="599"/>
                  <a:pt x="444" y="597"/>
                  <a:pt x="440" y="597"/>
                </a:cubicBezTo>
                <a:close/>
                <a:moveTo>
                  <a:pt x="3142" y="593"/>
                </a:moveTo>
                <a:cubicBezTo>
                  <a:pt x="3139" y="593"/>
                  <a:pt x="3138" y="596"/>
                  <a:pt x="3141" y="600"/>
                </a:cubicBezTo>
                <a:cubicBezTo>
                  <a:pt x="3143" y="604"/>
                  <a:pt x="3148" y="607"/>
                  <a:pt x="3151" y="608"/>
                </a:cubicBezTo>
                <a:cubicBezTo>
                  <a:pt x="3154" y="608"/>
                  <a:pt x="3154" y="606"/>
                  <a:pt x="3152" y="602"/>
                </a:cubicBezTo>
                <a:cubicBezTo>
                  <a:pt x="3149" y="597"/>
                  <a:pt x="3145" y="594"/>
                  <a:pt x="3142" y="593"/>
                </a:cubicBezTo>
                <a:close/>
                <a:moveTo>
                  <a:pt x="3124" y="590"/>
                </a:moveTo>
                <a:cubicBezTo>
                  <a:pt x="3121" y="590"/>
                  <a:pt x="3120" y="593"/>
                  <a:pt x="3123" y="597"/>
                </a:cubicBezTo>
                <a:cubicBezTo>
                  <a:pt x="3125" y="601"/>
                  <a:pt x="3130" y="605"/>
                  <a:pt x="3133" y="605"/>
                </a:cubicBezTo>
                <a:cubicBezTo>
                  <a:pt x="3136" y="606"/>
                  <a:pt x="3136" y="603"/>
                  <a:pt x="3134" y="599"/>
                </a:cubicBezTo>
                <a:cubicBezTo>
                  <a:pt x="3131" y="595"/>
                  <a:pt x="3127" y="591"/>
                  <a:pt x="3124" y="590"/>
                </a:cubicBezTo>
                <a:close/>
                <a:moveTo>
                  <a:pt x="3031" y="583"/>
                </a:moveTo>
                <a:cubicBezTo>
                  <a:pt x="3034" y="587"/>
                  <a:pt x="3038" y="591"/>
                  <a:pt x="3041" y="591"/>
                </a:cubicBezTo>
                <a:cubicBezTo>
                  <a:pt x="3044" y="592"/>
                  <a:pt x="3045" y="589"/>
                  <a:pt x="3043" y="585"/>
                </a:cubicBezTo>
                <a:cubicBezTo>
                  <a:pt x="3040" y="581"/>
                  <a:pt x="3036" y="577"/>
                  <a:pt x="3033" y="576"/>
                </a:cubicBezTo>
                <a:cubicBezTo>
                  <a:pt x="3029" y="576"/>
                  <a:pt x="3029" y="579"/>
                  <a:pt x="3031" y="583"/>
                </a:cubicBezTo>
                <a:close/>
                <a:moveTo>
                  <a:pt x="3014" y="574"/>
                </a:moveTo>
                <a:cubicBezTo>
                  <a:pt x="3011" y="573"/>
                  <a:pt x="3010" y="576"/>
                  <a:pt x="3012" y="580"/>
                </a:cubicBezTo>
                <a:cubicBezTo>
                  <a:pt x="3015" y="584"/>
                  <a:pt x="3019" y="588"/>
                  <a:pt x="3023" y="588"/>
                </a:cubicBezTo>
                <a:cubicBezTo>
                  <a:pt x="3026" y="589"/>
                  <a:pt x="3027" y="586"/>
                  <a:pt x="3024" y="582"/>
                </a:cubicBezTo>
                <a:cubicBezTo>
                  <a:pt x="3022" y="578"/>
                  <a:pt x="3017" y="574"/>
                  <a:pt x="3014" y="574"/>
                </a:cubicBezTo>
                <a:close/>
                <a:moveTo>
                  <a:pt x="2994" y="578"/>
                </a:moveTo>
                <a:cubicBezTo>
                  <a:pt x="2996" y="582"/>
                  <a:pt x="3001" y="585"/>
                  <a:pt x="3004" y="586"/>
                </a:cubicBezTo>
                <a:cubicBezTo>
                  <a:pt x="3007" y="586"/>
                  <a:pt x="3008" y="583"/>
                  <a:pt x="3006" y="579"/>
                </a:cubicBezTo>
                <a:cubicBezTo>
                  <a:pt x="3003" y="575"/>
                  <a:pt x="2999" y="571"/>
                  <a:pt x="2995" y="571"/>
                </a:cubicBezTo>
                <a:cubicBezTo>
                  <a:pt x="2992" y="570"/>
                  <a:pt x="2991" y="573"/>
                  <a:pt x="2994" y="578"/>
                </a:cubicBezTo>
                <a:close/>
                <a:moveTo>
                  <a:pt x="2975" y="575"/>
                </a:moveTo>
                <a:cubicBezTo>
                  <a:pt x="2977" y="579"/>
                  <a:pt x="2982" y="583"/>
                  <a:pt x="2985" y="583"/>
                </a:cubicBezTo>
                <a:cubicBezTo>
                  <a:pt x="2988" y="584"/>
                  <a:pt x="2989" y="581"/>
                  <a:pt x="2987" y="577"/>
                </a:cubicBezTo>
                <a:cubicBezTo>
                  <a:pt x="2984" y="572"/>
                  <a:pt x="2980" y="569"/>
                  <a:pt x="2977" y="568"/>
                </a:cubicBezTo>
                <a:cubicBezTo>
                  <a:pt x="2973" y="568"/>
                  <a:pt x="2973" y="571"/>
                  <a:pt x="2975" y="575"/>
                </a:cubicBezTo>
                <a:close/>
                <a:moveTo>
                  <a:pt x="2956" y="572"/>
                </a:moveTo>
                <a:cubicBezTo>
                  <a:pt x="2958" y="576"/>
                  <a:pt x="2963" y="580"/>
                  <a:pt x="2966" y="580"/>
                </a:cubicBezTo>
                <a:cubicBezTo>
                  <a:pt x="2970" y="581"/>
                  <a:pt x="2970" y="578"/>
                  <a:pt x="2968" y="574"/>
                </a:cubicBezTo>
                <a:cubicBezTo>
                  <a:pt x="2966" y="570"/>
                  <a:pt x="2961" y="566"/>
                  <a:pt x="2958" y="566"/>
                </a:cubicBezTo>
                <a:cubicBezTo>
                  <a:pt x="2955" y="565"/>
                  <a:pt x="2954" y="568"/>
                  <a:pt x="2956" y="572"/>
                </a:cubicBezTo>
                <a:close/>
                <a:moveTo>
                  <a:pt x="2937" y="570"/>
                </a:moveTo>
                <a:cubicBezTo>
                  <a:pt x="2939" y="574"/>
                  <a:pt x="2944" y="577"/>
                  <a:pt x="2947" y="578"/>
                </a:cubicBezTo>
                <a:cubicBezTo>
                  <a:pt x="2951" y="578"/>
                  <a:pt x="2951" y="575"/>
                  <a:pt x="2949" y="571"/>
                </a:cubicBezTo>
                <a:cubicBezTo>
                  <a:pt x="2947" y="567"/>
                  <a:pt x="2942" y="563"/>
                  <a:pt x="2939" y="563"/>
                </a:cubicBezTo>
                <a:cubicBezTo>
                  <a:pt x="2936" y="563"/>
                  <a:pt x="2935" y="566"/>
                  <a:pt x="2937" y="570"/>
                </a:cubicBezTo>
                <a:close/>
                <a:moveTo>
                  <a:pt x="2853" y="559"/>
                </a:moveTo>
                <a:cubicBezTo>
                  <a:pt x="2851" y="555"/>
                  <a:pt x="2847" y="551"/>
                  <a:pt x="2843" y="550"/>
                </a:cubicBezTo>
                <a:cubicBezTo>
                  <a:pt x="2840" y="550"/>
                  <a:pt x="2839" y="553"/>
                  <a:pt x="2841" y="557"/>
                </a:cubicBezTo>
                <a:cubicBezTo>
                  <a:pt x="2843" y="561"/>
                  <a:pt x="2848" y="565"/>
                  <a:pt x="2851" y="565"/>
                </a:cubicBezTo>
                <a:cubicBezTo>
                  <a:pt x="2854" y="566"/>
                  <a:pt x="2855" y="563"/>
                  <a:pt x="2853" y="559"/>
                </a:cubicBezTo>
                <a:close/>
                <a:moveTo>
                  <a:pt x="2753" y="554"/>
                </a:moveTo>
                <a:cubicBezTo>
                  <a:pt x="2756" y="554"/>
                  <a:pt x="2757" y="551"/>
                  <a:pt x="2755" y="547"/>
                </a:cubicBezTo>
                <a:cubicBezTo>
                  <a:pt x="2753" y="543"/>
                  <a:pt x="2749" y="539"/>
                  <a:pt x="2745" y="539"/>
                </a:cubicBezTo>
                <a:cubicBezTo>
                  <a:pt x="2742" y="538"/>
                  <a:pt x="2741" y="541"/>
                  <a:pt x="2743" y="545"/>
                </a:cubicBezTo>
                <a:cubicBezTo>
                  <a:pt x="2745" y="550"/>
                  <a:pt x="2749" y="553"/>
                  <a:pt x="2753" y="554"/>
                </a:cubicBezTo>
                <a:close/>
                <a:moveTo>
                  <a:pt x="2735" y="545"/>
                </a:moveTo>
                <a:cubicBezTo>
                  <a:pt x="2733" y="541"/>
                  <a:pt x="2729" y="537"/>
                  <a:pt x="2726" y="536"/>
                </a:cubicBezTo>
                <a:cubicBezTo>
                  <a:pt x="2722" y="536"/>
                  <a:pt x="2721" y="539"/>
                  <a:pt x="2723" y="543"/>
                </a:cubicBezTo>
                <a:cubicBezTo>
                  <a:pt x="2725" y="547"/>
                  <a:pt x="2729" y="551"/>
                  <a:pt x="2733" y="551"/>
                </a:cubicBezTo>
                <a:cubicBezTo>
                  <a:pt x="2736" y="552"/>
                  <a:pt x="2737" y="549"/>
                  <a:pt x="2735" y="545"/>
                </a:cubicBezTo>
                <a:close/>
                <a:moveTo>
                  <a:pt x="2715" y="542"/>
                </a:moveTo>
                <a:cubicBezTo>
                  <a:pt x="2714" y="538"/>
                  <a:pt x="2709" y="535"/>
                  <a:pt x="2706" y="534"/>
                </a:cubicBezTo>
                <a:cubicBezTo>
                  <a:pt x="2702" y="534"/>
                  <a:pt x="2701" y="537"/>
                  <a:pt x="2703" y="541"/>
                </a:cubicBezTo>
                <a:cubicBezTo>
                  <a:pt x="2705" y="545"/>
                  <a:pt x="2709" y="549"/>
                  <a:pt x="2713" y="549"/>
                </a:cubicBezTo>
                <a:cubicBezTo>
                  <a:pt x="2716" y="549"/>
                  <a:pt x="2717" y="546"/>
                  <a:pt x="2715" y="542"/>
                </a:cubicBezTo>
                <a:close/>
                <a:moveTo>
                  <a:pt x="2695" y="540"/>
                </a:moveTo>
                <a:cubicBezTo>
                  <a:pt x="2694" y="536"/>
                  <a:pt x="2689" y="532"/>
                  <a:pt x="2686" y="532"/>
                </a:cubicBezTo>
                <a:cubicBezTo>
                  <a:pt x="2682" y="532"/>
                  <a:pt x="2681" y="535"/>
                  <a:pt x="2683" y="539"/>
                </a:cubicBezTo>
                <a:cubicBezTo>
                  <a:pt x="2685" y="543"/>
                  <a:pt x="2689" y="547"/>
                  <a:pt x="2693" y="547"/>
                </a:cubicBezTo>
                <a:cubicBezTo>
                  <a:pt x="2696" y="547"/>
                  <a:pt x="2697" y="544"/>
                  <a:pt x="2695" y="540"/>
                </a:cubicBezTo>
                <a:close/>
                <a:moveTo>
                  <a:pt x="2675" y="538"/>
                </a:moveTo>
                <a:cubicBezTo>
                  <a:pt x="2674" y="534"/>
                  <a:pt x="2669" y="530"/>
                  <a:pt x="2666" y="530"/>
                </a:cubicBezTo>
                <a:cubicBezTo>
                  <a:pt x="2662" y="530"/>
                  <a:pt x="2661" y="533"/>
                  <a:pt x="2663" y="537"/>
                </a:cubicBezTo>
                <a:cubicBezTo>
                  <a:pt x="2665" y="541"/>
                  <a:pt x="2669" y="544"/>
                  <a:pt x="2673" y="545"/>
                </a:cubicBezTo>
                <a:cubicBezTo>
                  <a:pt x="2676" y="545"/>
                  <a:pt x="2677" y="542"/>
                  <a:pt x="2675" y="538"/>
                </a:cubicBezTo>
                <a:close/>
                <a:moveTo>
                  <a:pt x="2652" y="543"/>
                </a:moveTo>
                <a:cubicBezTo>
                  <a:pt x="2656" y="543"/>
                  <a:pt x="2657" y="540"/>
                  <a:pt x="2655" y="536"/>
                </a:cubicBezTo>
                <a:cubicBezTo>
                  <a:pt x="2653" y="532"/>
                  <a:pt x="2649" y="528"/>
                  <a:pt x="2646" y="528"/>
                </a:cubicBezTo>
                <a:cubicBezTo>
                  <a:pt x="2642" y="528"/>
                  <a:pt x="2641" y="531"/>
                  <a:pt x="2643" y="535"/>
                </a:cubicBezTo>
                <a:cubicBezTo>
                  <a:pt x="2644" y="539"/>
                  <a:pt x="2649" y="542"/>
                  <a:pt x="2652" y="543"/>
                </a:cubicBezTo>
                <a:close/>
                <a:moveTo>
                  <a:pt x="2632" y="541"/>
                </a:moveTo>
                <a:cubicBezTo>
                  <a:pt x="2636" y="541"/>
                  <a:pt x="2637" y="538"/>
                  <a:pt x="2635" y="534"/>
                </a:cubicBezTo>
                <a:cubicBezTo>
                  <a:pt x="2633" y="530"/>
                  <a:pt x="2629" y="526"/>
                  <a:pt x="2625" y="526"/>
                </a:cubicBezTo>
                <a:cubicBezTo>
                  <a:pt x="2622" y="526"/>
                  <a:pt x="2621" y="529"/>
                  <a:pt x="2622" y="533"/>
                </a:cubicBezTo>
                <a:cubicBezTo>
                  <a:pt x="2624" y="537"/>
                  <a:pt x="2628" y="540"/>
                  <a:pt x="2632" y="541"/>
                </a:cubicBezTo>
                <a:close/>
                <a:moveTo>
                  <a:pt x="2612" y="539"/>
                </a:moveTo>
                <a:cubicBezTo>
                  <a:pt x="2615" y="539"/>
                  <a:pt x="2617" y="536"/>
                  <a:pt x="2615" y="532"/>
                </a:cubicBezTo>
                <a:cubicBezTo>
                  <a:pt x="2613" y="528"/>
                  <a:pt x="2609" y="524"/>
                  <a:pt x="2605" y="524"/>
                </a:cubicBezTo>
                <a:cubicBezTo>
                  <a:pt x="2602" y="524"/>
                  <a:pt x="2600" y="527"/>
                  <a:pt x="2602" y="531"/>
                </a:cubicBezTo>
                <a:cubicBezTo>
                  <a:pt x="2604" y="535"/>
                  <a:pt x="2608" y="538"/>
                  <a:pt x="2612" y="539"/>
                </a:cubicBezTo>
                <a:close/>
                <a:moveTo>
                  <a:pt x="2591" y="537"/>
                </a:moveTo>
                <a:cubicBezTo>
                  <a:pt x="2595" y="537"/>
                  <a:pt x="2596" y="534"/>
                  <a:pt x="2595" y="530"/>
                </a:cubicBezTo>
                <a:cubicBezTo>
                  <a:pt x="2593" y="526"/>
                  <a:pt x="2588" y="522"/>
                  <a:pt x="2585" y="522"/>
                </a:cubicBezTo>
                <a:cubicBezTo>
                  <a:pt x="2581" y="522"/>
                  <a:pt x="2580" y="525"/>
                  <a:pt x="2582" y="529"/>
                </a:cubicBezTo>
                <a:cubicBezTo>
                  <a:pt x="2583" y="533"/>
                  <a:pt x="2588" y="536"/>
                  <a:pt x="2591" y="537"/>
                </a:cubicBezTo>
                <a:close/>
                <a:moveTo>
                  <a:pt x="2571" y="535"/>
                </a:moveTo>
                <a:cubicBezTo>
                  <a:pt x="2574" y="535"/>
                  <a:pt x="2576" y="532"/>
                  <a:pt x="2574" y="528"/>
                </a:cubicBezTo>
                <a:cubicBezTo>
                  <a:pt x="2572" y="524"/>
                  <a:pt x="2568" y="520"/>
                  <a:pt x="2565" y="520"/>
                </a:cubicBezTo>
                <a:cubicBezTo>
                  <a:pt x="2561" y="520"/>
                  <a:pt x="2560" y="523"/>
                  <a:pt x="2561" y="527"/>
                </a:cubicBezTo>
                <a:cubicBezTo>
                  <a:pt x="2563" y="531"/>
                  <a:pt x="2567" y="534"/>
                  <a:pt x="2571" y="535"/>
                </a:cubicBezTo>
                <a:close/>
                <a:moveTo>
                  <a:pt x="2550" y="533"/>
                </a:moveTo>
                <a:cubicBezTo>
                  <a:pt x="2554" y="533"/>
                  <a:pt x="2555" y="530"/>
                  <a:pt x="2554" y="526"/>
                </a:cubicBezTo>
                <a:cubicBezTo>
                  <a:pt x="2552" y="522"/>
                  <a:pt x="2548" y="518"/>
                  <a:pt x="2544" y="518"/>
                </a:cubicBezTo>
                <a:cubicBezTo>
                  <a:pt x="2541" y="518"/>
                  <a:pt x="2539" y="521"/>
                  <a:pt x="2541" y="525"/>
                </a:cubicBezTo>
                <a:cubicBezTo>
                  <a:pt x="2542" y="529"/>
                  <a:pt x="2547" y="533"/>
                  <a:pt x="2550" y="533"/>
                </a:cubicBezTo>
                <a:close/>
                <a:moveTo>
                  <a:pt x="2530" y="531"/>
                </a:moveTo>
                <a:cubicBezTo>
                  <a:pt x="2533" y="531"/>
                  <a:pt x="2535" y="528"/>
                  <a:pt x="2533" y="524"/>
                </a:cubicBezTo>
                <a:cubicBezTo>
                  <a:pt x="2531" y="520"/>
                  <a:pt x="2527" y="517"/>
                  <a:pt x="2524" y="516"/>
                </a:cubicBezTo>
                <a:cubicBezTo>
                  <a:pt x="2520" y="516"/>
                  <a:pt x="2519" y="519"/>
                  <a:pt x="2520" y="523"/>
                </a:cubicBezTo>
                <a:cubicBezTo>
                  <a:pt x="2522" y="527"/>
                  <a:pt x="2526" y="531"/>
                  <a:pt x="2530" y="531"/>
                </a:cubicBezTo>
                <a:close/>
                <a:moveTo>
                  <a:pt x="2509" y="529"/>
                </a:moveTo>
                <a:cubicBezTo>
                  <a:pt x="2513" y="530"/>
                  <a:pt x="2514" y="527"/>
                  <a:pt x="2513" y="522"/>
                </a:cubicBezTo>
                <a:cubicBezTo>
                  <a:pt x="2511" y="518"/>
                  <a:pt x="2507" y="515"/>
                  <a:pt x="2503" y="514"/>
                </a:cubicBezTo>
                <a:cubicBezTo>
                  <a:pt x="2500" y="514"/>
                  <a:pt x="2498" y="517"/>
                  <a:pt x="2500" y="521"/>
                </a:cubicBezTo>
                <a:cubicBezTo>
                  <a:pt x="2501" y="525"/>
                  <a:pt x="2505" y="529"/>
                  <a:pt x="2509" y="529"/>
                </a:cubicBezTo>
                <a:close/>
                <a:moveTo>
                  <a:pt x="2488" y="528"/>
                </a:moveTo>
                <a:cubicBezTo>
                  <a:pt x="2492" y="528"/>
                  <a:pt x="2493" y="525"/>
                  <a:pt x="2492" y="521"/>
                </a:cubicBezTo>
                <a:cubicBezTo>
                  <a:pt x="2490" y="517"/>
                  <a:pt x="2486" y="513"/>
                  <a:pt x="2483" y="513"/>
                </a:cubicBezTo>
                <a:cubicBezTo>
                  <a:pt x="2479" y="512"/>
                  <a:pt x="2477" y="515"/>
                  <a:pt x="2479" y="520"/>
                </a:cubicBezTo>
                <a:cubicBezTo>
                  <a:pt x="2480" y="524"/>
                  <a:pt x="2485" y="527"/>
                  <a:pt x="2488" y="528"/>
                </a:cubicBezTo>
                <a:close/>
                <a:moveTo>
                  <a:pt x="2467" y="526"/>
                </a:moveTo>
                <a:cubicBezTo>
                  <a:pt x="2471" y="526"/>
                  <a:pt x="2473" y="523"/>
                  <a:pt x="2471" y="519"/>
                </a:cubicBezTo>
                <a:cubicBezTo>
                  <a:pt x="2470" y="515"/>
                  <a:pt x="2465" y="511"/>
                  <a:pt x="2462" y="511"/>
                </a:cubicBezTo>
                <a:cubicBezTo>
                  <a:pt x="2458" y="511"/>
                  <a:pt x="2457" y="514"/>
                  <a:pt x="2458" y="518"/>
                </a:cubicBezTo>
                <a:cubicBezTo>
                  <a:pt x="2460" y="522"/>
                  <a:pt x="2464" y="526"/>
                  <a:pt x="2467" y="526"/>
                </a:cubicBezTo>
                <a:close/>
                <a:moveTo>
                  <a:pt x="2447" y="524"/>
                </a:moveTo>
                <a:cubicBezTo>
                  <a:pt x="2450" y="524"/>
                  <a:pt x="2452" y="521"/>
                  <a:pt x="2450" y="517"/>
                </a:cubicBezTo>
                <a:cubicBezTo>
                  <a:pt x="2449" y="513"/>
                  <a:pt x="2445" y="510"/>
                  <a:pt x="2441" y="509"/>
                </a:cubicBezTo>
                <a:cubicBezTo>
                  <a:pt x="2438" y="509"/>
                  <a:pt x="2436" y="512"/>
                  <a:pt x="2437" y="516"/>
                </a:cubicBezTo>
                <a:cubicBezTo>
                  <a:pt x="2439" y="520"/>
                  <a:pt x="2443" y="524"/>
                  <a:pt x="2447" y="524"/>
                </a:cubicBezTo>
                <a:close/>
                <a:moveTo>
                  <a:pt x="2426" y="523"/>
                </a:moveTo>
                <a:cubicBezTo>
                  <a:pt x="2429" y="523"/>
                  <a:pt x="2431" y="520"/>
                  <a:pt x="2430" y="516"/>
                </a:cubicBezTo>
                <a:cubicBezTo>
                  <a:pt x="2428" y="512"/>
                  <a:pt x="2424" y="508"/>
                  <a:pt x="2420" y="508"/>
                </a:cubicBezTo>
                <a:cubicBezTo>
                  <a:pt x="2417" y="507"/>
                  <a:pt x="2415" y="511"/>
                  <a:pt x="2417" y="515"/>
                </a:cubicBezTo>
                <a:cubicBezTo>
                  <a:pt x="2418" y="519"/>
                  <a:pt x="2422" y="522"/>
                  <a:pt x="2426" y="523"/>
                </a:cubicBezTo>
                <a:close/>
                <a:moveTo>
                  <a:pt x="2405" y="521"/>
                </a:moveTo>
                <a:cubicBezTo>
                  <a:pt x="2408" y="521"/>
                  <a:pt x="2410" y="518"/>
                  <a:pt x="2409" y="514"/>
                </a:cubicBezTo>
                <a:cubicBezTo>
                  <a:pt x="2407" y="510"/>
                  <a:pt x="2403" y="506"/>
                  <a:pt x="2400" y="506"/>
                </a:cubicBezTo>
                <a:cubicBezTo>
                  <a:pt x="2396" y="506"/>
                  <a:pt x="2394" y="509"/>
                  <a:pt x="2396" y="513"/>
                </a:cubicBezTo>
                <a:cubicBezTo>
                  <a:pt x="2397" y="517"/>
                  <a:pt x="2401" y="521"/>
                  <a:pt x="2405" y="521"/>
                </a:cubicBezTo>
                <a:close/>
                <a:moveTo>
                  <a:pt x="2384" y="519"/>
                </a:moveTo>
                <a:cubicBezTo>
                  <a:pt x="2387" y="520"/>
                  <a:pt x="2389" y="517"/>
                  <a:pt x="2388" y="512"/>
                </a:cubicBezTo>
                <a:cubicBezTo>
                  <a:pt x="2386" y="508"/>
                  <a:pt x="2382" y="505"/>
                  <a:pt x="2379" y="505"/>
                </a:cubicBezTo>
                <a:cubicBezTo>
                  <a:pt x="2375" y="504"/>
                  <a:pt x="2373" y="507"/>
                  <a:pt x="2375" y="512"/>
                </a:cubicBezTo>
                <a:cubicBezTo>
                  <a:pt x="2376" y="516"/>
                  <a:pt x="2380" y="519"/>
                  <a:pt x="2384" y="519"/>
                </a:cubicBezTo>
                <a:close/>
                <a:moveTo>
                  <a:pt x="2363" y="518"/>
                </a:moveTo>
                <a:cubicBezTo>
                  <a:pt x="2366" y="518"/>
                  <a:pt x="2368" y="515"/>
                  <a:pt x="2367" y="511"/>
                </a:cubicBezTo>
                <a:cubicBezTo>
                  <a:pt x="2365" y="507"/>
                  <a:pt x="2361" y="503"/>
                  <a:pt x="2358" y="503"/>
                </a:cubicBezTo>
                <a:cubicBezTo>
                  <a:pt x="2354" y="503"/>
                  <a:pt x="2352" y="506"/>
                  <a:pt x="2354" y="510"/>
                </a:cubicBezTo>
                <a:cubicBezTo>
                  <a:pt x="2355" y="514"/>
                  <a:pt x="2359" y="518"/>
                  <a:pt x="2363" y="518"/>
                </a:cubicBezTo>
                <a:close/>
                <a:moveTo>
                  <a:pt x="2342" y="516"/>
                </a:moveTo>
                <a:cubicBezTo>
                  <a:pt x="2345" y="517"/>
                  <a:pt x="2347" y="514"/>
                  <a:pt x="2346" y="510"/>
                </a:cubicBezTo>
                <a:cubicBezTo>
                  <a:pt x="2344" y="505"/>
                  <a:pt x="2340" y="502"/>
                  <a:pt x="2337" y="502"/>
                </a:cubicBezTo>
                <a:cubicBezTo>
                  <a:pt x="2333" y="501"/>
                  <a:pt x="2331" y="505"/>
                  <a:pt x="2333" y="509"/>
                </a:cubicBezTo>
                <a:cubicBezTo>
                  <a:pt x="2334" y="513"/>
                  <a:pt x="2338" y="516"/>
                  <a:pt x="2342" y="516"/>
                </a:cubicBezTo>
                <a:close/>
                <a:moveTo>
                  <a:pt x="2320" y="515"/>
                </a:moveTo>
                <a:cubicBezTo>
                  <a:pt x="2324" y="515"/>
                  <a:pt x="2326" y="512"/>
                  <a:pt x="2325" y="508"/>
                </a:cubicBezTo>
                <a:cubicBezTo>
                  <a:pt x="2323" y="504"/>
                  <a:pt x="2319" y="501"/>
                  <a:pt x="2316" y="500"/>
                </a:cubicBezTo>
                <a:cubicBezTo>
                  <a:pt x="2312" y="500"/>
                  <a:pt x="2310" y="503"/>
                  <a:pt x="2311" y="507"/>
                </a:cubicBezTo>
                <a:cubicBezTo>
                  <a:pt x="2313" y="511"/>
                  <a:pt x="2317" y="515"/>
                  <a:pt x="2320" y="515"/>
                </a:cubicBezTo>
                <a:close/>
                <a:moveTo>
                  <a:pt x="2304" y="507"/>
                </a:moveTo>
                <a:cubicBezTo>
                  <a:pt x="2302" y="503"/>
                  <a:pt x="2298" y="499"/>
                  <a:pt x="2295" y="499"/>
                </a:cubicBezTo>
                <a:cubicBezTo>
                  <a:pt x="2291" y="499"/>
                  <a:pt x="2289" y="502"/>
                  <a:pt x="2290" y="506"/>
                </a:cubicBezTo>
                <a:cubicBezTo>
                  <a:pt x="2292" y="510"/>
                  <a:pt x="2295" y="514"/>
                  <a:pt x="2299" y="514"/>
                </a:cubicBezTo>
                <a:cubicBezTo>
                  <a:pt x="2303" y="514"/>
                  <a:pt x="2305" y="511"/>
                  <a:pt x="2304" y="507"/>
                </a:cubicBezTo>
                <a:close/>
                <a:moveTo>
                  <a:pt x="2282" y="505"/>
                </a:moveTo>
                <a:cubicBezTo>
                  <a:pt x="2281" y="501"/>
                  <a:pt x="2277" y="498"/>
                  <a:pt x="2274" y="498"/>
                </a:cubicBezTo>
                <a:cubicBezTo>
                  <a:pt x="2270" y="497"/>
                  <a:pt x="2268" y="501"/>
                  <a:pt x="2269" y="505"/>
                </a:cubicBezTo>
                <a:cubicBezTo>
                  <a:pt x="2270" y="509"/>
                  <a:pt x="2274" y="512"/>
                  <a:pt x="2278" y="512"/>
                </a:cubicBezTo>
                <a:cubicBezTo>
                  <a:pt x="2282" y="513"/>
                  <a:pt x="2284" y="510"/>
                  <a:pt x="2282" y="505"/>
                </a:cubicBezTo>
                <a:close/>
                <a:moveTo>
                  <a:pt x="2261" y="504"/>
                </a:moveTo>
                <a:cubicBezTo>
                  <a:pt x="2260" y="500"/>
                  <a:pt x="2256" y="497"/>
                  <a:pt x="2252" y="496"/>
                </a:cubicBezTo>
                <a:cubicBezTo>
                  <a:pt x="2249" y="496"/>
                  <a:pt x="2247" y="499"/>
                  <a:pt x="2248" y="503"/>
                </a:cubicBezTo>
                <a:cubicBezTo>
                  <a:pt x="2249" y="507"/>
                  <a:pt x="2253" y="511"/>
                  <a:pt x="2257" y="511"/>
                </a:cubicBezTo>
                <a:cubicBezTo>
                  <a:pt x="2260" y="511"/>
                  <a:pt x="2262" y="508"/>
                  <a:pt x="2261" y="504"/>
                </a:cubicBezTo>
                <a:close/>
                <a:moveTo>
                  <a:pt x="2231" y="495"/>
                </a:moveTo>
                <a:cubicBezTo>
                  <a:pt x="2228" y="495"/>
                  <a:pt x="2226" y="498"/>
                  <a:pt x="2227" y="502"/>
                </a:cubicBezTo>
                <a:cubicBezTo>
                  <a:pt x="2228" y="506"/>
                  <a:pt x="2232" y="510"/>
                  <a:pt x="2235" y="510"/>
                </a:cubicBezTo>
                <a:cubicBezTo>
                  <a:pt x="2239" y="510"/>
                  <a:pt x="2241" y="507"/>
                  <a:pt x="2240" y="503"/>
                </a:cubicBezTo>
                <a:cubicBezTo>
                  <a:pt x="2239" y="499"/>
                  <a:pt x="2235" y="495"/>
                  <a:pt x="2231" y="495"/>
                </a:cubicBezTo>
                <a:close/>
                <a:moveTo>
                  <a:pt x="2210" y="494"/>
                </a:moveTo>
                <a:cubicBezTo>
                  <a:pt x="2206" y="494"/>
                  <a:pt x="2204" y="497"/>
                  <a:pt x="2205" y="501"/>
                </a:cubicBezTo>
                <a:cubicBezTo>
                  <a:pt x="2206" y="505"/>
                  <a:pt x="2210" y="509"/>
                  <a:pt x="2214" y="509"/>
                </a:cubicBezTo>
                <a:cubicBezTo>
                  <a:pt x="2218" y="509"/>
                  <a:pt x="2220" y="506"/>
                  <a:pt x="2219" y="502"/>
                </a:cubicBezTo>
                <a:cubicBezTo>
                  <a:pt x="2218" y="498"/>
                  <a:pt x="2214" y="494"/>
                  <a:pt x="2210" y="494"/>
                </a:cubicBezTo>
                <a:close/>
                <a:moveTo>
                  <a:pt x="2189" y="493"/>
                </a:moveTo>
                <a:cubicBezTo>
                  <a:pt x="2185" y="493"/>
                  <a:pt x="2183" y="496"/>
                  <a:pt x="2184" y="500"/>
                </a:cubicBezTo>
                <a:cubicBezTo>
                  <a:pt x="2185" y="504"/>
                  <a:pt x="2189" y="508"/>
                  <a:pt x="2192" y="508"/>
                </a:cubicBezTo>
                <a:cubicBezTo>
                  <a:pt x="2196" y="508"/>
                  <a:pt x="2198" y="505"/>
                  <a:pt x="2197" y="501"/>
                </a:cubicBezTo>
                <a:cubicBezTo>
                  <a:pt x="2196" y="497"/>
                  <a:pt x="2192" y="493"/>
                  <a:pt x="2189" y="493"/>
                </a:cubicBezTo>
                <a:close/>
                <a:moveTo>
                  <a:pt x="2176" y="500"/>
                </a:moveTo>
                <a:cubicBezTo>
                  <a:pt x="2175" y="496"/>
                  <a:pt x="2171" y="492"/>
                  <a:pt x="2167" y="492"/>
                </a:cubicBezTo>
                <a:cubicBezTo>
                  <a:pt x="2164" y="492"/>
                  <a:pt x="2162" y="495"/>
                  <a:pt x="2163" y="499"/>
                </a:cubicBezTo>
                <a:cubicBezTo>
                  <a:pt x="2164" y="503"/>
                  <a:pt x="2167" y="507"/>
                  <a:pt x="2171" y="507"/>
                </a:cubicBezTo>
                <a:cubicBezTo>
                  <a:pt x="2175" y="507"/>
                  <a:pt x="2177" y="504"/>
                  <a:pt x="2176" y="500"/>
                </a:cubicBezTo>
                <a:close/>
                <a:moveTo>
                  <a:pt x="2150" y="506"/>
                </a:moveTo>
                <a:cubicBezTo>
                  <a:pt x="2153" y="506"/>
                  <a:pt x="2156" y="503"/>
                  <a:pt x="2155" y="499"/>
                </a:cubicBezTo>
                <a:cubicBezTo>
                  <a:pt x="2154" y="494"/>
                  <a:pt x="2150" y="491"/>
                  <a:pt x="2146" y="491"/>
                </a:cubicBezTo>
                <a:cubicBezTo>
                  <a:pt x="2142" y="491"/>
                  <a:pt x="2140" y="494"/>
                  <a:pt x="2141" y="498"/>
                </a:cubicBezTo>
                <a:cubicBezTo>
                  <a:pt x="2142" y="502"/>
                  <a:pt x="2146" y="506"/>
                  <a:pt x="2150" y="506"/>
                </a:cubicBezTo>
                <a:close/>
                <a:moveTo>
                  <a:pt x="2085" y="503"/>
                </a:moveTo>
                <a:cubicBezTo>
                  <a:pt x="2089" y="503"/>
                  <a:pt x="2091" y="500"/>
                  <a:pt x="2090" y="496"/>
                </a:cubicBezTo>
                <a:cubicBezTo>
                  <a:pt x="2089" y="492"/>
                  <a:pt x="2086" y="488"/>
                  <a:pt x="2082" y="488"/>
                </a:cubicBezTo>
                <a:cubicBezTo>
                  <a:pt x="2078" y="488"/>
                  <a:pt x="2076" y="491"/>
                  <a:pt x="2077" y="495"/>
                </a:cubicBezTo>
                <a:cubicBezTo>
                  <a:pt x="2077" y="499"/>
                  <a:pt x="2081" y="503"/>
                  <a:pt x="2085" y="503"/>
                </a:cubicBezTo>
                <a:close/>
                <a:moveTo>
                  <a:pt x="2063" y="502"/>
                </a:moveTo>
                <a:cubicBezTo>
                  <a:pt x="2067" y="502"/>
                  <a:pt x="2069" y="499"/>
                  <a:pt x="2069" y="495"/>
                </a:cubicBezTo>
                <a:cubicBezTo>
                  <a:pt x="2068" y="491"/>
                  <a:pt x="2064" y="487"/>
                  <a:pt x="2060" y="487"/>
                </a:cubicBezTo>
                <a:cubicBezTo>
                  <a:pt x="2057" y="487"/>
                  <a:pt x="2054" y="490"/>
                  <a:pt x="2055" y="495"/>
                </a:cubicBezTo>
                <a:cubicBezTo>
                  <a:pt x="2056" y="499"/>
                  <a:pt x="2059" y="502"/>
                  <a:pt x="2063" y="502"/>
                </a:cubicBezTo>
                <a:close/>
                <a:moveTo>
                  <a:pt x="2047" y="494"/>
                </a:moveTo>
                <a:cubicBezTo>
                  <a:pt x="2046" y="490"/>
                  <a:pt x="2043" y="487"/>
                  <a:pt x="2039" y="487"/>
                </a:cubicBezTo>
                <a:cubicBezTo>
                  <a:pt x="2035" y="486"/>
                  <a:pt x="2033" y="490"/>
                  <a:pt x="2033" y="494"/>
                </a:cubicBezTo>
                <a:cubicBezTo>
                  <a:pt x="2034" y="498"/>
                  <a:pt x="2038" y="501"/>
                  <a:pt x="2042" y="501"/>
                </a:cubicBezTo>
                <a:cubicBezTo>
                  <a:pt x="2045" y="502"/>
                  <a:pt x="2048" y="498"/>
                  <a:pt x="2047" y="494"/>
                </a:cubicBezTo>
                <a:close/>
                <a:moveTo>
                  <a:pt x="2025" y="494"/>
                </a:moveTo>
                <a:cubicBezTo>
                  <a:pt x="2025" y="489"/>
                  <a:pt x="2021" y="486"/>
                  <a:pt x="2017" y="486"/>
                </a:cubicBezTo>
                <a:cubicBezTo>
                  <a:pt x="2014" y="486"/>
                  <a:pt x="2011" y="489"/>
                  <a:pt x="2012" y="493"/>
                </a:cubicBezTo>
                <a:cubicBezTo>
                  <a:pt x="2013" y="497"/>
                  <a:pt x="2016" y="501"/>
                  <a:pt x="2020" y="501"/>
                </a:cubicBezTo>
                <a:cubicBezTo>
                  <a:pt x="2024" y="501"/>
                  <a:pt x="2026" y="498"/>
                  <a:pt x="2025" y="494"/>
                </a:cubicBezTo>
                <a:close/>
                <a:moveTo>
                  <a:pt x="1998" y="500"/>
                </a:moveTo>
                <a:cubicBezTo>
                  <a:pt x="2002" y="500"/>
                  <a:pt x="2004" y="497"/>
                  <a:pt x="2004" y="493"/>
                </a:cubicBezTo>
                <a:cubicBezTo>
                  <a:pt x="2003" y="489"/>
                  <a:pt x="2000" y="485"/>
                  <a:pt x="1996" y="485"/>
                </a:cubicBezTo>
                <a:cubicBezTo>
                  <a:pt x="1992" y="485"/>
                  <a:pt x="1990" y="488"/>
                  <a:pt x="1990" y="492"/>
                </a:cubicBezTo>
                <a:cubicBezTo>
                  <a:pt x="1991" y="497"/>
                  <a:pt x="1994" y="500"/>
                  <a:pt x="1998" y="500"/>
                </a:cubicBezTo>
                <a:close/>
                <a:moveTo>
                  <a:pt x="1976" y="499"/>
                </a:moveTo>
                <a:cubicBezTo>
                  <a:pt x="1980" y="500"/>
                  <a:pt x="1983" y="496"/>
                  <a:pt x="1982" y="492"/>
                </a:cubicBezTo>
                <a:cubicBezTo>
                  <a:pt x="1982" y="488"/>
                  <a:pt x="1978" y="485"/>
                  <a:pt x="1974" y="485"/>
                </a:cubicBezTo>
                <a:cubicBezTo>
                  <a:pt x="1970" y="485"/>
                  <a:pt x="1968" y="488"/>
                  <a:pt x="1969" y="492"/>
                </a:cubicBezTo>
                <a:cubicBezTo>
                  <a:pt x="1969" y="496"/>
                  <a:pt x="1973" y="499"/>
                  <a:pt x="1976" y="499"/>
                </a:cubicBezTo>
                <a:close/>
                <a:moveTo>
                  <a:pt x="1955" y="499"/>
                </a:moveTo>
                <a:cubicBezTo>
                  <a:pt x="1958" y="499"/>
                  <a:pt x="1961" y="496"/>
                  <a:pt x="1960" y="492"/>
                </a:cubicBezTo>
                <a:cubicBezTo>
                  <a:pt x="1960" y="488"/>
                  <a:pt x="1956" y="484"/>
                  <a:pt x="1953" y="484"/>
                </a:cubicBezTo>
                <a:cubicBezTo>
                  <a:pt x="1949" y="484"/>
                  <a:pt x="1946" y="487"/>
                  <a:pt x="1947" y="491"/>
                </a:cubicBezTo>
                <a:cubicBezTo>
                  <a:pt x="1947" y="495"/>
                  <a:pt x="1951" y="499"/>
                  <a:pt x="1955" y="499"/>
                </a:cubicBezTo>
                <a:close/>
                <a:moveTo>
                  <a:pt x="1933" y="498"/>
                </a:moveTo>
                <a:cubicBezTo>
                  <a:pt x="1937" y="499"/>
                  <a:pt x="1939" y="495"/>
                  <a:pt x="1939" y="491"/>
                </a:cubicBezTo>
                <a:cubicBezTo>
                  <a:pt x="1938" y="487"/>
                  <a:pt x="1935" y="484"/>
                  <a:pt x="1931" y="484"/>
                </a:cubicBezTo>
                <a:cubicBezTo>
                  <a:pt x="1927" y="484"/>
                  <a:pt x="1925" y="487"/>
                  <a:pt x="1925" y="491"/>
                </a:cubicBezTo>
                <a:cubicBezTo>
                  <a:pt x="1926" y="495"/>
                  <a:pt x="1929" y="498"/>
                  <a:pt x="1933" y="498"/>
                </a:cubicBezTo>
                <a:close/>
                <a:moveTo>
                  <a:pt x="1911" y="498"/>
                </a:moveTo>
                <a:cubicBezTo>
                  <a:pt x="1915" y="498"/>
                  <a:pt x="1918" y="495"/>
                  <a:pt x="1917" y="491"/>
                </a:cubicBezTo>
                <a:cubicBezTo>
                  <a:pt x="1917" y="487"/>
                  <a:pt x="1913" y="483"/>
                  <a:pt x="1909" y="483"/>
                </a:cubicBezTo>
                <a:cubicBezTo>
                  <a:pt x="1906" y="483"/>
                  <a:pt x="1903" y="486"/>
                  <a:pt x="1903" y="490"/>
                </a:cubicBezTo>
                <a:cubicBezTo>
                  <a:pt x="1904" y="495"/>
                  <a:pt x="1907" y="498"/>
                  <a:pt x="1911" y="498"/>
                </a:cubicBezTo>
                <a:close/>
                <a:moveTo>
                  <a:pt x="1889" y="498"/>
                </a:moveTo>
                <a:cubicBezTo>
                  <a:pt x="1893" y="498"/>
                  <a:pt x="1896" y="494"/>
                  <a:pt x="1895" y="490"/>
                </a:cubicBezTo>
                <a:cubicBezTo>
                  <a:pt x="1895" y="486"/>
                  <a:pt x="1891" y="483"/>
                  <a:pt x="1888" y="483"/>
                </a:cubicBezTo>
                <a:cubicBezTo>
                  <a:pt x="1884" y="483"/>
                  <a:pt x="1881" y="486"/>
                  <a:pt x="1882" y="490"/>
                </a:cubicBezTo>
                <a:cubicBezTo>
                  <a:pt x="1882" y="494"/>
                  <a:pt x="1885" y="498"/>
                  <a:pt x="1889" y="498"/>
                </a:cubicBezTo>
                <a:close/>
                <a:moveTo>
                  <a:pt x="1867" y="497"/>
                </a:moveTo>
                <a:cubicBezTo>
                  <a:pt x="1871" y="497"/>
                  <a:pt x="1874" y="494"/>
                  <a:pt x="1874" y="490"/>
                </a:cubicBezTo>
                <a:cubicBezTo>
                  <a:pt x="1873" y="486"/>
                  <a:pt x="1870" y="482"/>
                  <a:pt x="1866" y="482"/>
                </a:cubicBezTo>
                <a:cubicBezTo>
                  <a:pt x="1862" y="482"/>
                  <a:pt x="1860" y="486"/>
                  <a:pt x="1860" y="490"/>
                </a:cubicBezTo>
                <a:cubicBezTo>
                  <a:pt x="1860" y="494"/>
                  <a:pt x="1864" y="497"/>
                  <a:pt x="1867" y="497"/>
                </a:cubicBezTo>
                <a:close/>
                <a:moveTo>
                  <a:pt x="1846" y="497"/>
                </a:moveTo>
                <a:cubicBezTo>
                  <a:pt x="1849" y="497"/>
                  <a:pt x="1852" y="494"/>
                  <a:pt x="1852" y="490"/>
                </a:cubicBezTo>
                <a:cubicBezTo>
                  <a:pt x="1851" y="486"/>
                  <a:pt x="1848" y="482"/>
                  <a:pt x="1844" y="482"/>
                </a:cubicBezTo>
                <a:cubicBezTo>
                  <a:pt x="1841" y="482"/>
                  <a:pt x="1838" y="485"/>
                  <a:pt x="1838" y="489"/>
                </a:cubicBezTo>
                <a:cubicBezTo>
                  <a:pt x="1838" y="494"/>
                  <a:pt x="1842" y="497"/>
                  <a:pt x="1846" y="497"/>
                </a:cubicBezTo>
                <a:close/>
                <a:moveTo>
                  <a:pt x="1824" y="497"/>
                </a:moveTo>
                <a:cubicBezTo>
                  <a:pt x="1828" y="497"/>
                  <a:pt x="1830" y="493"/>
                  <a:pt x="1830" y="489"/>
                </a:cubicBezTo>
                <a:cubicBezTo>
                  <a:pt x="1830" y="485"/>
                  <a:pt x="1826" y="482"/>
                  <a:pt x="1823" y="482"/>
                </a:cubicBezTo>
                <a:cubicBezTo>
                  <a:pt x="1819" y="482"/>
                  <a:pt x="1816" y="485"/>
                  <a:pt x="1816" y="489"/>
                </a:cubicBezTo>
                <a:cubicBezTo>
                  <a:pt x="1817" y="493"/>
                  <a:pt x="1820" y="497"/>
                  <a:pt x="1824" y="497"/>
                </a:cubicBezTo>
                <a:close/>
                <a:moveTo>
                  <a:pt x="1802" y="497"/>
                </a:moveTo>
                <a:cubicBezTo>
                  <a:pt x="1806" y="497"/>
                  <a:pt x="1808" y="493"/>
                  <a:pt x="1808" y="489"/>
                </a:cubicBezTo>
                <a:cubicBezTo>
                  <a:pt x="1808" y="485"/>
                  <a:pt x="1805" y="482"/>
                  <a:pt x="1801" y="482"/>
                </a:cubicBezTo>
                <a:cubicBezTo>
                  <a:pt x="1797" y="482"/>
                  <a:pt x="1794" y="485"/>
                  <a:pt x="1795" y="489"/>
                </a:cubicBezTo>
                <a:cubicBezTo>
                  <a:pt x="1795" y="493"/>
                  <a:pt x="1798" y="497"/>
                  <a:pt x="1802" y="497"/>
                </a:cubicBezTo>
                <a:close/>
                <a:moveTo>
                  <a:pt x="1780" y="496"/>
                </a:moveTo>
                <a:cubicBezTo>
                  <a:pt x="1784" y="496"/>
                  <a:pt x="1787" y="493"/>
                  <a:pt x="1786" y="489"/>
                </a:cubicBezTo>
                <a:cubicBezTo>
                  <a:pt x="1786" y="485"/>
                  <a:pt x="1783" y="482"/>
                  <a:pt x="1779" y="482"/>
                </a:cubicBezTo>
                <a:cubicBezTo>
                  <a:pt x="1775" y="482"/>
                  <a:pt x="1772" y="485"/>
                  <a:pt x="1773" y="489"/>
                </a:cubicBezTo>
                <a:cubicBezTo>
                  <a:pt x="1773" y="493"/>
                  <a:pt x="1776" y="496"/>
                  <a:pt x="1780" y="496"/>
                </a:cubicBezTo>
                <a:close/>
                <a:moveTo>
                  <a:pt x="1758" y="496"/>
                </a:moveTo>
                <a:cubicBezTo>
                  <a:pt x="1762" y="496"/>
                  <a:pt x="1765" y="493"/>
                  <a:pt x="1765" y="489"/>
                </a:cubicBezTo>
                <a:cubicBezTo>
                  <a:pt x="1764" y="485"/>
                  <a:pt x="1761" y="482"/>
                  <a:pt x="1757" y="482"/>
                </a:cubicBezTo>
                <a:cubicBezTo>
                  <a:pt x="1754" y="482"/>
                  <a:pt x="1751" y="485"/>
                  <a:pt x="1751" y="489"/>
                </a:cubicBezTo>
                <a:cubicBezTo>
                  <a:pt x="1751" y="493"/>
                  <a:pt x="1754" y="496"/>
                  <a:pt x="1758" y="496"/>
                </a:cubicBezTo>
                <a:close/>
                <a:moveTo>
                  <a:pt x="1736" y="496"/>
                </a:moveTo>
                <a:cubicBezTo>
                  <a:pt x="1740" y="496"/>
                  <a:pt x="1743" y="493"/>
                  <a:pt x="1743" y="489"/>
                </a:cubicBezTo>
                <a:cubicBezTo>
                  <a:pt x="1743" y="485"/>
                  <a:pt x="1739" y="482"/>
                  <a:pt x="1736" y="482"/>
                </a:cubicBezTo>
                <a:cubicBezTo>
                  <a:pt x="1732" y="482"/>
                  <a:pt x="1729" y="485"/>
                  <a:pt x="1729" y="489"/>
                </a:cubicBezTo>
                <a:cubicBezTo>
                  <a:pt x="1729" y="493"/>
                  <a:pt x="1732" y="496"/>
                  <a:pt x="1736" y="496"/>
                </a:cubicBezTo>
                <a:close/>
                <a:moveTo>
                  <a:pt x="1714" y="496"/>
                </a:moveTo>
                <a:cubicBezTo>
                  <a:pt x="1718" y="496"/>
                  <a:pt x="1721" y="493"/>
                  <a:pt x="1721" y="489"/>
                </a:cubicBezTo>
                <a:cubicBezTo>
                  <a:pt x="1721" y="485"/>
                  <a:pt x="1718" y="482"/>
                  <a:pt x="1714" y="482"/>
                </a:cubicBezTo>
                <a:cubicBezTo>
                  <a:pt x="1710" y="482"/>
                  <a:pt x="1707" y="485"/>
                  <a:pt x="1707" y="489"/>
                </a:cubicBezTo>
                <a:cubicBezTo>
                  <a:pt x="1707" y="493"/>
                  <a:pt x="1710" y="496"/>
                  <a:pt x="1714" y="496"/>
                </a:cubicBezTo>
                <a:close/>
                <a:moveTo>
                  <a:pt x="1692" y="496"/>
                </a:moveTo>
                <a:cubicBezTo>
                  <a:pt x="1696" y="496"/>
                  <a:pt x="1699" y="493"/>
                  <a:pt x="1699" y="489"/>
                </a:cubicBezTo>
                <a:cubicBezTo>
                  <a:pt x="1699" y="485"/>
                  <a:pt x="1696" y="482"/>
                  <a:pt x="1692" y="482"/>
                </a:cubicBezTo>
                <a:cubicBezTo>
                  <a:pt x="1688" y="482"/>
                  <a:pt x="1685" y="485"/>
                  <a:pt x="1685" y="489"/>
                </a:cubicBezTo>
                <a:cubicBezTo>
                  <a:pt x="1685" y="493"/>
                  <a:pt x="1689" y="496"/>
                  <a:pt x="1692" y="496"/>
                </a:cubicBezTo>
                <a:close/>
                <a:moveTo>
                  <a:pt x="1670" y="497"/>
                </a:moveTo>
                <a:cubicBezTo>
                  <a:pt x="1674" y="497"/>
                  <a:pt x="1677" y="493"/>
                  <a:pt x="1677" y="489"/>
                </a:cubicBezTo>
                <a:cubicBezTo>
                  <a:pt x="1677" y="485"/>
                  <a:pt x="1674" y="482"/>
                  <a:pt x="1670" y="482"/>
                </a:cubicBezTo>
                <a:cubicBezTo>
                  <a:pt x="1667" y="482"/>
                  <a:pt x="1664" y="485"/>
                  <a:pt x="1664" y="489"/>
                </a:cubicBezTo>
                <a:cubicBezTo>
                  <a:pt x="1663" y="493"/>
                  <a:pt x="1667" y="497"/>
                  <a:pt x="1670" y="497"/>
                </a:cubicBezTo>
                <a:close/>
                <a:moveTo>
                  <a:pt x="1649" y="482"/>
                </a:moveTo>
                <a:cubicBezTo>
                  <a:pt x="1645" y="482"/>
                  <a:pt x="1642" y="485"/>
                  <a:pt x="1642" y="489"/>
                </a:cubicBezTo>
                <a:cubicBezTo>
                  <a:pt x="1642" y="494"/>
                  <a:pt x="1645" y="497"/>
                  <a:pt x="1648" y="497"/>
                </a:cubicBezTo>
                <a:cubicBezTo>
                  <a:pt x="1652" y="497"/>
                  <a:pt x="1655" y="493"/>
                  <a:pt x="1655" y="489"/>
                </a:cubicBezTo>
                <a:cubicBezTo>
                  <a:pt x="1655" y="485"/>
                  <a:pt x="1652" y="482"/>
                  <a:pt x="1649" y="482"/>
                </a:cubicBezTo>
                <a:close/>
                <a:moveTo>
                  <a:pt x="1627" y="482"/>
                </a:moveTo>
                <a:cubicBezTo>
                  <a:pt x="1623" y="482"/>
                  <a:pt x="1620" y="486"/>
                  <a:pt x="1620" y="490"/>
                </a:cubicBezTo>
                <a:cubicBezTo>
                  <a:pt x="1620" y="494"/>
                  <a:pt x="1623" y="497"/>
                  <a:pt x="1627" y="497"/>
                </a:cubicBezTo>
                <a:cubicBezTo>
                  <a:pt x="1630" y="497"/>
                  <a:pt x="1633" y="494"/>
                  <a:pt x="1634" y="490"/>
                </a:cubicBezTo>
                <a:cubicBezTo>
                  <a:pt x="1634" y="485"/>
                  <a:pt x="1631" y="482"/>
                  <a:pt x="1627" y="482"/>
                </a:cubicBezTo>
                <a:close/>
                <a:moveTo>
                  <a:pt x="1605" y="482"/>
                </a:moveTo>
                <a:cubicBezTo>
                  <a:pt x="1601" y="483"/>
                  <a:pt x="1598" y="486"/>
                  <a:pt x="1598" y="490"/>
                </a:cubicBezTo>
                <a:cubicBezTo>
                  <a:pt x="1598" y="494"/>
                  <a:pt x="1601" y="497"/>
                  <a:pt x="1605" y="497"/>
                </a:cubicBezTo>
                <a:cubicBezTo>
                  <a:pt x="1608" y="497"/>
                  <a:pt x="1612" y="494"/>
                  <a:pt x="1612" y="490"/>
                </a:cubicBezTo>
                <a:cubicBezTo>
                  <a:pt x="1612" y="486"/>
                  <a:pt x="1609" y="482"/>
                  <a:pt x="1605" y="482"/>
                </a:cubicBezTo>
                <a:close/>
                <a:moveTo>
                  <a:pt x="1583" y="483"/>
                </a:moveTo>
                <a:cubicBezTo>
                  <a:pt x="1579" y="483"/>
                  <a:pt x="1576" y="486"/>
                  <a:pt x="1576" y="490"/>
                </a:cubicBezTo>
                <a:cubicBezTo>
                  <a:pt x="1576" y="494"/>
                  <a:pt x="1579" y="498"/>
                  <a:pt x="1583" y="498"/>
                </a:cubicBezTo>
                <a:cubicBezTo>
                  <a:pt x="1586" y="498"/>
                  <a:pt x="1590" y="494"/>
                  <a:pt x="1590" y="490"/>
                </a:cubicBezTo>
                <a:cubicBezTo>
                  <a:pt x="1590" y="486"/>
                  <a:pt x="1587" y="483"/>
                  <a:pt x="1583" y="483"/>
                </a:cubicBezTo>
                <a:close/>
                <a:moveTo>
                  <a:pt x="1561" y="483"/>
                </a:moveTo>
                <a:cubicBezTo>
                  <a:pt x="1558" y="483"/>
                  <a:pt x="1554" y="487"/>
                  <a:pt x="1554" y="491"/>
                </a:cubicBezTo>
                <a:cubicBezTo>
                  <a:pt x="1554" y="495"/>
                  <a:pt x="1557" y="498"/>
                  <a:pt x="1561" y="498"/>
                </a:cubicBezTo>
                <a:cubicBezTo>
                  <a:pt x="1565" y="498"/>
                  <a:pt x="1568" y="495"/>
                  <a:pt x="1568" y="491"/>
                </a:cubicBezTo>
                <a:cubicBezTo>
                  <a:pt x="1568" y="486"/>
                  <a:pt x="1565" y="483"/>
                  <a:pt x="1561" y="483"/>
                </a:cubicBezTo>
                <a:close/>
                <a:moveTo>
                  <a:pt x="1540" y="484"/>
                </a:moveTo>
                <a:cubicBezTo>
                  <a:pt x="1536" y="484"/>
                  <a:pt x="1533" y="487"/>
                  <a:pt x="1532" y="491"/>
                </a:cubicBezTo>
                <a:cubicBezTo>
                  <a:pt x="1532" y="495"/>
                  <a:pt x="1535" y="499"/>
                  <a:pt x="1539" y="498"/>
                </a:cubicBezTo>
                <a:cubicBezTo>
                  <a:pt x="1543" y="498"/>
                  <a:pt x="1546" y="495"/>
                  <a:pt x="1546" y="491"/>
                </a:cubicBezTo>
                <a:cubicBezTo>
                  <a:pt x="1546" y="487"/>
                  <a:pt x="1544" y="484"/>
                  <a:pt x="1540" y="484"/>
                </a:cubicBezTo>
                <a:close/>
                <a:moveTo>
                  <a:pt x="1518" y="484"/>
                </a:moveTo>
                <a:cubicBezTo>
                  <a:pt x="1514" y="484"/>
                  <a:pt x="1511" y="488"/>
                  <a:pt x="1511" y="492"/>
                </a:cubicBezTo>
                <a:cubicBezTo>
                  <a:pt x="1510" y="496"/>
                  <a:pt x="1513" y="499"/>
                  <a:pt x="1517" y="499"/>
                </a:cubicBezTo>
                <a:cubicBezTo>
                  <a:pt x="1521" y="499"/>
                  <a:pt x="1524" y="496"/>
                  <a:pt x="1524" y="491"/>
                </a:cubicBezTo>
                <a:cubicBezTo>
                  <a:pt x="1525" y="487"/>
                  <a:pt x="1522" y="484"/>
                  <a:pt x="1518" y="484"/>
                </a:cubicBezTo>
                <a:close/>
                <a:moveTo>
                  <a:pt x="1496" y="485"/>
                </a:moveTo>
                <a:cubicBezTo>
                  <a:pt x="1492" y="485"/>
                  <a:pt x="1489" y="488"/>
                  <a:pt x="1489" y="492"/>
                </a:cubicBezTo>
                <a:cubicBezTo>
                  <a:pt x="1488" y="496"/>
                  <a:pt x="1491" y="500"/>
                  <a:pt x="1495" y="500"/>
                </a:cubicBezTo>
                <a:cubicBezTo>
                  <a:pt x="1499" y="499"/>
                  <a:pt x="1502" y="496"/>
                  <a:pt x="1502" y="492"/>
                </a:cubicBezTo>
                <a:cubicBezTo>
                  <a:pt x="1503" y="488"/>
                  <a:pt x="1500" y="485"/>
                  <a:pt x="1496" y="485"/>
                </a:cubicBezTo>
                <a:close/>
                <a:moveTo>
                  <a:pt x="838" y="534"/>
                </a:moveTo>
                <a:cubicBezTo>
                  <a:pt x="840" y="530"/>
                  <a:pt x="838" y="527"/>
                  <a:pt x="834" y="527"/>
                </a:cubicBezTo>
                <a:cubicBezTo>
                  <a:pt x="831" y="527"/>
                  <a:pt x="826" y="531"/>
                  <a:pt x="825" y="535"/>
                </a:cubicBezTo>
                <a:cubicBezTo>
                  <a:pt x="823" y="539"/>
                  <a:pt x="825" y="542"/>
                  <a:pt x="829" y="542"/>
                </a:cubicBezTo>
                <a:cubicBezTo>
                  <a:pt x="832" y="541"/>
                  <a:pt x="836" y="538"/>
                  <a:pt x="838" y="534"/>
                </a:cubicBezTo>
                <a:close/>
                <a:moveTo>
                  <a:pt x="804" y="537"/>
                </a:moveTo>
                <a:cubicBezTo>
                  <a:pt x="803" y="541"/>
                  <a:pt x="804" y="544"/>
                  <a:pt x="808" y="544"/>
                </a:cubicBezTo>
                <a:cubicBezTo>
                  <a:pt x="811" y="544"/>
                  <a:pt x="816" y="540"/>
                  <a:pt x="817" y="536"/>
                </a:cubicBezTo>
                <a:cubicBezTo>
                  <a:pt x="819" y="532"/>
                  <a:pt x="817" y="529"/>
                  <a:pt x="814" y="529"/>
                </a:cubicBezTo>
                <a:cubicBezTo>
                  <a:pt x="810" y="530"/>
                  <a:pt x="806" y="533"/>
                  <a:pt x="804" y="537"/>
                </a:cubicBezTo>
                <a:close/>
                <a:moveTo>
                  <a:pt x="787" y="546"/>
                </a:moveTo>
                <a:cubicBezTo>
                  <a:pt x="791" y="546"/>
                  <a:pt x="795" y="542"/>
                  <a:pt x="796" y="538"/>
                </a:cubicBezTo>
                <a:cubicBezTo>
                  <a:pt x="798" y="534"/>
                  <a:pt x="797" y="531"/>
                  <a:pt x="793" y="531"/>
                </a:cubicBezTo>
                <a:cubicBezTo>
                  <a:pt x="789" y="532"/>
                  <a:pt x="785" y="535"/>
                  <a:pt x="783" y="539"/>
                </a:cubicBezTo>
                <a:cubicBezTo>
                  <a:pt x="782" y="543"/>
                  <a:pt x="783" y="547"/>
                  <a:pt x="787" y="546"/>
                </a:cubicBezTo>
                <a:close/>
                <a:moveTo>
                  <a:pt x="766" y="548"/>
                </a:moveTo>
                <a:cubicBezTo>
                  <a:pt x="770" y="548"/>
                  <a:pt x="774" y="544"/>
                  <a:pt x="776" y="540"/>
                </a:cubicBezTo>
                <a:cubicBezTo>
                  <a:pt x="777" y="536"/>
                  <a:pt x="776" y="533"/>
                  <a:pt x="772" y="533"/>
                </a:cubicBezTo>
                <a:cubicBezTo>
                  <a:pt x="769" y="534"/>
                  <a:pt x="765" y="538"/>
                  <a:pt x="763" y="542"/>
                </a:cubicBezTo>
                <a:cubicBezTo>
                  <a:pt x="761" y="546"/>
                  <a:pt x="763" y="549"/>
                  <a:pt x="766" y="548"/>
                </a:cubicBezTo>
                <a:close/>
                <a:moveTo>
                  <a:pt x="746" y="551"/>
                </a:moveTo>
                <a:cubicBezTo>
                  <a:pt x="749" y="550"/>
                  <a:pt x="754" y="547"/>
                  <a:pt x="755" y="542"/>
                </a:cubicBezTo>
                <a:cubicBezTo>
                  <a:pt x="757" y="538"/>
                  <a:pt x="755" y="535"/>
                  <a:pt x="752" y="536"/>
                </a:cubicBezTo>
                <a:cubicBezTo>
                  <a:pt x="748" y="536"/>
                  <a:pt x="744" y="540"/>
                  <a:pt x="742" y="544"/>
                </a:cubicBezTo>
                <a:cubicBezTo>
                  <a:pt x="741" y="548"/>
                  <a:pt x="742" y="551"/>
                  <a:pt x="746" y="551"/>
                </a:cubicBezTo>
                <a:close/>
                <a:moveTo>
                  <a:pt x="735" y="545"/>
                </a:moveTo>
                <a:cubicBezTo>
                  <a:pt x="736" y="541"/>
                  <a:pt x="735" y="538"/>
                  <a:pt x="731" y="538"/>
                </a:cubicBezTo>
                <a:cubicBezTo>
                  <a:pt x="728" y="538"/>
                  <a:pt x="724" y="542"/>
                  <a:pt x="722" y="546"/>
                </a:cubicBezTo>
                <a:cubicBezTo>
                  <a:pt x="720" y="550"/>
                  <a:pt x="722" y="553"/>
                  <a:pt x="725" y="553"/>
                </a:cubicBezTo>
                <a:cubicBezTo>
                  <a:pt x="729" y="552"/>
                  <a:pt x="733" y="549"/>
                  <a:pt x="735" y="545"/>
                </a:cubicBezTo>
                <a:close/>
                <a:moveTo>
                  <a:pt x="714" y="547"/>
                </a:moveTo>
                <a:cubicBezTo>
                  <a:pt x="716" y="543"/>
                  <a:pt x="715" y="540"/>
                  <a:pt x="711" y="540"/>
                </a:cubicBezTo>
                <a:cubicBezTo>
                  <a:pt x="707" y="541"/>
                  <a:pt x="703" y="544"/>
                  <a:pt x="701" y="548"/>
                </a:cubicBezTo>
                <a:cubicBezTo>
                  <a:pt x="700" y="553"/>
                  <a:pt x="701" y="556"/>
                  <a:pt x="705" y="555"/>
                </a:cubicBezTo>
                <a:cubicBezTo>
                  <a:pt x="708" y="555"/>
                  <a:pt x="712" y="551"/>
                  <a:pt x="714" y="547"/>
                </a:cubicBezTo>
                <a:close/>
                <a:moveTo>
                  <a:pt x="684" y="558"/>
                </a:moveTo>
                <a:cubicBezTo>
                  <a:pt x="688" y="557"/>
                  <a:pt x="692" y="553"/>
                  <a:pt x="694" y="549"/>
                </a:cubicBezTo>
                <a:cubicBezTo>
                  <a:pt x="696" y="545"/>
                  <a:pt x="694" y="542"/>
                  <a:pt x="691" y="543"/>
                </a:cubicBezTo>
                <a:cubicBezTo>
                  <a:pt x="687" y="543"/>
                  <a:pt x="683" y="547"/>
                  <a:pt x="681" y="551"/>
                </a:cubicBezTo>
                <a:cubicBezTo>
                  <a:pt x="679" y="555"/>
                  <a:pt x="681" y="558"/>
                  <a:pt x="684" y="558"/>
                </a:cubicBezTo>
                <a:close/>
                <a:moveTo>
                  <a:pt x="664" y="560"/>
                </a:moveTo>
                <a:cubicBezTo>
                  <a:pt x="667" y="560"/>
                  <a:pt x="672" y="556"/>
                  <a:pt x="673" y="552"/>
                </a:cubicBezTo>
                <a:cubicBezTo>
                  <a:pt x="675" y="548"/>
                  <a:pt x="674" y="545"/>
                  <a:pt x="670" y="545"/>
                </a:cubicBezTo>
                <a:cubicBezTo>
                  <a:pt x="667" y="546"/>
                  <a:pt x="663" y="549"/>
                  <a:pt x="661" y="553"/>
                </a:cubicBezTo>
                <a:cubicBezTo>
                  <a:pt x="659" y="557"/>
                  <a:pt x="660" y="560"/>
                  <a:pt x="664" y="560"/>
                </a:cubicBezTo>
                <a:close/>
                <a:moveTo>
                  <a:pt x="653" y="554"/>
                </a:moveTo>
                <a:cubicBezTo>
                  <a:pt x="655" y="550"/>
                  <a:pt x="654" y="547"/>
                  <a:pt x="650" y="548"/>
                </a:cubicBezTo>
                <a:cubicBezTo>
                  <a:pt x="647" y="548"/>
                  <a:pt x="642" y="552"/>
                  <a:pt x="640" y="556"/>
                </a:cubicBezTo>
                <a:cubicBezTo>
                  <a:pt x="639" y="560"/>
                  <a:pt x="640" y="563"/>
                  <a:pt x="643" y="562"/>
                </a:cubicBezTo>
                <a:cubicBezTo>
                  <a:pt x="647" y="562"/>
                  <a:pt x="651" y="558"/>
                  <a:pt x="653" y="554"/>
                </a:cubicBezTo>
                <a:close/>
                <a:moveTo>
                  <a:pt x="633" y="557"/>
                </a:moveTo>
                <a:cubicBezTo>
                  <a:pt x="635" y="553"/>
                  <a:pt x="634" y="550"/>
                  <a:pt x="630" y="550"/>
                </a:cubicBezTo>
                <a:cubicBezTo>
                  <a:pt x="627" y="550"/>
                  <a:pt x="622" y="554"/>
                  <a:pt x="620" y="558"/>
                </a:cubicBezTo>
                <a:cubicBezTo>
                  <a:pt x="618" y="562"/>
                  <a:pt x="620" y="565"/>
                  <a:pt x="623" y="565"/>
                </a:cubicBezTo>
                <a:cubicBezTo>
                  <a:pt x="627" y="564"/>
                  <a:pt x="631" y="561"/>
                  <a:pt x="633" y="557"/>
                </a:cubicBezTo>
                <a:close/>
                <a:moveTo>
                  <a:pt x="613" y="559"/>
                </a:moveTo>
                <a:cubicBezTo>
                  <a:pt x="615" y="555"/>
                  <a:pt x="614" y="552"/>
                  <a:pt x="610" y="553"/>
                </a:cubicBezTo>
                <a:cubicBezTo>
                  <a:pt x="607" y="553"/>
                  <a:pt x="602" y="557"/>
                  <a:pt x="600" y="561"/>
                </a:cubicBezTo>
                <a:cubicBezTo>
                  <a:pt x="598" y="565"/>
                  <a:pt x="600" y="568"/>
                  <a:pt x="603" y="567"/>
                </a:cubicBezTo>
                <a:cubicBezTo>
                  <a:pt x="607" y="567"/>
                  <a:pt x="611" y="563"/>
                  <a:pt x="613" y="559"/>
                </a:cubicBezTo>
                <a:close/>
                <a:moveTo>
                  <a:pt x="593" y="562"/>
                </a:moveTo>
                <a:cubicBezTo>
                  <a:pt x="595" y="558"/>
                  <a:pt x="594" y="555"/>
                  <a:pt x="590" y="555"/>
                </a:cubicBezTo>
                <a:cubicBezTo>
                  <a:pt x="587" y="556"/>
                  <a:pt x="582" y="559"/>
                  <a:pt x="580" y="563"/>
                </a:cubicBezTo>
                <a:cubicBezTo>
                  <a:pt x="578" y="567"/>
                  <a:pt x="579" y="570"/>
                  <a:pt x="583" y="570"/>
                </a:cubicBezTo>
                <a:cubicBezTo>
                  <a:pt x="586" y="569"/>
                  <a:pt x="591" y="566"/>
                  <a:pt x="593" y="562"/>
                </a:cubicBezTo>
                <a:close/>
                <a:moveTo>
                  <a:pt x="573" y="564"/>
                </a:moveTo>
                <a:cubicBezTo>
                  <a:pt x="575" y="560"/>
                  <a:pt x="574" y="557"/>
                  <a:pt x="570" y="558"/>
                </a:cubicBezTo>
                <a:cubicBezTo>
                  <a:pt x="567" y="558"/>
                  <a:pt x="562" y="562"/>
                  <a:pt x="560" y="566"/>
                </a:cubicBezTo>
                <a:cubicBezTo>
                  <a:pt x="558" y="570"/>
                  <a:pt x="559" y="573"/>
                  <a:pt x="563" y="572"/>
                </a:cubicBezTo>
                <a:cubicBezTo>
                  <a:pt x="566" y="572"/>
                  <a:pt x="571" y="568"/>
                  <a:pt x="573" y="564"/>
                </a:cubicBezTo>
                <a:close/>
                <a:moveTo>
                  <a:pt x="543" y="575"/>
                </a:moveTo>
                <a:cubicBezTo>
                  <a:pt x="546" y="575"/>
                  <a:pt x="551" y="571"/>
                  <a:pt x="553" y="567"/>
                </a:cubicBezTo>
                <a:cubicBezTo>
                  <a:pt x="555" y="563"/>
                  <a:pt x="554" y="560"/>
                  <a:pt x="550" y="560"/>
                </a:cubicBezTo>
                <a:cubicBezTo>
                  <a:pt x="547" y="561"/>
                  <a:pt x="542" y="564"/>
                  <a:pt x="540" y="569"/>
                </a:cubicBezTo>
                <a:cubicBezTo>
                  <a:pt x="538" y="573"/>
                  <a:pt x="540" y="576"/>
                  <a:pt x="543" y="575"/>
                </a:cubicBezTo>
                <a:close/>
                <a:moveTo>
                  <a:pt x="523" y="578"/>
                </a:moveTo>
                <a:cubicBezTo>
                  <a:pt x="527" y="577"/>
                  <a:pt x="531" y="574"/>
                  <a:pt x="533" y="570"/>
                </a:cubicBezTo>
                <a:cubicBezTo>
                  <a:pt x="535" y="565"/>
                  <a:pt x="534" y="562"/>
                  <a:pt x="531" y="563"/>
                </a:cubicBezTo>
                <a:cubicBezTo>
                  <a:pt x="527" y="563"/>
                  <a:pt x="523" y="567"/>
                  <a:pt x="521" y="571"/>
                </a:cubicBezTo>
                <a:cubicBezTo>
                  <a:pt x="519" y="575"/>
                  <a:pt x="520" y="578"/>
                  <a:pt x="523" y="578"/>
                </a:cubicBezTo>
                <a:close/>
                <a:moveTo>
                  <a:pt x="513" y="572"/>
                </a:moveTo>
                <a:cubicBezTo>
                  <a:pt x="515" y="568"/>
                  <a:pt x="514" y="565"/>
                  <a:pt x="511" y="566"/>
                </a:cubicBezTo>
                <a:cubicBezTo>
                  <a:pt x="508" y="566"/>
                  <a:pt x="503" y="570"/>
                  <a:pt x="501" y="574"/>
                </a:cubicBezTo>
                <a:cubicBezTo>
                  <a:pt x="499" y="578"/>
                  <a:pt x="500" y="581"/>
                  <a:pt x="503" y="580"/>
                </a:cubicBezTo>
                <a:cubicBezTo>
                  <a:pt x="507" y="580"/>
                  <a:pt x="511" y="576"/>
                  <a:pt x="513" y="572"/>
                </a:cubicBezTo>
                <a:close/>
                <a:moveTo>
                  <a:pt x="494" y="575"/>
                </a:moveTo>
                <a:cubicBezTo>
                  <a:pt x="496" y="571"/>
                  <a:pt x="495" y="568"/>
                  <a:pt x="491" y="568"/>
                </a:cubicBezTo>
                <a:cubicBezTo>
                  <a:pt x="488" y="569"/>
                  <a:pt x="483" y="573"/>
                  <a:pt x="481" y="577"/>
                </a:cubicBezTo>
                <a:cubicBezTo>
                  <a:pt x="479" y="581"/>
                  <a:pt x="480" y="584"/>
                  <a:pt x="484" y="583"/>
                </a:cubicBezTo>
                <a:cubicBezTo>
                  <a:pt x="487" y="583"/>
                  <a:pt x="492" y="579"/>
                  <a:pt x="494" y="575"/>
                </a:cubicBezTo>
                <a:close/>
                <a:moveTo>
                  <a:pt x="474" y="578"/>
                </a:moveTo>
                <a:cubicBezTo>
                  <a:pt x="476" y="574"/>
                  <a:pt x="475" y="571"/>
                  <a:pt x="472" y="571"/>
                </a:cubicBezTo>
                <a:cubicBezTo>
                  <a:pt x="468" y="572"/>
                  <a:pt x="464" y="575"/>
                  <a:pt x="462" y="579"/>
                </a:cubicBezTo>
                <a:cubicBezTo>
                  <a:pt x="460" y="583"/>
                  <a:pt x="461" y="586"/>
                  <a:pt x="464" y="586"/>
                </a:cubicBezTo>
                <a:cubicBezTo>
                  <a:pt x="467" y="585"/>
                  <a:pt x="472" y="582"/>
                  <a:pt x="474" y="578"/>
                </a:cubicBezTo>
                <a:close/>
                <a:moveTo>
                  <a:pt x="455" y="580"/>
                </a:moveTo>
                <a:cubicBezTo>
                  <a:pt x="457" y="576"/>
                  <a:pt x="456" y="573"/>
                  <a:pt x="452" y="574"/>
                </a:cubicBezTo>
                <a:cubicBezTo>
                  <a:pt x="449" y="574"/>
                  <a:pt x="445" y="578"/>
                  <a:pt x="442" y="582"/>
                </a:cubicBezTo>
                <a:cubicBezTo>
                  <a:pt x="440" y="586"/>
                  <a:pt x="441" y="589"/>
                  <a:pt x="445" y="589"/>
                </a:cubicBezTo>
                <a:cubicBezTo>
                  <a:pt x="448" y="588"/>
                  <a:pt x="452" y="584"/>
                  <a:pt x="455" y="580"/>
                </a:cubicBezTo>
                <a:close/>
                <a:moveTo>
                  <a:pt x="3019" y="553"/>
                </a:moveTo>
                <a:cubicBezTo>
                  <a:pt x="3016" y="553"/>
                  <a:pt x="3015" y="556"/>
                  <a:pt x="3017" y="560"/>
                </a:cubicBezTo>
                <a:cubicBezTo>
                  <a:pt x="3020" y="564"/>
                  <a:pt x="3024" y="568"/>
                  <a:pt x="3028" y="568"/>
                </a:cubicBezTo>
                <a:cubicBezTo>
                  <a:pt x="3031" y="569"/>
                  <a:pt x="3031" y="566"/>
                  <a:pt x="3029" y="562"/>
                </a:cubicBezTo>
                <a:cubicBezTo>
                  <a:pt x="3027" y="557"/>
                  <a:pt x="3022" y="554"/>
                  <a:pt x="3019" y="553"/>
                </a:cubicBezTo>
                <a:close/>
                <a:moveTo>
                  <a:pt x="3000" y="551"/>
                </a:moveTo>
                <a:cubicBezTo>
                  <a:pt x="2997" y="550"/>
                  <a:pt x="2997" y="553"/>
                  <a:pt x="2999" y="557"/>
                </a:cubicBezTo>
                <a:cubicBezTo>
                  <a:pt x="3001" y="561"/>
                  <a:pt x="3006" y="565"/>
                  <a:pt x="3009" y="565"/>
                </a:cubicBezTo>
                <a:cubicBezTo>
                  <a:pt x="3012" y="566"/>
                  <a:pt x="3013" y="563"/>
                  <a:pt x="3011" y="559"/>
                </a:cubicBezTo>
                <a:cubicBezTo>
                  <a:pt x="3008" y="555"/>
                  <a:pt x="3004" y="551"/>
                  <a:pt x="3000" y="551"/>
                </a:cubicBezTo>
                <a:close/>
                <a:moveTo>
                  <a:pt x="2982" y="548"/>
                </a:moveTo>
                <a:cubicBezTo>
                  <a:pt x="2979" y="547"/>
                  <a:pt x="2978" y="550"/>
                  <a:pt x="2980" y="554"/>
                </a:cubicBezTo>
                <a:cubicBezTo>
                  <a:pt x="2983" y="559"/>
                  <a:pt x="2987" y="562"/>
                  <a:pt x="2991" y="563"/>
                </a:cubicBezTo>
                <a:cubicBezTo>
                  <a:pt x="2994" y="563"/>
                  <a:pt x="2994" y="560"/>
                  <a:pt x="2992" y="556"/>
                </a:cubicBezTo>
                <a:cubicBezTo>
                  <a:pt x="2990" y="552"/>
                  <a:pt x="2985" y="548"/>
                  <a:pt x="2982" y="548"/>
                </a:cubicBezTo>
                <a:close/>
                <a:moveTo>
                  <a:pt x="2962" y="552"/>
                </a:moveTo>
                <a:cubicBezTo>
                  <a:pt x="2964" y="556"/>
                  <a:pt x="2969" y="560"/>
                  <a:pt x="2972" y="560"/>
                </a:cubicBezTo>
                <a:cubicBezTo>
                  <a:pt x="2975" y="560"/>
                  <a:pt x="2976" y="558"/>
                  <a:pt x="2974" y="553"/>
                </a:cubicBezTo>
                <a:cubicBezTo>
                  <a:pt x="2971" y="549"/>
                  <a:pt x="2967" y="546"/>
                  <a:pt x="2963" y="545"/>
                </a:cubicBezTo>
                <a:cubicBezTo>
                  <a:pt x="2960" y="545"/>
                  <a:pt x="2959" y="548"/>
                  <a:pt x="2962" y="552"/>
                </a:cubicBezTo>
                <a:close/>
                <a:moveTo>
                  <a:pt x="2943" y="549"/>
                </a:moveTo>
                <a:cubicBezTo>
                  <a:pt x="2945" y="553"/>
                  <a:pt x="2950" y="557"/>
                  <a:pt x="2953" y="557"/>
                </a:cubicBezTo>
                <a:cubicBezTo>
                  <a:pt x="2956" y="558"/>
                  <a:pt x="2957" y="555"/>
                  <a:pt x="2955" y="551"/>
                </a:cubicBezTo>
                <a:cubicBezTo>
                  <a:pt x="2952" y="547"/>
                  <a:pt x="2948" y="543"/>
                  <a:pt x="2945" y="543"/>
                </a:cubicBezTo>
                <a:cubicBezTo>
                  <a:pt x="2941" y="542"/>
                  <a:pt x="2941" y="545"/>
                  <a:pt x="2943" y="549"/>
                </a:cubicBezTo>
                <a:close/>
                <a:moveTo>
                  <a:pt x="2926" y="540"/>
                </a:moveTo>
                <a:cubicBezTo>
                  <a:pt x="2923" y="539"/>
                  <a:pt x="2922" y="542"/>
                  <a:pt x="2924" y="547"/>
                </a:cubicBezTo>
                <a:cubicBezTo>
                  <a:pt x="2927" y="551"/>
                  <a:pt x="2931" y="554"/>
                  <a:pt x="2934" y="555"/>
                </a:cubicBezTo>
                <a:cubicBezTo>
                  <a:pt x="2938" y="555"/>
                  <a:pt x="2938" y="552"/>
                  <a:pt x="2936" y="548"/>
                </a:cubicBezTo>
                <a:cubicBezTo>
                  <a:pt x="2934" y="544"/>
                  <a:pt x="2929" y="540"/>
                  <a:pt x="2926" y="540"/>
                </a:cubicBezTo>
                <a:close/>
                <a:moveTo>
                  <a:pt x="2905" y="544"/>
                </a:moveTo>
                <a:cubicBezTo>
                  <a:pt x="2908" y="548"/>
                  <a:pt x="2912" y="552"/>
                  <a:pt x="2915" y="552"/>
                </a:cubicBezTo>
                <a:cubicBezTo>
                  <a:pt x="2919" y="553"/>
                  <a:pt x="2919" y="550"/>
                  <a:pt x="2917" y="546"/>
                </a:cubicBezTo>
                <a:cubicBezTo>
                  <a:pt x="2915" y="541"/>
                  <a:pt x="2910" y="538"/>
                  <a:pt x="2907" y="537"/>
                </a:cubicBezTo>
                <a:cubicBezTo>
                  <a:pt x="2904" y="537"/>
                  <a:pt x="2903" y="540"/>
                  <a:pt x="2905" y="544"/>
                </a:cubicBezTo>
                <a:close/>
                <a:moveTo>
                  <a:pt x="2886" y="541"/>
                </a:moveTo>
                <a:cubicBezTo>
                  <a:pt x="2889" y="545"/>
                  <a:pt x="2893" y="549"/>
                  <a:pt x="2896" y="550"/>
                </a:cubicBezTo>
                <a:cubicBezTo>
                  <a:pt x="2900" y="550"/>
                  <a:pt x="2901" y="547"/>
                  <a:pt x="2898" y="543"/>
                </a:cubicBezTo>
                <a:cubicBezTo>
                  <a:pt x="2896" y="539"/>
                  <a:pt x="2892" y="535"/>
                  <a:pt x="2888" y="535"/>
                </a:cubicBezTo>
                <a:cubicBezTo>
                  <a:pt x="2885" y="534"/>
                  <a:pt x="2884" y="537"/>
                  <a:pt x="2886" y="541"/>
                </a:cubicBezTo>
                <a:close/>
                <a:moveTo>
                  <a:pt x="2879" y="540"/>
                </a:moveTo>
                <a:cubicBezTo>
                  <a:pt x="2877" y="536"/>
                  <a:pt x="2873" y="533"/>
                  <a:pt x="2869" y="532"/>
                </a:cubicBezTo>
                <a:cubicBezTo>
                  <a:pt x="2866" y="532"/>
                  <a:pt x="2865" y="535"/>
                  <a:pt x="2867" y="539"/>
                </a:cubicBezTo>
                <a:cubicBezTo>
                  <a:pt x="2869" y="543"/>
                  <a:pt x="2874" y="547"/>
                  <a:pt x="2877" y="547"/>
                </a:cubicBezTo>
                <a:cubicBezTo>
                  <a:pt x="2881" y="548"/>
                  <a:pt x="2881" y="545"/>
                  <a:pt x="2879" y="540"/>
                </a:cubicBezTo>
                <a:close/>
                <a:moveTo>
                  <a:pt x="2860" y="538"/>
                </a:moveTo>
                <a:cubicBezTo>
                  <a:pt x="2858" y="534"/>
                  <a:pt x="2853" y="530"/>
                  <a:pt x="2850" y="530"/>
                </a:cubicBezTo>
                <a:cubicBezTo>
                  <a:pt x="2847" y="529"/>
                  <a:pt x="2846" y="532"/>
                  <a:pt x="2848" y="536"/>
                </a:cubicBezTo>
                <a:cubicBezTo>
                  <a:pt x="2850" y="541"/>
                  <a:pt x="2855" y="544"/>
                  <a:pt x="2858" y="545"/>
                </a:cubicBezTo>
                <a:cubicBezTo>
                  <a:pt x="2861" y="545"/>
                  <a:pt x="2862" y="542"/>
                  <a:pt x="2860" y="538"/>
                </a:cubicBezTo>
                <a:close/>
                <a:moveTo>
                  <a:pt x="2839" y="542"/>
                </a:moveTo>
                <a:cubicBezTo>
                  <a:pt x="2842" y="543"/>
                  <a:pt x="2843" y="540"/>
                  <a:pt x="2841" y="536"/>
                </a:cubicBezTo>
                <a:cubicBezTo>
                  <a:pt x="2839" y="531"/>
                  <a:pt x="2834" y="528"/>
                  <a:pt x="2831" y="527"/>
                </a:cubicBezTo>
                <a:cubicBezTo>
                  <a:pt x="2828" y="527"/>
                  <a:pt x="2827" y="530"/>
                  <a:pt x="2829" y="534"/>
                </a:cubicBezTo>
                <a:cubicBezTo>
                  <a:pt x="2831" y="538"/>
                  <a:pt x="2835" y="542"/>
                  <a:pt x="2839" y="542"/>
                </a:cubicBezTo>
                <a:close/>
                <a:moveTo>
                  <a:pt x="2741" y="530"/>
                </a:moveTo>
                <a:cubicBezTo>
                  <a:pt x="2745" y="531"/>
                  <a:pt x="2746" y="528"/>
                  <a:pt x="2744" y="524"/>
                </a:cubicBezTo>
                <a:cubicBezTo>
                  <a:pt x="2742" y="520"/>
                  <a:pt x="2737" y="516"/>
                  <a:pt x="2734" y="516"/>
                </a:cubicBezTo>
                <a:cubicBezTo>
                  <a:pt x="2731" y="515"/>
                  <a:pt x="2729" y="518"/>
                  <a:pt x="2731" y="522"/>
                </a:cubicBezTo>
                <a:cubicBezTo>
                  <a:pt x="2733" y="526"/>
                  <a:pt x="2738" y="530"/>
                  <a:pt x="2741" y="530"/>
                </a:cubicBezTo>
                <a:close/>
                <a:moveTo>
                  <a:pt x="2724" y="521"/>
                </a:moveTo>
                <a:cubicBezTo>
                  <a:pt x="2722" y="517"/>
                  <a:pt x="2718" y="514"/>
                  <a:pt x="2714" y="513"/>
                </a:cubicBezTo>
                <a:cubicBezTo>
                  <a:pt x="2711" y="513"/>
                  <a:pt x="2710" y="516"/>
                  <a:pt x="2712" y="520"/>
                </a:cubicBezTo>
                <a:cubicBezTo>
                  <a:pt x="2714" y="524"/>
                  <a:pt x="2718" y="528"/>
                  <a:pt x="2722" y="528"/>
                </a:cubicBezTo>
                <a:cubicBezTo>
                  <a:pt x="2725" y="529"/>
                  <a:pt x="2726" y="526"/>
                  <a:pt x="2724" y="521"/>
                </a:cubicBezTo>
                <a:close/>
                <a:moveTo>
                  <a:pt x="2704" y="519"/>
                </a:moveTo>
                <a:cubicBezTo>
                  <a:pt x="2702" y="515"/>
                  <a:pt x="2698" y="512"/>
                  <a:pt x="2695" y="511"/>
                </a:cubicBezTo>
                <a:cubicBezTo>
                  <a:pt x="2691" y="511"/>
                  <a:pt x="2690" y="514"/>
                  <a:pt x="2692" y="518"/>
                </a:cubicBezTo>
                <a:cubicBezTo>
                  <a:pt x="2694" y="522"/>
                  <a:pt x="2698" y="526"/>
                  <a:pt x="2702" y="526"/>
                </a:cubicBezTo>
                <a:cubicBezTo>
                  <a:pt x="2705" y="526"/>
                  <a:pt x="2706" y="523"/>
                  <a:pt x="2704" y="519"/>
                </a:cubicBezTo>
                <a:close/>
                <a:moveTo>
                  <a:pt x="2685" y="517"/>
                </a:moveTo>
                <a:cubicBezTo>
                  <a:pt x="2683" y="513"/>
                  <a:pt x="2678" y="509"/>
                  <a:pt x="2675" y="509"/>
                </a:cubicBezTo>
                <a:cubicBezTo>
                  <a:pt x="2671" y="509"/>
                  <a:pt x="2670" y="512"/>
                  <a:pt x="2672" y="516"/>
                </a:cubicBezTo>
                <a:cubicBezTo>
                  <a:pt x="2674" y="520"/>
                  <a:pt x="2678" y="523"/>
                  <a:pt x="2682" y="524"/>
                </a:cubicBezTo>
                <a:cubicBezTo>
                  <a:pt x="2685" y="524"/>
                  <a:pt x="2687" y="521"/>
                  <a:pt x="2685" y="517"/>
                </a:cubicBezTo>
                <a:close/>
                <a:moveTo>
                  <a:pt x="2662" y="522"/>
                </a:moveTo>
                <a:cubicBezTo>
                  <a:pt x="2665" y="522"/>
                  <a:pt x="2667" y="519"/>
                  <a:pt x="2665" y="515"/>
                </a:cubicBezTo>
                <a:cubicBezTo>
                  <a:pt x="2663" y="511"/>
                  <a:pt x="2659" y="507"/>
                  <a:pt x="2655" y="507"/>
                </a:cubicBezTo>
                <a:cubicBezTo>
                  <a:pt x="2652" y="506"/>
                  <a:pt x="2650" y="510"/>
                  <a:pt x="2652" y="514"/>
                </a:cubicBezTo>
                <a:cubicBezTo>
                  <a:pt x="2654" y="518"/>
                  <a:pt x="2658" y="521"/>
                  <a:pt x="2662" y="522"/>
                </a:cubicBezTo>
                <a:close/>
                <a:moveTo>
                  <a:pt x="2642" y="520"/>
                </a:moveTo>
                <a:cubicBezTo>
                  <a:pt x="2645" y="520"/>
                  <a:pt x="2647" y="517"/>
                  <a:pt x="2645" y="513"/>
                </a:cubicBezTo>
                <a:cubicBezTo>
                  <a:pt x="2643" y="509"/>
                  <a:pt x="2639" y="505"/>
                  <a:pt x="2635" y="505"/>
                </a:cubicBezTo>
                <a:cubicBezTo>
                  <a:pt x="2632" y="504"/>
                  <a:pt x="2630" y="507"/>
                  <a:pt x="2632" y="512"/>
                </a:cubicBezTo>
                <a:cubicBezTo>
                  <a:pt x="2634" y="516"/>
                  <a:pt x="2638" y="519"/>
                  <a:pt x="2642" y="520"/>
                </a:cubicBezTo>
                <a:close/>
                <a:moveTo>
                  <a:pt x="2622" y="518"/>
                </a:moveTo>
                <a:cubicBezTo>
                  <a:pt x="2625" y="518"/>
                  <a:pt x="2627" y="515"/>
                  <a:pt x="2625" y="511"/>
                </a:cubicBezTo>
                <a:cubicBezTo>
                  <a:pt x="2623" y="507"/>
                  <a:pt x="2619" y="503"/>
                  <a:pt x="2615" y="503"/>
                </a:cubicBezTo>
                <a:cubicBezTo>
                  <a:pt x="2612" y="502"/>
                  <a:pt x="2610" y="505"/>
                  <a:pt x="2612" y="509"/>
                </a:cubicBezTo>
                <a:cubicBezTo>
                  <a:pt x="2614" y="514"/>
                  <a:pt x="2618" y="517"/>
                  <a:pt x="2622" y="518"/>
                </a:cubicBezTo>
                <a:close/>
                <a:moveTo>
                  <a:pt x="2602" y="516"/>
                </a:moveTo>
                <a:cubicBezTo>
                  <a:pt x="2605" y="516"/>
                  <a:pt x="2607" y="513"/>
                  <a:pt x="2605" y="509"/>
                </a:cubicBezTo>
                <a:cubicBezTo>
                  <a:pt x="2603" y="505"/>
                  <a:pt x="2599" y="501"/>
                  <a:pt x="2595" y="501"/>
                </a:cubicBezTo>
                <a:cubicBezTo>
                  <a:pt x="2592" y="500"/>
                  <a:pt x="2590" y="503"/>
                  <a:pt x="2592" y="508"/>
                </a:cubicBezTo>
                <a:cubicBezTo>
                  <a:pt x="2594" y="512"/>
                  <a:pt x="2598" y="515"/>
                  <a:pt x="2602" y="516"/>
                </a:cubicBezTo>
                <a:close/>
                <a:moveTo>
                  <a:pt x="2581" y="514"/>
                </a:moveTo>
                <a:cubicBezTo>
                  <a:pt x="2585" y="514"/>
                  <a:pt x="2586" y="511"/>
                  <a:pt x="2585" y="507"/>
                </a:cubicBezTo>
                <a:cubicBezTo>
                  <a:pt x="2583" y="503"/>
                  <a:pt x="2579" y="499"/>
                  <a:pt x="2575" y="499"/>
                </a:cubicBezTo>
                <a:cubicBezTo>
                  <a:pt x="2572" y="498"/>
                  <a:pt x="2570" y="501"/>
                  <a:pt x="2572" y="506"/>
                </a:cubicBezTo>
                <a:cubicBezTo>
                  <a:pt x="2574" y="510"/>
                  <a:pt x="2578" y="513"/>
                  <a:pt x="2581" y="514"/>
                </a:cubicBezTo>
                <a:close/>
                <a:moveTo>
                  <a:pt x="2561" y="512"/>
                </a:moveTo>
                <a:cubicBezTo>
                  <a:pt x="2565" y="512"/>
                  <a:pt x="2566" y="509"/>
                  <a:pt x="2564" y="505"/>
                </a:cubicBezTo>
                <a:cubicBezTo>
                  <a:pt x="2563" y="501"/>
                  <a:pt x="2558" y="497"/>
                  <a:pt x="2555" y="497"/>
                </a:cubicBezTo>
                <a:cubicBezTo>
                  <a:pt x="2551" y="497"/>
                  <a:pt x="2550" y="500"/>
                  <a:pt x="2552" y="504"/>
                </a:cubicBezTo>
                <a:cubicBezTo>
                  <a:pt x="2553" y="508"/>
                  <a:pt x="2558" y="511"/>
                  <a:pt x="2561" y="512"/>
                </a:cubicBezTo>
                <a:close/>
                <a:moveTo>
                  <a:pt x="2541" y="510"/>
                </a:moveTo>
                <a:cubicBezTo>
                  <a:pt x="2544" y="510"/>
                  <a:pt x="2546" y="507"/>
                  <a:pt x="2544" y="503"/>
                </a:cubicBezTo>
                <a:cubicBezTo>
                  <a:pt x="2542" y="499"/>
                  <a:pt x="2538" y="495"/>
                  <a:pt x="2535" y="495"/>
                </a:cubicBezTo>
                <a:cubicBezTo>
                  <a:pt x="2531" y="495"/>
                  <a:pt x="2530" y="498"/>
                  <a:pt x="2531" y="502"/>
                </a:cubicBezTo>
                <a:cubicBezTo>
                  <a:pt x="2533" y="506"/>
                  <a:pt x="2537" y="509"/>
                  <a:pt x="2541" y="510"/>
                </a:cubicBezTo>
                <a:close/>
                <a:moveTo>
                  <a:pt x="2520" y="508"/>
                </a:moveTo>
                <a:cubicBezTo>
                  <a:pt x="2524" y="508"/>
                  <a:pt x="2525" y="505"/>
                  <a:pt x="2524" y="501"/>
                </a:cubicBezTo>
                <a:cubicBezTo>
                  <a:pt x="2522" y="497"/>
                  <a:pt x="2518" y="493"/>
                  <a:pt x="2514" y="493"/>
                </a:cubicBezTo>
                <a:cubicBezTo>
                  <a:pt x="2511" y="493"/>
                  <a:pt x="2509" y="496"/>
                  <a:pt x="2511" y="500"/>
                </a:cubicBezTo>
                <a:cubicBezTo>
                  <a:pt x="2513" y="504"/>
                  <a:pt x="2517" y="508"/>
                  <a:pt x="2520" y="508"/>
                </a:cubicBezTo>
                <a:close/>
                <a:moveTo>
                  <a:pt x="2500" y="506"/>
                </a:moveTo>
                <a:cubicBezTo>
                  <a:pt x="2503" y="506"/>
                  <a:pt x="2505" y="503"/>
                  <a:pt x="2503" y="499"/>
                </a:cubicBezTo>
                <a:cubicBezTo>
                  <a:pt x="2502" y="495"/>
                  <a:pt x="2498" y="492"/>
                  <a:pt x="2494" y="491"/>
                </a:cubicBezTo>
                <a:cubicBezTo>
                  <a:pt x="2491" y="491"/>
                  <a:pt x="2489" y="494"/>
                  <a:pt x="2491" y="498"/>
                </a:cubicBezTo>
                <a:cubicBezTo>
                  <a:pt x="2492" y="502"/>
                  <a:pt x="2496" y="506"/>
                  <a:pt x="2500" y="506"/>
                </a:cubicBezTo>
                <a:close/>
                <a:moveTo>
                  <a:pt x="2479" y="504"/>
                </a:moveTo>
                <a:cubicBezTo>
                  <a:pt x="2483" y="505"/>
                  <a:pt x="2485" y="502"/>
                  <a:pt x="2483" y="498"/>
                </a:cubicBezTo>
                <a:cubicBezTo>
                  <a:pt x="2481" y="493"/>
                  <a:pt x="2477" y="490"/>
                  <a:pt x="2474" y="490"/>
                </a:cubicBezTo>
                <a:cubicBezTo>
                  <a:pt x="2470" y="489"/>
                  <a:pt x="2469" y="492"/>
                  <a:pt x="2470" y="496"/>
                </a:cubicBezTo>
                <a:cubicBezTo>
                  <a:pt x="2472" y="501"/>
                  <a:pt x="2476" y="504"/>
                  <a:pt x="2479" y="504"/>
                </a:cubicBezTo>
                <a:close/>
                <a:moveTo>
                  <a:pt x="2459" y="503"/>
                </a:moveTo>
                <a:cubicBezTo>
                  <a:pt x="2462" y="503"/>
                  <a:pt x="2464" y="500"/>
                  <a:pt x="2462" y="496"/>
                </a:cubicBezTo>
                <a:cubicBezTo>
                  <a:pt x="2461" y="492"/>
                  <a:pt x="2457" y="488"/>
                  <a:pt x="2453" y="488"/>
                </a:cubicBezTo>
                <a:cubicBezTo>
                  <a:pt x="2450" y="488"/>
                  <a:pt x="2448" y="491"/>
                  <a:pt x="2450" y="495"/>
                </a:cubicBezTo>
                <a:cubicBezTo>
                  <a:pt x="2451" y="499"/>
                  <a:pt x="2455" y="502"/>
                  <a:pt x="2459" y="503"/>
                </a:cubicBezTo>
                <a:close/>
                <a:moveTo>
                  <a:pt x="2438" y="501"/>
                </a:moveTo>
                <a:cubicBezTo>
                  <a:pt x="2442" y="501"/>
                  <a:pt x="2443" y="498"/>
                  <a:pt x="2442" y="494"/>
                </a:cubicBezTo>
                <a:cubicBezTo>
                  <a:pt x="2440" y="490"/>
                  <a:pt x="2436" y="486"/>
                  <a:pt x="2433" y="486"/>
                </a:cubicBezTo>
                <a:cubicBezTo>
                  <a:pt x="2429" y="486"/>
                  <a:pt x="2427" y="489"/>
                  <a:pt x="2429" y="493"/>
                </a:cubicBezTo>
                <a:cubicBezTo>
                  <a:pt x="2430" y="497"/>
                  <a:pt x="2435" y="501"/>
                  <a:pt x="2438" y="501"/>
                </a:cubicBezTo>
                <a:close/>
                <a:moveTo>
                  <a:pt x="2417" y="499"/>
                </a:moveTo>
                <a:cubicBezTo>
                  <a:pt x="2421" y="500"/>
                  <a:pt x="2423" y="497"/>
                  <a:pt x="2421" y="492"/>
                </a:cubicBezTo>
                <a:cubicBezTo>
                  <a:pt x="2420" y="488"/>
                  <a:pt x="2416" y="485"/>
                  <a:pt x="2412" y="485"/>
                </a:cubicBezTo>
                <a:cubicBezTo>
                  <a:pt x="2409" y="484"/>
                  <a:pt x="2407" y="487"/>
                  <a:pt x="2408" y="491"/>
                </a:cubicBezTo>
                <a:cubicBezTo>
                  <a:pt x="2410" y="496"/>
                  <a:pt x="2414" y="499"/>
                  <a:pt x="2417" y="499"/>
                </a:cubicBezTo>
                <a:close/>
                <a:moveTo>
                  <a:pt x="2397" y="498"/>
                </a:moveTo>
                <a:cubicBezTo>
                  <a:pt x="2400" y="498"/>
                  <a:pt x="2402" y="495"/>
                  <a:pt x="2401" y="491"/>
                </a:cubicBezTo>
                <a:cubicBezTo>
                  <a:pt x="2399" y="487"/>
                  <a:pt x="2395" y="483"/>
                  <a:pt x="2392" y="483"/>
                </a:cubicBezTo>
                <a:cubicBezTo>
                  <a:pt x="2388" y="483"/>
                  <a:pt x="2386" y="486"/>
                  <a:pt x="2388" y="490"/>
                </a:cubicBezTo>
                <a:cubicBezTo>
                  <a:pt x="2389" y="494"/>
                  <a:pt x="2393" y="498"/>
                  <a:pt x="2397" y="498"/>
                </a:cubicBezTo>
                <a:close/>
                <a:moveTo>
                  <a:pt x="2376" y="496"/>
                </a:moveTo>
                <a:cubicBezTo>
                  <a:pt x="2380" y="497"/>
                  <a:pt x="2381" y="493"/>
                  <a:pt x="2380" y="489"/>
                </a:cubicBezTo>
                <a:cubicBezTo>
                  <a:pt x="2379" y="485"/>
                  <a:pt x="2374" y="482"/>
                  <a:pt x="2371" y="481"/>
                </a:cubicBezTo>
                <a:cubicBezTo>
                  <a:pt x="2367" y="481"/>
                  <a:pt x="2366" y="484"/>
                  <a:pt x="2367" y="488"/>
                </a:cubicBezTo>
                <a:cubicBezTo>
                  <a:pt x="2368" y="492"/>
                  <a:pt x="2372" y="496"/>
                  <a:pt x="2376" y="496"/>
                </a:cubicBezTo>
                <a:close/>
                <a:moveTo>
                  <a:pt x="2355" y="495"/>
                </a:moveTo>
                <a:cubicBezTo>
                  <a:pt x="2359" y="495"/>
                  <a:pt x="2361" y="492"/>
                  <a:pt x="2359" y="488"/>
                </a:cubicBezTo>
                <a:cubicBezTo>
                  <a:pt x="2358" y="484"/>
                  <a:pt x="2354" y="480"/>
                  <a:pt x="2350" y="480"/>
                </a:cubicBezTo>
                <a:cubicBezTo>
                  <a:pt x="2347" y="480"/>
                  <a:pt x="2345" y="483"/>
                  <a:pt x="2346" y="487"/>
                </a:cubicBezTo>
                <a:cubicBezTo>
                  <a:pt x="2347" y="491"/>
                  <a:pt x="2351" y="495"/>
                  <a:pt x="2355" y="495"/>
                </a:cubicBezTo>
                <a:close/>
                <a:moveTo>
                  <a:pt x="2334" y="493"/>
                </a:moveTo>
                <a:cubicBezTo>
                  <a:pt x="2338" y="494"/>
                  <a:pt x="2340" y="490"/>
                  <a:pt x="2338" y="486"/>
                </a:cubicBezTo>
                <a:cubicBezTo>
                  <a:pt x="2337" y="482"/>
                  <a:pt x="2333" y="479"/>
                  <a:pt x="2329" y="479"/>
                </a:cubicBezTo>
                <a:cubicBezTo>
                  <a:pt x="2326" y="478"/>
                  <a:pt x="2324" y="481"/>
                  <a:pt x="2325" y="486"/>
                </a:cubicBezTo>
                <a:cubicBezTo>
                  <a:pt x="2327" y="490"/>
                  <a:pt x="2331" y="493"/>
                  <a:pt x="2334" y="493"/>
                </a:cubicBezTo>
                <a:close/>
                <a:moveTo>
                  <a:pt x="2313" y="492"/>
                </a:moveTo>
                <a:cubicBezTo>
                  <a:pt x="2317" y="492"/>
                  <a:pt x="2319" y="489"/>
                  <a:pt x="2318" y="485"/>
                </a:cubicBezTo>
                <a:cubicBezTo>
                  <a:pt x="2316" y="481"/>
                  <a:pt x="2312" y="477"/>
                  <a:pt x="2309" y="477"/>
                </a:cubicBezTo>
                <a:cubicBezTo>
                  <a:pt x="2305" y="477"/>
                  <a:pt x="2303" y="480"/>
                  <a:pt x="2304" y="484"/>
                </a:cubicBezTo>
                <a:cubicBezTo>
                  <a:pt x="2306" y="488"/>
                  <a:pt x="2310" y="492"/>
                  <a:pt x="2313" y="492"/>
                </a:cubicBezTo>
                <a:close/>
                <a:moveTo>
                  <a:pt x="2292" y="491"/>
                </a:moveTo>
                <a:cubicBezTo>
                  <a:pt x="2296" y="491"/>
                  <a:pt x="2298" y="488"/>
                  <a:pt x="2297" y="484"/>
                </a:cubicBezTo>
                <a:cubicBezTo>
                  <a:pt x="2295" y="480"/>
                  <a:pt x="2291" y="476"/>
                  <a:pt x="2288" y="476"/>
                </a:cubicBezTo>
                <a:cubicBezTo>
                  <a:pt x="2284" y="476"/>
                  <a:pt x="2282" y="479"/>
                  <a:pt x="2283" y="483"/>
                </a:cubicBezTo>
                <a:cubicBezTo>
                  <a:pt x="2285" y="487"/>
                  <a:pt x="2289" y="490"/>
                  <a:pt x="2292" y="491"/>
                </a:cubicBezTo>
                <a:close/>
                <a:moveTo>
                  <a:pt x="2271" y="489"/>
                </a:moveTo>
                <a:cubicBezTo>
                  <a:pt x="2275" y="490"/>
                  <a:pt x="2277" y="486"/>
                  <a:pt x="2276" y="482"/>
                </a:cubicBezTo>
                <a:cubicBezTo>
                  <a:pt x="2274" y="478"/>
                  <a:pt x="2271" y="475"/>
                  <a:pt x="2267" y="475"/>
                </a:cubicBezTo>
                <a:cubicBezTo>
                  <a:pt x="2263" y="474"/>
                  <a:pt x="2261" y="477"/>
                  <a:pt x="2262" y="482"/>
                </a:cubicBezTo>
                <a:cubicBezTo>
                  <a:pt x="2264" y="486"/>
                  <a:pt x="2268" y="489"/>
                  <a:pt x="2271" y="489"/>
                </a:cubicBezTo>
                <a:close/>
                <a:moveTo>
                  <a:pt x="2255" y="481"/>
                </a:moveTo>
                <a:cubicBezTo>
                  <a:pt x="2254" y="477"/>
                  <a:pt x="2250" y="474"/>
                  <a:pt x="2246" y="473"/>
                </a:cubicBezTo>
                <a:cubicBezTo>
                  <a:pt x="2242" y="473"/>
                  <a:pt x="2240" y="476"/>
                  <a:pt x="2241" y="480"/>
                </a:cubicBezTo>
                <a:cubicBezTo>
                  <a:pt x="2243" y="484"/>
                  <a:pt x="2247" y="488"/>
                  <a:pt x="2250" y="488"/>
                </a:cubicBezTo>
                <a:cubicBezTo>
                  <a:pt x="2254" y="488"/>
                  <a:pt x="2256" y="485"/>
                  <a:pt x="2255" y="481"/>
                </a:cubicBezTo>
                <a:close/>
                <a:moveTo>
                  <a:pt x="2234" y="480"/>
                </a:moveTo>
                <a:cubicBezTo>
                  <a:pt x="2233" y="476"/>
                  <a:pt x="2229" y="472"/>
                  <a:pt x="2225" y="472"/>
                </a:cubicBezTo>
                <a:cubicBezTo>
                  <a:pt x="2221" y="472"/>
                  <a:pt x="2219" y="475"/>
                  <a:pt x="2220" y="479"/>
                </a:cubicBezTo>
                <a:cubicBezTo>
                  <a:pt x="2222" y="483"/>
                  <a:pt x="2225" y="487"/>
                  <a:pt x="2229" y="487"/>
                </a:cubicBezTo>
                <a:cubicBezTo>
                  <a:pt x="2233" y="487"/>
                  <a:pt x="2235" y="484"/>
                  <a:pt x="2234" y="480"/>
                </a:cubicBezTo>
                <a:close/>
                <a:moveTo>
                  <a:pt x="2213" y="479"/>
                </a:moveTo>
                <a:cubicBezTo>
                  <a:pt x="2211" y="475"/>
                  <a:pt x="2208" y="471"/>
                  <a:pt x="2204" y="471"/>
                </a:cubicBezTo>
                <a:cubicBezTo>
                  <a:pt x="2200" y="471"/>
                  <a:pt x="2198" y="474"/>
                  <a:pt x="2199" y="478"/>
                </a:cubicBezTo>
                <a:cubicBezTo>
                  <a:pt x="2200" y="482"/>
                  <a:pt x="2204" y="486"/>
                  <a:pt x="2208" y="486"/>
                </a:cubicBezTo>
                <a:cubicBezTo>
                  <a:pt x="2212" y="486"/>
                  <a:pt x="2214" y="483"/>
                  <a:pt x="2213" y="479"/>
                </a:cubicBezTo>
                <a:close/>
                <a:moveTo>
                  <a:pt x="2187" y="485"/>
                </a:moveTo>
                <a:cubicBezTo>
                  <a:pt x="2190" y="485"/>
                  <a:pt x="2193" y="482"/>
                  <a:pt x="2191" y="478"/>
                </a:cubicBezTo>
                <a:cubicBezTo>
                  <a:pt x="2190" y="473"/>
                  <a:pt x="2187" y="470"/>
                  <a:pt x="2183" y="470"/>
                </a:cubicBezTo>
                <a:cubicBezTo>
                  <a:pt x="2179" y="470"/>
                  <a:pt x="2177" y="473"/>
                  <a:pt x="2178" y="477"/>
                </a:cubicBezTo>
                <a:cubicBezTo>
                  <a:pt x="2179" y="481"/>
                  <a:pt x="2183" y="484"/>
                  <a:pt x="2187" y="485"/>
                </a:cubicBezTo>
                <a:close/>
                <a:moveTo>
                  <a:pt x="2165" y="484"/>
                </a:moveTo>
                <a:cubicBezTo>
                  <a:pt x="2169" y="484"/>
                  <a:pt x="2171" y="481"/>
                  <a:pt x="2170" y="477"/>
                </a:cubicBezTo>
                <a:cubicBezTo>
                  <a:pt x="2169" y="472"/>
                  <a:pt x="2166" y="469"/>
                  <a:pt x="2162" y="469"/>
                </a:cubicBezTo>
                <a:cubicBezTo>
                  <a:pt x="2158" y="469"/>
                  <a:pt x="2156" y="472"/>
                  <a:pt x="2157" y="476"/>
                </a:cubicBezTo>
                <a:cubicBezTo>
                  <a:pt x="2158" y="480"/>
                  <a:pt x="2162" y="483"/>
                  <a:pt x="2165" y="484"/>
                </a:cubicBezTo>
                <a:close/>
                <a:moveTo>
                  <a:pt x="2144" y="483"/>
                </a:moveTo>
                <a:cubicBezTo>
                  <a:pt x="2148" y="483"/>
                  <a:pt x="2150" y="480"/>
                  <a:pt x="2149" y="475"/>
                </a:cubicBezTo>
                <a:cubicBezTo>
                  <a:pt x="2148" y="471"/>
                  <a:pt x="2144" y="468"/>
                  <a:pt x="2141" y="468"/>
                </a:cubicBezTo>
                <a:cubicBezTo>
                  <a:pt x="2137" y="468"/>
                  <a:pt x="2135" y="471"/>
                  <a:pt x="2136" y="475"/>
                </a:cubicBezTo>
                <a:cubicBezTo>
                  <a:pt x="2137" y="479"/>
                  <a:pt x="2141" y="482"/>
                  <a:pt x="2144" y="483"/>
                </a:cubicBezTo>
                <a:close/>
                <a:moveTo>
                  <a:pt x="2123" y="482"/>
                </a:moveTo>
                <a:cubicBezTo>
                  <a:pt x="2127" y="482"/>
                  <a:pt x="2129" y="479"/>
                  <a:pt x="2128" y="475"/>
                </a:cubicBezTo>
                <a:cubicBezTo>
                  <a:pt x="2127" y="470"/>
                  <a:pt x="2123" y="467"/>
                  <a:pt x="2120" y="467"/>
                </a:cubicBezTo>
                <a:cubicBezTo>
                  <a:pt x="2116" y="467"/>
                  <a:pt x="2114" y="470"/>
                  <a:pt x="2115" y="474"/>
                </a:cubicBezTo>
                <a:cubicBezTo>
                  <a:pt x="2115" y="478"/>
                  <a:pt x="2119" y="481"/>
                  <a:pt x="2123" y="482"/>
                </a:cubicBezTo>
                <a:close/>
                <a:moveTo>
                  <a:pt x="2107" y="474"/>
                </a:moveTo>
                <a:cubicBezTo>
                  <a:pt x="2106" y="470"/>
                  <a:pt x="2102" y="466"/>
                  <a:pt x="2098" y="466"/>
                </a:cubicBezTo>
                <a:cubicBezTo>
                  <a:pt x="2095" y="466"/>
                  <a:pt x="2092" y="469"/>
                  <a:pt x="2093" y="473"/>
                </a:cubicBezTo>
                <a:cubicBezTo>
                  <a:pt x="2094" y="477"/>
                  <a:pt x="2098" y="481"/>
                  <a:pt x="2102" y="481"/>
                </a:cubicBezTo>
                <a:cubicBezTo>
                  <a:pt x="2105" y="481"/>
                  <a:pt x="2108" y="478"/>
                  <a:pt x="2107" y="474"/>
                </a:cubicBezTo>
                <a:close/>
                <a:moveTo>
                  <a:pt x="2059" y="479"/>
                </a:moveTo>
                <a:cubicBezTo>
                  <a:pt x="2063" y="479"/>
                  <a:pt x="2065" y="476"/>
                  <a:pt x="2064" y="472"/>
                </a:cubicBezTo>
                <a:cubicBezTo>
                  <a:pt x="2063" y="468"/>
                  <a:pt x="2060" y="464"/>
                  <a:pt x="2056" y="464"/>
                </a:cubicBezTo>
                <a:cubicBezTo>
                  <a:pt x="2052" y="464"/>
                  <a:pt x="2050" y="467"/>
                  <a:pt x="2051" y="471"/>
                </a:cubicBezTo>
                <a:cubicBezTo>
                  <a:pt x="2051" y="476"/>
                  <a:pt x="2055" y="479"/>
                  <a:pt x="2059" y="479"/>
                </a:cubicBezTo>
                <a:close/>
                <a:moveTo>
                  <a:pt x="2037" y="478"/>
                </a:moveTo>
                <a:cubicBezTo>
                  <a:pt x="2041" y="478"/>
                  <a:pt x="2044" y="475"/>
                  <a:pt x="2043" y="471"/>
                </a:cubicBezTo>
                <a:cubicBezTo>
                  <a:pt x="2042" y="467"/>
                  <a:pt x="2038" y="464"/>
                  <a:pt x="2035" y="464"/>
                </a:cubicBezTo>
                <a:cubicBezTo>
                  <a:pt x="2031" y="463"/>
                  <a:pt x="2029" y="467"/>
                  <a:pt x="2029" y="471"/>
                </a:cubicBezTo>
                <a:cubicBezTo>
                  <a:pt x="2030" y="475"/>
                  <a:pt x="2034" y="478"/>
                  <a:pt x="2037" y="478"/>
                </a:cubicBezTo>
                <a:close/>
                <a:moveTo>
                  <a:pt x="2016" y="478"/>
                </a:moveTo>
                <a:cubicBezTo>
                  <a:pt x="2020" y="478"/>
                  <a:pt x="2022" y="475"/>
                  <a:pt x="2021" y="470"/>
                </a:cubicBezTo>
                <a:cubicBezTo>
                  <a:pt x="2021" y="466"/>
                  <a:pt x="2017" y="463"/>
                  <a:pt x="2013" y="463"/>
                </a:cubicBezTo>
                <a:cubicBezTo>
                  <a:pt x="2010" y="463"/>
                  <a:pt x="2007" y="466"/>
                  <a:pt x="2008" y="470"/>
                </a:cubicBezTo>
                <a:cubicBezTo>
                  <a:pt x="2009" y="474"/>
                  <a:pt x="2012" y="477"/>
                  <a:pt x="2016" y="478"/>
                </a:cubicBezTo>
                <a:close/>
                <a:moveTo>
                  <a:pt x="1994" y="477"/>
                </a:moveTo>
                <a:cubicBezTo>
                  <a:pt x="1998" y="477"/>
                  <a:pt x="2001" y="474"/>
                  <a:pt x="2000" y="470"/>
                </a:cubicBezTo>
                <a:cubicBezTo>
                  <a:pt x="1999" y="466"/>
                  <a:pt x="1996" y="462"/>
                  <a:pt x="1992" y="462"/>
                </a:cubicBezTo>
                <a:cubicBezTo>
                  <a:pt x="1988" y="462"/>
                  <a:pt x="1986" y="465"/>
                  <a:pt x="1987" y="469"/>
                </a:cubicBezTo>
                <a:cubicBezTo>
                  <a:pt x="1987" y="473"/>
                  <a:pt x="1991" y="477"/>
                  <a:pt x="1994" y="477"/>
                </a:cubicBezTo>
                <a:close/>
                <a:moveTo>
                  <a:pt x="1973" y="476"/>
                </a:moveTo>
                <a:cubicBezTo>
                  <a:pt x="1977" y="476"/>
                  <a:pt x="1979" y="473"/>
                  <a:pt x="1979" y="469"/>
                </a:cubicBezTo>
                <a:cubicBezTo>
                  <a:pt x="1978" y="465"/>
                  <a:pt x="1974" y="462"/>
                  <a:pt x="1971" y="462"/>
                </a:cubicBezTo>
                <a:cubicBezTo>
                  <a:pt x="1967" y="462"/>
                  <a:pt x="1965" y="465"/>
                  <a:pt x="1965" y="469"/>
                </a:cubicBezTo>
                <a:cubicBezTo>
                  <a:pt x="1966" y="473"/>
                  <a:pt x="1969" y="476"/>
                  <a:pt x="1973" y="476"/>
                </a:cubicBezTo>
                <a:close/>
                <a:moveTo>
                  <a:pt x="1951" y="476"/>
                </a:moveTo>
                <a:cubicBezTo>
                  <a:pt x="1955" y="476"/>
                  <a:pt x="1958" y="473"/>
                  <a:pt x="1957" y="469"/>
                </a:cubicBezTo>
                <a:cubicBezTo>
                  <a:pt x="1957" y="465"/>
                  <a:pt x="1953" y="461"/>
                  <a:pt x="1949" y="461"/>
                </a:cubicBezTo>
                <a:cubicBezTo>
                  <a:pt x="1946" y="461"/>
                  <a:pt x="1943" y="464"/>
                  <a:pt x="1944" y="468"/>
                </a:cubicBezTo>
                <a:cubicBezTo>
                  <a:pt x="1944" y="472"/>
                  <a:pt x="1948" y="476"/>
                  <a:pt x="1951" y="476"/>
                </a:cubicBezTo>
                <a:close/>
                <a:moveTo>
                  <a:pt x="1930" y="475"/>
                </a:moveTo>
                <a:cubicBezTo>
                  <a:pt x="1934" y="475"/>
                  <a:pt x="1936" y="472"/>
                  <a:pt x="1936" y="468"/>
                </a:cubicBezTo>
                <a:cubicBezTo>
                  <a:pt x="1935" y="464"/>
                  <a:pt x="1932" y="461"/>
                  <a:pt x="1928" y="461"/>
                </a:cubicBezTo>
                <a:cubicBezTo>
                  <a:pt x="1924" y="460"/>
                  <a:pt x="1922" y="464"/>
                  <a:pt x="1922" y="468"/>
                </a:cubicBezTo>
                <a:cubicBezTo>
                  <a:pt x="1923" y="472"/>
                  <a:pt x="1926" y="475"/>
                  <a:pt x="1930" y="475"/>
                </a:cubicBezTo>
                <a:close/>
                <a:moveTo>
                  <a:pt x="1908" y="475"/>
                </a:moveTo>
                <a:cubicBezTo>
                  <a:pt x="1912" y="475"/>
                  <a:pt x="1915" y="472"/>
                  <a:pt x="1914" y="468"/>
                </a:cubicBezTo>
                <a:cubicBezTo>
                  <a:pt x="1914" y="464"/>
                  <a:pt x="1910" y="460"/>
                  <a:pt x="1907" y="460"/>
                </a:cubicBezTo>
                <a:cubicBezTo>
                  <a:pt x="1903" y="460"/>
                  <a:pt x="1900" y="463"/>
                  <a:pt x="1901" y="467"/>
                </a:cubicBezTo>
                <a:cubicBezTo>
                  <a:pt x="1901" y="471"/>
                  <a:pt x="1905" y="475"/>
                  <a:pt x="1908" y="475"/>
                </a:cubicBezTo>
                <a:close/>
                <a:moveTo>
                  <a:pt x="1887" y="474"/>
                </a:moveTo>
                <a:cubicBezTo>
                  <a:pt x="1891" y="475"/>
                  <a:pt x="1893" y="471"/>
                  <a:pt x="1893" y="467"/>
                </a:cubicBezTo>
                <a:cubicBezTo>
                  <a:pt x="1892" y="463"/>
                  <a:pt x="1889" y="460"/>
                  <a:pt x="1885" y="460"/>
                </a:cubicBezTo>
                <a:cubicBezTo>
                  <a:pt x="1881" y="460"/>
                  <a:pt x="1879" y="463"/>
                  <a:pt x="1879" y="467"/>
                </a:cubicBezTo>
                <a:cubicBezTo>
                  <a:pt x="1880" y="471"/>
                  <a:pt x="1883" y="474"/>
                  <a:pt x="1887" y="474"/>
                </a:cubicBezTo>
                <a:close/>
                <a:moveTo>
                  <a:pt x="1865" y="474"/>
                </a:moveTo>
                <a:cubicBezTo>
                  <a:pt x="1869" y="474"/>
                  <a:pt x="1872" y="471"/>
                  <a:pt x="1871" y="467"/>
                </a:cubicBezTo>
                <a:cubicBezTo>
                  <a:pt x="1871" y="463"/>
                  <a:pt x="1867" y="459"/>
                  <a:pt x="1864" y="459"/>
                </a:cubicBezTo>
                <a:cubicBezTo>
                  <a:pt x="1860" y="459"/>
                  <a:pt x="1857" y="463"/>
                  <a:pt x="1858" y="467"/>
                </a:cubicBezTo>
                <a:cubicBezTo>
                  <a:pt x="1858" y="471"/>
                  <a:pt x="1861" y="474"/>
                  <a:pt x="1865" y="474"/>
                </a:cubicBezTo>
                <a:close/>
                <a:moveTo>
                  <a:pt x="1844" y="474"/>
                </a:moveTo>
                <a:cubicBezTo>
                  <a:pt x="1847" y="474"/>
                  <a:pt x="1850" y="471"/>
                  <a:pt x="1850" y="467"/>
                </a:cubicBezTo>
                <a:cubicBezTo>
                  <a:pt x="1849" y="462"/>
                  <a:pt x="1846" y="459"/>
                  <a:pt x="1842" y="459"/>
                </a:cubicBezTo>
                <a:cubicBezTo>
                  <a:pt x="1839" y="459"/>
                  <a:pt x="1836" y="462"/>
                  <a:pt x="1836" y="466"/>
                </a:cubicBezTo>
                <a:cubicBezTo>
                  <a:pt x="1837" y="470"/>
                  <a:pt x="1840" y="474"/>
                  <a:pt x="1844" y="474"/>
                </a:cubicBezTo>
                <a:close/>
                <a:moveTo>
                  <a:pt x="1822" y="474"/>
                </a:moveTo>
                <a:cubicBezTo>
                  <a:pt x="1826" y="474"/>
                  <a:pt x="1828" y="470"/>
                  <a:pt x="1828" y="466"/>
                </a:cubicBezTo>
                <a:cubicBezTo>
                  <a:pt x="1828" y="462"/>
                  <a:pt x="1825" y="459"/>
                  <a:pt x="1821" y="459"/>
                </a:cubicBezTo>
                <a:cubicBezTo>
                  <a:pt x="1817" y="459"/>
                  <a:pt x="1814" y="462"/>
                  <a:pt x="1815" y="466"/>
                </a:cubicBezTo>
                <a:cubicBezTo>
                  <a:pt x="1815" y="470"/>
                  <a:pt x="1818" y="474"/>
                  <a:pt x="1822" y="474"/>
                </a:cubicBezTo>
                <a:close/>
                <a:moveTo>
                  <a:pt x="1800" y="473"/>
                </a:moveTo>
                <a:cubicBezTo>
                  <a:pt x="1804" y="473"/>
                  <a:pt x="1807" y="470"/>
                  <a:pt x="1807" y="466"/>
                </a:cubicBezTo>
                <a:cubicBezTo>
                  <a:pt x="1806" y="462"/>
                  <a:pt x="1803" y="459"/>
                  <a:pt x="1799" y="459"/>
                </a:cubicBezTo>
                <a:cubicBezTo>
                  <a:pt x="1796" y="459"/>
                  <a:pt x="1793" y="462"/>
                  <a:pt x="1793" y="466"/>
                </a:cubicBezTo>
                <a:cubicBezTo>
                  <a:pt x="1793" y="470"/>
                  <a:pt x="1797" y="473"/>
                  <a:pt x="1800" y="473"/>
                </a:cubicBezTo>
                <a:close/>
                <a:moveTo>
                  <a:pt x="1779" y="473"/>
                </a:moveTo>
                <a:cubicBezTo>
                  <a:pt x="1782" y="473"/>
                  <a:pt x="1785" y="470"/>
                  <a:pt x="1785" y="466"/>
                </a:cubicBezTo>
                <a:cubicBezTo>
                  <a:pt x="1785" y="462"/>
                  <a:pt x="1782" y="459"/>
                  <a:pt x="1778" y="459"/>
                </a:cubicBezTo>
                <a:cubicBezTo>
                  <a:pt x="1774" y="459"/>
                  <a:pt x="1771" y="462"/>
                  <a:pt x="1771" y="466"/>
                </a:cubicBezTo>
                <a:cubicBezTo>
                  <a:pt x="1772" y="470"/>
                  <a:pt x="1775" y="473"/>
                  <a:pt x="1779" y="473"/>
                </a:cubicBezTo>
                <a:close/>
                <a:moveTo>
                  <a:pt x="1757" y="473"/>
                </a:moveTo>
                <a:cubicBezTo>
                  <a:pt x="1761" y="473"/>
                  <a:pt x="1764" y="470"/>
                  <a:pt x="1763" y="466"/>
                </a:cubicBezTo>
                <a:cubicBezTo>
                  <a:pt x="1763" y="462"/>
                  <a:pt x="1760" y="459"/>
                  <a:pt x="1756" y="458"/>
                </a:cubicBezTo>
                <a:cubicBezTo>
                  <a:pt x="1753" y="458"/>
                  <a:pt x="1750" y="462"/>
                  <a:pt x="1750" y="466"/>
                </a:cubicBezTo>
                <a:cubicBezTo>
                  <a:pt x="1750" y="470"/>
                  <a:pt x="1753" y="473"/>
                  <a:pt x="1757" y="473"/>
                </a:cubicBezTo>
                <a:close/>
                <a:moveTo>
                  <a:pt x="1735" y="473"/>
                </a:moveTo>
                <a:cubicBezTo>
                  <a:pt x="1739" y="473"/>
                  <a:pt x="1742" y="470"/>
                  <a:pt x="1742" y="466"/>
                </a:cubicBezTo>
                <a:cubicBezTo>
                  <a:pt x="1742" y="462"/>
                  <a:pt x="1739" y="458"/>
                  <a:pt x="1735" y="458"/>
                </a:cubicBezTo>
                <a:cubicBezTo>
                  <a:pt x="1731" y="458"/>
                  <a:pt x="1728" y="462"/>
                  <a:pt x="1728" y="466"/>
                </a:cubicBezTo>
                <a:cubicBezTo>
                  <a:pt x="1728" y="470"/>
                  <a:pt x="1732" y="473"/>
                  <a:pt x="1735" y="473"/>
                </a:cubicBezTo>
                <a:close/>
                <a:moveTo>
                  <a:pt x="1714" y="473"/>
                </a:moveTo>
                <a:cubicBezTo>
                  <a:pt x="1717" y="473"/>
                  <a:pt x="1720" y="470"/>
                  <a:pt x="1720" y="466"/>
                </a:cubicBezTo>
                <a:cubicBezTo>
                  <a:pt x="1720" y="462"/>
                  <a:pt x="1717" y="458"/>
                  <a:pt x="1713" y="459"/>
                </a:cubicBezTo>
                <a:cubicBezTo>
                  <a:pt x="1710" y="459"/>
                  <a:pt x="1707" y="462"/>
                  <a:pt x="1707" y="466"/>
                </a:cubicBezTo>
                <a:cubicBezTo>
                  <a:pt x="1707" y="470"/>
                  <a:pt x="1710" y="473"/>
                  <a:pt x="1714" y="473"/>
                </a:cubicBezTo>
                <a:close/>
                <a:moveTo>
                  <a:pt x="1692" y="473"/>
                </a:moveTo>
                <a:cubicBezTo>
                  <a:pt x="1696" y="473"/>
                  <a:pt x="1699" y="470"/>
                  <a:pt x="1699" y="466"/>
                </a:cubicBezTo>
                <a:cubicBezTo>
                  <a:pt x="1699" y="462"/>
                  <a:pt x="1696" y="459"/>
                  <a:pt x="1692" y="459"/>
                </a:cubicBezTo>
                <a:cubicBezTo>
                  <a:pt x="1688" y="459"/>
                  <a:pt x="1685" y="462"/>
                  <a:pt x="1685" y="466"/>
                </a:cubicBezTo>
                <a:cubicBezTo>
                  <a:pt x="1685" y="470"/>
                  <a:pt x="1688" y="473"/>
                  <a:pt x="1692" y="473"/>
                </a:cubicBezTo>
                <a:close/>
                <a:moveTo>
                  <a:pt x="1670" y="473"/>
                </a:moveTo>
                <a:cubicBezTo>
                  <a:pt x="1674" y="473"/>
                  <a:pt x="1677" y="470"/>
                  <a:pt x="1677" y="466"/>
                </a:cubicBezTo>
                <a:cubicBezTo>
                  <a:pt x="1677" y="462"/>
                  <a:pt x="1674" y="459"/>
                  <a:pt x="1670" y="459"/>
                </a:cubicBezTo>
                <a:cubicBezTo>
                  <a:pt x="1667" y="459"/>
                  <a:pt x="1664" y="462"/>
                  <a:pt x="1664" y="466"/>
                </a:cubicBezTo>
                <a:cubicBezTo>
                  <a:pt x="1664" y="470"/>
                  <a:pt x="1667" y="474"/>
                  <a:pt x="1670" y="473"/>
                </a:cubicBezTo>
                <a:close/>
                <a:moveTo>
                  <a:pt x="1649" y="459"/>
                </a:moveTo>
                <a:cubicBezTo>
                  <a:pt x="1645" y="459"/>
                  <a:pt x="1642" y="462"/>
                  <a:pt x="1642" y="466"/>
                </a:cubicBezTo>
                <a:cubicBezTo>
                  <a:pt x="1642" y="470"/>
                  <a:pt x="1645" y="474"/>
                  <a:pt x="1649" y="474"/>
                </a:cubicBezTo>
                <a:cubicBezTo>
                  <a:pt x="1652" y="474"/>
                  <a:pt x="1655" y="470"/>
                  <a:pt x="1655" y="466"/>
                </a:cubicBezTo>
                <a:cubicBezTo>
                  <a:pt x="1656" y="462"/>
                  <a:pt x="1652" y="459"/>
                  <a:pt x="1649" y="459"/>
                </a:cubicBezTo>
                <a:close/>
                <a:moveTo>
                  <a:pt x="1627" y="459"/>
                </a:moveTo>
                <a:cubicBezTo>
                  <a:pt x="1624" y="459"/>
                  <a:pt x="1620" y="463"/>
                  <a:pt x="1620" y="467"/>
                </a:cubicBezTo>
                <a:cubicBezTo>
                  <a:pt x="1620" y="471"/>
                  <a:pt x="1623" y="474"/>
                  <a:pt x="1627" y="474"/>
                </a:cubicBezTo>
                <a:cubicBezTo>
                  <a:pt x="1631" y="474"/>
                  <a:pt x="1634" y="471"/>
                  <a:pt x="1634" y="466"/>
                </a:cubicBezTo>
                <a:cubicBezTo>
                  <a:pt x="1634" y="462"/>
                  <a:pt x="1631" y="459"/>
                  <a:pt x="1627" y="459"/>
                </a:cubicBezTo>
                <a:close/>
                <a:moveTo>
                  <a:pt x="1606" y="459"/>
                </a:moveTo>
                <a:cubicBezTo>
                  <a:pt x="1602" y="460"/>
                  <a:pt x="1599" y="463"/>
                  <a:pt x="1599" y="467"/>
                </a:cubicBezTo>
                <a:cubicBezTo>
                  <a:pt x="1599" y="471"/>
                  <a:pt x="1602" y="474"/>
                  <a:pt x="1605" y="474"/>
                </a:cubicBezTo>
                <a:cubicBezTo>
                  <a:pt x="1609" y="474"/>
                  <a:pt x="1612" y="471"/>
                  <a:pt x="1612" y="467"/>
                </a:cubicBezTo>
                <a:cubicBezTo>
                  <a:pt x="1612" y="463"/>
                  <a:pt x="1609" y="459"/>
                  <a:pt x="1606" y="459"/>
                </a:cubicBezTo>
                <a:close/>
                <a:moveTo>
                  <a:pt x="1584" y="460"/>
                </a:moveTo>
                <a:cubicBezTo>
                  <a:pt x="1580" y="460"/>
                  <a:pt x="1577" y="463"/>
                  <a:pt x="1577" y="467"/>
                </a:cubicBezTo>
                <a:cubicBezTo>
                  <a:pt x="1577" y="471"/>
                  <a:pt x="1580" y="475"/>
                  <a:pt x="1584" y="475"/>
                </a:cubicBezTo>
                <a:cubicBezTo>
                  <a:pt x="1587" y="474"/>
                  <a:pt x="1591" y="471"/>
                  <a:pt x="1591" y="467"/>
                </a:cubicBezTo>
                <a:cubicBezTo>
                  <a:pt x="1591" y="463"/>
                  <a:pt x="1588" y="460"/>
                  <a:pt x="1584" y="460"/>
                </a:cubicBezTo>
                <a:close/>
                <a:moveTo>
                  <a:pt x="1563" y="460"/>
                </a:moveTo>
                <a:cubicBezTo>
                  <a:pt x="1559" y="460"/>
                  <a:pt x="1556" y="464"/>
                  <a:pt x="1556" y="468"/>
                </a:cubicBezTo>
                <a:cubicBezTo>
                  <a:pt x="1555" y="472"/>
                  <a:pt x="1558" y="475"/>
                  <a:pt x="1562" y="475"/>
                </a:cubicBezTo>
                <a:cubicBezTo>
                  <a:pt x="1566" y="475"/>
                  <a:pt x="1569" y="472"/>
                  <a:pt x="1569" y="467"/>
                </a:cubicBezTo>
                <a:cubicBezTo>
                  <a:pt x="1569" y="463"/>
                  <a:pt x="1566" y="460"/>
                  <a:pt x="1563" y="460"/>
                </a:cubicBezTo>
                <a:close/>
                <a:moveTo>
                  <a:pt x="1541" y="461"/>
                </a:moveTo>
                <a:cubicBezTo>
                  <a:pt x="1537" y="461"/>
                  <a:pt x="1534" y="464"/>
                  <a:pt x="1534" y="468"/>
                </a:cubicBezTo>
                <a:cubicBezTo>
                  <a:pt x="1534" y="472"/>
                  <a:pt x="1536" y="475"/>
                  <a:pt x="1540" y="475"/>
                </a:cubicBezTo>
                <a:cubicBezTo>
                  <a:pt x="1544" y="475"/>
                  <a:pt x="1547" y="472"/>
                  <a:pt x="1547" y="468"/>
                </a:cubicBezTo>
                <a:cubicBezTo>
                  <a:pt x="1548" y="464"/>
                  <a:pt x="1545" y="461"/>
                  <a:pt x="1541" y="461"/>
                </a:cubicBezTo>
                <a:close/>
                <a:moveTo>
                  <a:pt x="1520" y="461"/>
                </a:moveTo>
                <a:cubicBezTo>
                  <a:pt x="1516" y="461"/>
                  <a:pt x="1513" y="465"/>
                  <a:pt x="1512" y="469"/>
                </a:cubicBezTo>
                <a:cubicBezTo>
                  <a:pt x="1512" y="473"/>
                  <a:pt x="1515" y="476"/>
                  <a:pt x="1519" y="476"/>
                </a:cubicBezTo>
                <a:cubicBezTo>
                  <a:pt x="1522" y="476"/>
                  <a:pt x="1526" y="472"/>
                  <a:pt x="1526" y="468"/>
                </a:cubicBezTo>
                <a:cubicBezTo>
                  <a:pt x="1526" y="464"/>
                  <a:pt x="1523" y="461"/>
                  <a:pt x="1520" y="461"/>
                </a:cubicBezTo>
                <a:close/>
                <a:moveTo>
                  <a:pt x="1491" y="469"/>
                </a:moveTo>
                <a:cubicBezTo>
                  <a:pt x="1490" y="473"/>
                  <a:pt x="1493" y="477"/>
                  <a:pt x="1497" y="476"/>
                </a:cubicBezTo>
                <a:cubicBezTo>
                  <a:pt x="1501" y="476"/>
                  <a:pt x="1504" y="473"/>
                  <a:pt x="1504" y="469"/>
                </a:cubicBezTo>
                <a:cubicBezTo>
                  <a:pt x="1505" y="465"/>
                  <a:pt x="1502" y="462"/>
                  <a:pt x="1498" y="462"/>
                </a:cubicBezTo>
                <a:cubicBezTo>
                  <a:pt x="1494" y="462"/>
                  <a:pt x="1491" y="465"/>
                  <a:pt x="1491" y="469"/>
                </a:cubicBezTo>
                <a:close/>
                <a:moveTo>
                  <a:pt x="864" y="502"/>
                </a:moveTo>
                <a:cubicBezTo>
                  <a:pt x="860" y="502"/>
                  <a:pt x="856" y="506"/>
                  <a:pt x="854" y="510"/>
                </a:cubicBezTo>
                <a:cubicBezTo>
                  <a:pt x="853" y="514"/>
                  <a:pt x="855" y="517"/>
                  <a:pt x="858" y="517"/>
                </a:cubicBezTo>
                <a:cubicBezTo>
                  <a:pt x="862" y="516"/>
                  <a:pt x="866" y="513"/>
                  <a:pt x="867" y="509"/>
                </a:cubicBezTo>
                <a:cubicBezTo>
                  <a:pt x="869" y="504"/>
                  <a:pt x="867" y="501"/>
                  <a:pt x="864" y="502"/>
                </a:cubicBezTo>
                <a:close/>
                <a:moveTo>
                  <a:pt x="847" y="511"/>
                </a:moveTo>
                <a:cubicBezTo>
                  <a:pt x="848" y="507"/>
                  <a:pt x="847" y="504"/>
                  <a:pt x="843" y="504"/>
                </a:cubicBezTo>
                <a:cubicBezTo>
                  <a:pt x="840" y="504"/>
                  <a:pt x="835" y="508"/>
                  <a:pt x="834" y="512"/>
                </a:cubicBezTo>
                <a:cubicBezTo>
                  <a:pt x="832" y="516"/>
                  <a:pt x="834" y="519"/>
                  <a:pt x="837" y="519"/>
                </a:cubicBezTo>
                <a:cubicBezTo>
                  <a:pt x="841" y="518"/>
                  <a:pt x="845" y="515"/>
                  <a:pt x="847" y="511"/>
                </a:cubicBezTo>
                <a:close/>
                <a:moveTo>
                  <a:pt x="813" y="514"/>
                </a:moveTo>
                <a:cubicBezTo>
                  <a:pt x="812" y="518"/>
                  <a:pt x="813" y="521"/>
                  <a:pt x="817" y="521"/>
                </a:cubicBezTo>
                <a:cubicBezTo>
                  <a:pt x="820" y="520"/>
                  <a:pt x="825" y="517"/>
                  <a:pt x="826" y="513"/>
                </a:cubicBezTo>
                <a:cubicBezTo>
                  <a:pt x="828" y="509"/>
                  <a:pt x="826" y="506"/>
                  <a:pt x="823" y="506"/>
                </a:cubicBezTo>
                <a:cubicBezTo>
                  <a:pt x="819" y="506"/>
                  <a:pt x="815" y="510"/>
                  <a:pt x="813" y="514"/>
                </a:cubicBezTo>
                <a:close/>
                <a:moveTo>
                  <a:pt x="802" y="508"/>
                </a:moveTo>
                <a:cubicBezTo>
                  <a:pt x="799" y="509"/>
                  <a:pt x="795" y="512"/>
                  <a:pt x="793" y="516"/>
                </a:cubicBezTo>
                <a:cubicBezTo>
                  <a:pt x="791" y="520"/>
                  <a:pt x="793" y="523"/>
                  <a:pt x="796" y="523"/>
                </a:cubicBezTo>
                <a:cubicBezTo>
                  <a:pt x="800" y="523"/>
                  <a:pt x="804" y="519"/>
                  <a:pt x="806" y="515"/>
                </a:cubicBezTo>
                <a:cubicBezTo>
                  <a:pt x="807" y="511"/>
                  <a:pt x="806" y="508"/>
                  <a:pt x="802" y="508"/>
                </a:cubicBezTo>
                <a:close/>
                <a:moveTo>
                  <a:pt x="776" y="525"/>
                </a:moveTo>
                <a:cubicBezTo>
                  <a:pt x="779" y="525"/>
                  <a:pt x="784" y="521"/>
                  <a:pt x="785" y="517"/>
                </a:cubicBezTo>
                <a:cubicBezTo>
                  <a:pt x="787" y="513"/>
                  <a:pt x="785" y="510"/>
                  <a:pt x="782" y="510"/>
                </a:cubicBezTo>
                <a:cubicBezTo>
                  <a:pt x="778" y="511"/>
                  <a:pt x="774" y="514"/>
                  <a:pt x="772" y="518"/>
                </a:cubicBezTo>
                <a:cubicBezTo>
                  <a:pt x="771" y="523"/>
                  <a:pt x="772" y="526"/>
                  <a:pt x="776" y="525"/>
                </a:cubicBezTo>
                <a:close/>
                <a:moveTo>
                  <a:pt x="765" y="519"/>
                </a:moveTo>
                <a:cubicBezTo>
                  <a:pt x="767" y="515"/>
                  <a:pt x="765" y="512"/>
                  <a:pt x="762" y="513"/>
                </a:cubicBezTo>
                <a:cubicBezTo>
                  <a:pt x="758" y="513"/>
                  <a:pt x="754" y="517"/>
                  <a:pt x="752" y="521"/>
                </a:cubicBezTo>
                <a:cubicBezTo>
                  <a:pt x="750" y="525"/>
                  <a:pt x="752" y="528"/>
                  <a:pt x="755" y="527"/>
                </a:cubicBezTo>
                <a:cubicBezTo>
                  <a:pt x="759" y="527"/>
                  <a:pt x="763" y="523"/>
                  <a:pt x="765" y="519"/>
                </a:cubicBezTo>
                <a:close/>
                <a:moveTo>
                  <a:pt x="735" y="530"/>
                </a:moveTo>
                <a:cubicBezTo>
                  <a:pt x="738" y="529"/>
                  <a:pt x="743" y="526"/>
                  <a:pt x="744" y="522"/>
                </a:cubicBezTo>
                <a:cubicBezTo>
                  <a:pt x="746" y="517"/>
                  <a:pt x="745" y="514"/>
                  <a:pt x="741" y="515"/>
                </a:cubicBezTo>
                <a:cubicBezTo>
                  <a:pt x="738" y="515"/>
                  <a:pt x="734" y="519"/>
                  <a:pt x="732" y="523"/>
                </a:cubicBezTo>
                <a:cubicBezTo>
                  <a:pt x="730" y="527"/>
                  <a:pt x="731" y="530"/>
                  <a:pt x="735" y="530"/>
                </a:cubicBezTo>
                <a:close/>
                <a:moveTo>
                  <a:pt x="715" y="532"/>
                </a:moveTo>
                <a:cubicBezTo>
                  <a:pt x="718" y="532"/>
                  <a:pt x="722" y="528"/>
                  <a:pt x="724" y="524"/>
                </a:cubicBezTo>
                <a:cubicBezTo>
                  <a:pt x="726" y="520"/>
                  <a:pt x="725" y="517"/>
                  <a:pt x="721" y="517"/>
                </a:cubicBezTo>
                <a:cubicBezTo>
                  <a:pt x="718" y="518"/>
                  <a:pt x="713" y="521"/>
                  <a:pt x="712" y="525"/>
                </a:cubicBezTo>
                <a:cubicBezTo>
                  <a:pt x="710" y="529"/>
                  <a:pt x="711" y="532"/>
                  <a:pt x="715" y="532"/>
                </a:cubicBezTo>
                <a:close/>
                <a:moveTo>
                  <a:pt x="704" y="526"/>
                </a:moveTo>
                <a:cubicBezTo>
                  <a:pt x="706" y="522"/>
                  <a:pt x="704" y="519"/>
                  <a:pt x="701" y="520"/>
                </a:cubicBezTo>
                <a:cubicBezTo>
                  <a:pt x="697" y="520"/>
                  <a:pt x="693" y="524"/>
                  <a:pt x="691" y="528"/>
                </a:cubicBezTo>
                <a:cubicBezTo>
                  <a:pt x="689" y="532"/>
                  <a:pt x="691" y="535"/>
                  <a:pt x="694" y="534"/>
                </a:cubicBezTo>
                <a:cubicBezTo>
                  <a:pt x="698" y="534"/>
                  <a:pt x="702" y="530"/>
                  <a:pt x="704" y="526"/>
                </a:cubicBezTo>
                <a:close/>
                <a:moveTo>
                  <a:pt x="674" y="537"/>
                </a:moveTo>
                <a:cubicBezTo>
                  <a:pt x="678" y="536"/>
                  <a:pt x="682" y="533"/>
                  <a:pt x="684" y="529"/>
                </a:cubicBezTo>
                <a:cubicBezTo>
                  <a:pt x="686" y="525"/>
                  <a:pt x="684" y="522"/>
                  <a:pt x="681" y="522"/>
                </a:cubicBezTo>
                <a:cubicBezTo>
                  <a:pt x="677" y="522"/>
                  <a:pt x="673" y="526"/>
                  <a:pt x="671" y="530"/>
                </a:cubicBezTo>
                <a:cubicBezTo>
                  <a:pt x="669" y="534"/>
                  <a:pt x="671" y="537"/>
                  <a:pt x="674" y="537"/>
                </a:cubicBezTo>
                <a:close/>
                <a:moveTo>
                  <a:pt x="664" y="531"/>
                </a:moveTo>
                <a:cubicBezTo>
                  <a:pt x="666" y="527"/>
                  <a:pt x="664" y="524"/>
                  <a:pt x="661" y="524"/>
                </a:cubicBezTo>
                <a:cubicBezTo>
                  <a:pt x="657" y="525"/>
                  <a:pt x="653" y="528"/>
                  <a:pt x="651" y="533"/>
                </a:cubicBezTo>
                <a:cubicBezTo>
                  <a:pt x="649" y="537"/>
                  <a:pt x="651" y="540"/>
                  <a:pt x="654" y="539"/>
                </a:cubicBezTo>
                <a:cubicBezTo>
                  <a:pt x="658" y="539"/>
                  <a:pt x="662" y="535"/>
                  <a:pt x="664" y="531"/>
                </a:cubicBezTo>
                <a:close/>
                <a:moveTo>
                  <a:pt x="644" y="534"/>
                </a:moveTo>
                <a:cubicBezTo>
                  <a:pt x="646" y="529"/>
                  <a:pt x="644" y="526"/>
                  <a:pt x="641" y="527"/>
                </a:cubicBezTo>
                <a:cubicBezTo>
                  <a:pt x="637" y="527"/>
                  <a:pt x="633" y="531"/>
                  <a:pt x="631" y="535"/>
                </a:cubicBezTo>
                <a:cubicBezTo>
                  <a:pt x="629" y="539"/>
                  <a:pt x="631" y="542"/>
                  <a:pt x="634" y="542"/>
                </a:cubicBezTo>
                <a:cubicBezTo>
                  <a:pt x="637" y="541"/>
                  <a:pt x="642" y="538"/>
                  <a:pt x="644" y="534"/>
                </a:cubicBezTo>
                <a:close/>
                <a:moveTo>
                  <a:pt x="614" y="544"/>
                </a:moveTo>
                <a:cubicBezTo>
                  <a:pt x="617" y="544"/>
                  <a:pt x="622" y="540"/>
                  <a:pt x="624" y="536"/>
                </a:cubicBezTo>
                <a:cubicBezTo>
                  <a:pt x="626" y="532"/>
                  <a:pt x="624" y="529"/>
                  <a:pt x="621" y="529"/>
                </a:cubicBezTo>
                <a:cubicBezTo>
                  <a:pt x="618" y="530"/>
                  <a:pt x="613" y="534"/>
                  <a:pt x="611" y="538"/>
                </a:cubicBezTo>
                <a:cubicBezTo>
                  <a:pt x="609" y="542"/>
                  <a:pt x="611" y="545"/>
                  <a:pt x="614" y="544"/>
                </a:cubicBezTo>
                <a:close/>
                <a:moveTo>
                  <a:pt x="594" y="547"/>
                </a:moveTo>
                <a:cubicBezTo>
                  <a:pt x="598" y="546"/>
                  <a:pt x="602" y="543"/>
                  <a:pt x="604" y="539"/>
                </a:cubicBezTo>
                <a:cubicBezTo>
                  <a:pt x="606" y="534"/>
                  <a:pt x="605" y="532"/>
                  <a:pt x="601" y="532"/>
                </a:cubicBezTo>
                <a:cubicBezTo>
                  <a:pt x="598" y="532"/>
                  <a:pt x="593" y="536"/>
                  <a:pt x="591" y="540"/>
                </a:cubicBezTo>
                <a:cubicBezTo>
                  <a:pt x="589" y="544"/>
                  <a:pt x="591" y="547"/>
                  <a:pt x="594" y="547"/>
                </a:cubicBezTo>
                <a:close/>
                <a:moveTo>
                  <a:pt x="574" y="549"/>
                </a:moveTo>
                <a:cubicBezTo>
                  <a:pt x="578" y="549"/>
                  <a:pt x="582" y="545"/>
                  <a:pt x="584" y="541"/>
                </a:cubicBezTo>
                <a:cubicBezTo>
                  <a:pt x="586" y="537"/>
                  <a:pt x="585" y="534"/>
                  <a:pt x="582" y="535"/>
                </a:cubicBezTo>
                <a:cubicBezTo>
                  <a:pt x="578" y="535"/>
                  <a:pt x="574" y="539"/>
                  <a:pt x="572" y="543"/>
                </a:cubicBezTo>
                <a:cubicBezTo>
                  <a:pt x="570" y="547"/>
                  <a:pt x="571" y="550"/>
                  <a:pt x="574" y="549"/>
                </a:cubicBezTo>
                <a:close/>
                <a:moveTo>
                  <a:pt x="554" y="552"/>
                </a:moveTo>
                <a:cubicBezTo>
                  <a:pt x="558" y="552"/>
                  <a:pt x="562" y="548"/>
                  <a:pt x="564" y="544"/>
                </a:cubicBezTo>
                <a:cubicBezTo>
                  <a:pt x="566" y="540"/>
                  <a:pt x="565" y="537"/>
                  <a:pt x="562" y="537"/>
                </a:cubicBezTo>
                <a:cubicBezTo>
                  <a:pt x="558" y="538"/>
                  <a:pt x="554" y="541"/>
                  <a:pt x="552" y="545"/>
                </a:cubicBezTo>
                <a:cubicBezTo>
                  <a:pt x="550" y="549"/>
                  <a:pt x="551" y="552"/>
                  <a:pt x="554" y="552"/>
                </a:cubicBezTo>
                <a:close/>
                <a:moveTo>
                  <a:pt x="535" y="555"/>
                </a:moveTo>
                <a:cubicBezTo>
                  <a:pt x="538" y="554"/>
                  <a:pt x="543" y="550"/>
                  <a:pt x="545" y="546"/>
                </a:cubicBezTo>
                <a:cubicBezTo>
                  <a:pt x="547" y="542"/>
                  <a:pt x="546" y="539"/>
                  <a:pt x="542" y="540"/>
                </a:cubicBezTo>
                <a:cubicBezTo>
                  <a:pt x="539" y="540"/>
                  <a:pt x="534" y="544"/>
                  <a:pt x="532" y="548"/>
                </a:cubicBezTo>
                <a:cubicBezTo>
                  <a:pt x="530" y="552"/>
                  <a:pt x="531" y="555"/>
                  <a:pt x="535" y="555"/>
                </a:cubicBezTo>
                <a:close/>
                <a:moveTo>
                  <a:pt x="515" y="557"/>
                </a:moveTo>
                <a:cubicBezTo>
                  <a:pt x="519" y="557"/>
                  <a:pt x="523" y="553"/>
                  <a:pt x="525" y="549"/>
                </a:cubicBezTo>
                <a:cubicBezTo>
                  <a:pt x="527" y="545"/>
                  <a:pt x="526" y="542"/>
                  <a:pt x="523" y="543"/>
                </a:cubicBezTo>
                <a:cubicBezTo>
                  <a:pt x="519" y="543"/>
                  <a:pt x="515" y="547"/>
                  <a:pt x="513" y="551"/>
                </a:cubicBezTo>
                <a:cubicBezTo>
                  <a:pt x="511" y="555"/>
                  <a:pt x="512" y="558"/>
                  <a:pt x="515" y="557"/>
                </a:cubicBezTo>
                <a:close/>
                <a:moveTo>
                  <a:pt x="496" y="560"/>
                </a:moveTo>
                <a:cubicBezTo>
                  <a:pt x="499" y="560"/>
                  <a:pt x="503" y="556"/>
                  <a:pt x="506" y="552"/>
                </a:cubicBezTo>
                <a:cubicBezTo>
                  <a:pt x="508" y="548"/>
                  <a:pt x="507" y="545"/>
                  <a:pt x="503" y="545"/>
                </a:cubicBezTo>
                <a:cubicBezTo>
                  <a:pt x="500" y="546"/>
                  <a:pt x="496" y="549"/>
                  <a:pt x="493" y="553"/>
                </a:cubicBezTo>
                <a:cubicBezTo>
                  <a:pt x="491" y="558"/>
                  <a:pt x="492" y="561"/>
                  <a:pt x="496" y="560"/>
                </a:cubicBezTo>
                <a:close/>
                <a:moveTo>
                  <a:pt x="476" y="563"/>
                </a:moveTo>
                <a:cubicBezTo>
                  <a:pt x="480" y="562"/>
                  <a:pt x="484" y="559"/>
                  <a:pt x="486" y="555"/>
                </a:cubicBezTo>
                <a:cubicBezTo>
                  <a:pt x="488" y="550"/>
                  <a:pt x="487" y="548"/>
                  <a:pt x="484" y="548"/>
                </a:cubicBezTo>
                <a:cubicBezTo>
                  <a:pt x="481" y="548"/>
                  <a:pt x="476" y="552"/>
                  <a:pt x="474" y="556"/>
                </a:cubicBezTo>
                <a:cubicBezTo>
                  <a:pt x="472" y="560"/>
                  <a:pt x="473" y="563"/>
                  <a:pt x="476" y="563"/>
                </a:cubicBezTo>
                <a:close/>
                <a:moveTo>
                  <a:pt x="457" y="566"/>
                </a:moveTo>
                <a:cubicBezTo>
                  <a:pt x="460" y="565"/>
                  <a:pt x="465" y="561"/>
                  <a:pt x="467" y="557"/>
                </a:cubicBezTo>
                <a:cubicBezTo>
                  <a:pt x="469" y="553"/>
                  <a:pt x="468" y="550"/>
                  <a:pt x="465" y="551"/>
                </a:cubicBezTo>
                <a:cubicBezTo>
                  <a:pt x="461" y="551"/>
                  <a:pt x="457" y="555"/>
                  <a:pt x="455" y="559"/>
                </a:cubicBezTo>
                <a:cubicBezTo>
                  <a:pt x="453" y="563"/>
                  <a:pt x="453" y="566"/>
                  <a:pt x="457" y="566"/>
                </a:cubicBezTo>
                <a:close/>
                <a:moveTo>
                  <a:pt x="438" y="568"/>
                </a:moveTo>
                <a:cubicBezTo>
                  <a:pt x="441" y="568"/>
                  <a:pt x="445" y="564"/>
                  <a:pt x="448" y="560"/>
                </a:cubicBezTo>
                <a:cubicBezTo>
                  <a:pt x="450" y="556"/>
                  <a:pt x="449" y="553"/>
                  <a:pt x="446" y="554"/>
                </a:cubicBezTo>
                <a:cubicBezTo>
                  <a:pt x="442" y="554"/>
                  <a:pt x="438" y="558"/>
                  <a:pt x="435" y="562"/>
                </a:cubicBezTo>
                <a:cubicBezTo>
                  <a:pt x="433" y="566"/>
                  <a:pt x="434" y="569"/>
                  <a:pt x="438" y="568"/>
                </a:cubicBezTo>
                <a:close/>
                <a:moveTo>
                  <a:pt x="426" y="556"/>
                </a:moveTo>
                <a:cubicBezTo>
                  <a:pt x="423" y="557"/>
                  <a:pt x="419" y="561"/>
                  <a:pt x="416" y="565"/>
                </a:cubicBezTo>
                <a:cubicBezTo>
                  <a:pt x="414" y="569"/>
                  <a:pt x="415" y="572"/>
                  <a:pt x="418" y="571"/>
                </a:cubicBezTo>
                <a:cubicBezTo>
                  <a:pt x="422" y="571"/>
                  <a:pt x="426" y="567"/>
                  <a:pt x="428" y="563"/>
                </a:cubicBezTo>
                <a:cubicBezTo>
                  <a:pt x="431" y="559"/>
                  <a:pt x="430" y="556"/>
                  <a:pt x="426" y="556"/>
                </a:cubicBezTo>
                <a:close/>
                <a:moveTo>
                  <a:pt x="3022" y="540"/>
                </a:moveTo>
                <a:cubicBezTo>
                  <a:pt x="3024" y="544"/>
                  <a:pt x="3029" y="547"/>
                  <a:pt x="3032" y="548"/>
                </a:cubicBezTo>
                <a:cubicBezTo>
                  <a:pt x="3035" y="548"/>
                  <a:pt x="3036" y="545"/>
                  <a:pt x="3033" y="541"/>
                </a:cubicBezTo>
                <a:cubicBezTo>
                  <a:pt x="3031" y="537"/>
                  <a:pt x="3026" y="534"/>
                  <a:pt x="3023" y="533"/>
                </a:cubicBezTo>
                <a:cubicBezTo>
                  <a:pt x="3020" y="533"/>
                  <a:pt x="3020" y="535"/>
                  <a:pt x="3022" y="540"/>
                </a:cubicBezTo>
                <a:close/>
                <a:moveTo>
                  <a:pt x="3005" y="530"/>
                </a:moveTo>
                <a:cubicBezTo>
                  <a:pt x="3002" y="530"/>
                  <a:pt x="3001" y="533"/>
                  <a:pt x="3004" y="537"/>
                </a:cubicBezTo>
                <a:cubicBezTo>
                  <a:pt x="3006" y="541"/>
                  <a:pt x="3011" y="545"/>
                  <a:pt x="3014" y="545"/>
                </a:cubicBezTo>
                <a:cubicBezTo>
                  <a:pt x="3017" y="546"/>
                  <a:pt x="3018" y="543"/>
                  <a:pt x="3015" y="539"/>
                </a:cubicBezTo>
                <a:cubicBezTo>
                  <a:pt x="3013" y="534"/>
                  <a:pt x="3008" y="531"/>
                  <a:pt x="3005" y="530"/>
                </a:cubicBezTo>
                <a:close/>
                <a:moveTo>
                  <a:pt x="2987" y="528"/>
                </a:moveTo>
                <a:cubicBezTo>
                  <a:pt x="2984" y="527"/>
                  <a:pt x="2983" y="530"/>
                  <a:pt x="2985" y="534"/>
                </a:cubicBezTo>
                <a:cubicBezTo>
                  <a:pt x="2988" y="538"/>
                  <a:pt x="2992" y="542"/>
                  <a:pt x="2996" y="542"/>
                </a:cubicBezTo>
                <a:cubicBezTo>
                  <a:pt x="2999" y="543"/>
                  <a:pt x="2999" y="540"/>
                  <a:pt x="2997" y="536"/>
                </a:cubicBezTo>
                <a:cubicBezTo>
                  <a:pt x="2995" y="532"/>
                  <a:pt x="2990" y="528"/>
                  <a:pt x="2987" y="528"/>
                </a:cubicBezTo>
                <a:close/>
                <a:moveTo>
                  <a:pt x="2967" y="531"/>
                </a:moveTo>
                <a:cubicBezTo>
                  <a:pt x="2969" y="535"/>
                  <a:pt x="2974" y="539"/>
                  <a:pt x="2977" y="540"/>
                </a:cubicBezTo>
                <a:cubicBezTo>
                  <a:pt x="2980" y="540"/>
                  <a:pt x="2981" y="537"/>
                  <a:pt x="2979" y="533"/>
                </a:cubicBezTo>
                <a:cubicBezTo>
                  <a:pt x="2976" y="529"/>
                  <a:pt x="2972" y="525"/>
                  <a:pt x="2968" y="525"/>
                </a:cubicBezTo>
                <a:cubicBezTo>
                  <a:pt x="2965" y="524"/>
                  <a:pt x="2965" y="527"/>
                  <a:pt x="2967" y="531"/>
                </a:cubicBezTo>
                <a:close/>
                <a:moveTo>
                  <a:pt x="2930" y="526"/>
                </a:moveTo>
                <a:cubicBezTo>
                  <a:pt x="2932" y="530"/>
                  <a:pt x="2937" y="534"/>
                  <a:pt x="2940" y="534"/>
                </a:cubicBezTo>
                <a:cubicBezTo>
                  <a:pt x="2943" y="535"/>
                  <a:pt x="2944" y="532"/>
                  <a:pt x="2942" y="528"/>
                </a:cubicBezTo>
                <a:cubicBezTo>
                  <a:pt x="2939" y="524"/>
                  <a:pt x="2935" y="520"/>
                  <a:pt x="2932" y="520"/>
                </a:cubicBezTo>
                <a:cubicBezTo>
                  <a:pt x="2928" y="519"/>
                  <a:pt x="2928" y="522"/>
                  <a:pt x="2930" y="526"/>
                </a:cubicBezTo>
                <a:close/>
                <a:moveTo>
                  <a:pt x="2892" y="521"/>
                </a:moveTo>
                <a:cubicBezTo>
                  <a:pt x="2895" y="525"/>
                  <a:pt x="2899" y="529"/>
                  <a:pt x="2903" y="529"/>
                </a:cubicBezTo>
                <a:cubicBezTo>
                  <a:pt x="2906" y="530"/>
                  <a:pt x="2907" y="527"/>
                  <a:pt x="2904" y="522"/>
                </a:cubicBezTo>
                <a:cubicBezTo>
                  <a:pt x="2902" y="518"/>
                  <a:pt x="2897" y="515"/>
                  <a:pt x="2894" y="514"/>
                </a:cubicBezTo>
                <a:cubicBezTo>
                  <a:pt x="2891" y="514"/>
                  <a:pt x="2890" y="517"/>
                  <a:pt x="2892" y="521"/>
                </a:cubicBezTo>
                <a:close/>
                <a:moveTo>
                  <a:pt x="2874" y="518"/>
                </a:moveTo>
                <a:cubicBezTo>
                  <a:pt x="2876" y="522"/>
                  <a:pt x="2880" y="526"/>
                  <a:pt x="2884" y="527"/>
                </a:cubicBezTo>
                <a:cubicBezTo>
                  <a:pt x="2887" y="527"/>
                  <a:pt x="2888" y="524"/>
                  <a:pt x="2885" y="520"/>
                </a:cubicBezTo>
                <a:cubicBezTo>
                  <a:pt x="2883" y="516"/>
                  <a:pt x="2879" y="512"/>
                  <a:pt x="2875" y="512"/>
                </a:cubicBezTo>
                <a:cubicBezTo>
                  <a:pt x="2872" y="511"/>
                  <a:pt x="2871" y="514"/>
                  <a:pt x="2874" y="518"/>
                </a:cubicBezTo>
                <a:close/>
                <a:moveTo>
                  <a:pt x="2836" y="513"/>
                </a:moveTo>
                <a:cubicBezTo>
                  <a:pt x="2838" y="517"/>
                  <a:pt x="2842" y="521"/>
                  <a:pt x="2846" y="521"/>
                </a:cubicBezTo>
                <a:cubicBezTo>
                  <a:pt x="2849" y="522"/>
                  <a:pt x="2850" y="519"/>
                  <a:pt x="2848" y="515"/>
                </a:cubicBezTo>
                <a:cubicBezTo>
                  <a:pt x="2845" y="511"/>
                  <a:pt x="2841" y="507"/>
                  <a:pt x="2838" y="507"/>
                </a:cubicBezTo>
                <a:cubicBezTo>
                  <a:pt x="2834" y="506"/>
                  <a:pt x="2833" y="509"/>
                  <a:pt x="2836" y="513"/>
                </a:cubicBezTo>
                <a:close/>
                <a:moveTo>
                  <a:pt x="2797" y="508"/>
                </a:moveTo>
                <a:cubicBezTo>
                  <a:pt x="2800" y="513"/>
                  <a:pt x="2804" y="516"/>
                  <a:pt x="2807" y="517"/>
                </a:cubicBezTo>
                <a:cubicBezTo>
                  <a:pt x="2811" y="517"/>
                  <a:pt x="2812" y="514"/>
                  <a:pt x="2809" y="510"/>
                </a:cubicBezTo>
                <a:cubicBezTo>
                  <a:pt x="2807" y="506"/>
                  <a:pt x="2803" y="502"/>
                  <a:pt x="2800" y="502"/>
                </a:cubicBezTo>
                <a:cubicBezTo>
                  <a:pt x="2796" y="501"/>
                  <a:pt x="2795" y="504"/>
                  <a:pt x="2797" y="508"/>
                </a:cubicBezTo>
                <a:close/>
                <a:moveTo>
                  <a:pt x="2788" y="514"/>
                </a:moveTo>
                <a:cubicBezTo>
                  <a:pt x="2791" y="515"/>
                  <a:pt x="2792" y="512"/>
                  <a:pt x="2790" y="508"/>
                </a:cubicBezTo>
                <a:cubicBezTo>
                  <a:pt x="2788" y="504"/>
                  <a:pt x="2784" y="500"/>
                  <a:pt x="2780" y="499"/>
                </a:cubicBezTo>
                <a:cubicBezTo>
                  <a:pt x="2777" y="499"/>
                  <a:pt x="2776" y="502"/>
                  <a:pt x="2778" y="506"/>
                </a:cubicBezTo>
                <a:cubicBezTo>
                  <a:pt x="2780" y="510"/>
                  <a:pt x="2785" y="514"/>
                  <a:pt x="2788" y="514"/>
                </a:cubicBezTo>
                <a:close/>
                <a:moveTo>
                  <a:pt x="2749" y="510"/>
                </a:moveTo>
                <a:cubicBezTo>
                  <a:pt x="2753" y="510"/>
                  <a:pt x="2754" y="507"/>
                  <a:pt x="2752" y="503"/>
                </a:cubicBezTo>
                <a:cubicBezTo>
                  <a:pt x="2750" y="499"/>
                  <a:pt x="2745" y="495"/>
                  <a:pt x="2742" y="495"/>
                </a:cubicBezTo>
                <a:cubicBezTo>
                  <a:pt x="2739" y="494"/>
                  <a:pt x="2737" y="497"/>
                  <a:pt x="2740" y="501"/>
                </a:cubicBezTo>
                <a:cubicBezTo>
                  <a:pt x="2742" y="506"/>
                  <a:pt x="2746" y="509"/>
                  <a:pt x="2749" y="510"/>
                </a:cubicBezTo>
                <a:close/>
                <a:moveTo>
                  <a:pt x="2732" y="501"/>
                </a:moveTo>
                <a:cubicBezTo>
                  <a:pt x="2730" y="497"/>
                  <a:pt x="2726" y="493"/>
                  <a:pt x="2723" y="493"/>
                </a:cubicBezTo>
                <a:cubicBezTo>
                  <a:pt x="2719" y="492"/>
                  <a:pt x="2718" y="495"/>
                  <a:pt x="2720" y="499"/>
                </a:cubicBezTo>
                <a:cubicBezTo>
                  <a:pt x="2722" y="503"/>
                  <a:pt x="2726" y="507"/>
                  <a:pt x="2730" y="507"/>
                </a:cubicBezTo>
                <a:cubicBezTo>
                  <a:pt x="2733" y="508"/>
                  <a:pt x="2734" y="505"/>
                  <a:pt x="2732" y="501"/>
                </a:cubicBezTo>
                <a:close/>
                <a:moveTo>
                  <a:pt x="2713" y="498"/>
                </a:moveTo>
                <a:cubicBezTo>
                  <a:pt x="2711" y="494"/>
                  <a:pt x="2706" y="491"/>
                  <a:pt x="2703" y="490"/>
                </a:cubicBezTo>
                <a:cubicBezTo>
                  <a:pt x="2700" y="490"/>
                  <a:pt x="2699" y="493"/>
                  <a:pt x="2701" y="497"/>
                </a:cubicBezTo>
                <a:cubicBezTo>
                  <a:pt x="2703" y="501"/>
                  <a:pt x="2707" y="505"/>
                  <a:pt x="2710" y="505"/>
                </a:cubicBezTo>
                <a:cubicBezTo>
                  <a:pt x="2714" y="505"/>
                  <a:pt x="2715" y="502"/>
                  <a:pt x="2713" y="498"/>
                </a:cubicBezTo>
                <a:close/>
                <a:moveTo>
                  <a:pt x="2693" y="496"/>
                </a:moveTo>
                <a:cubicBezTo>
                  <a:pt x="2691" y="492"/>
                  <a:pt x="2687" y="488"/>
                  <a:pt x="2684" y="488"/>
                </a:cubicBezTo>
                <a:cubicBezTo>
                  <a:pt x="2680" y="488"/>
                  <a:pt x="2679" y="491"/>
                  <a:pt x="2681" y="495"/>
                </a:cubicBezTo>
                <a:cubicBezTo>
                  <a:pt x="2683" y="499"/>
                  <a:pt x="2687" y="502"/>
                  <a:pt x="2691" y="503"/>
                </a:cubicBezTo>
                <a:cubicBezTo>
                  <a:pt x="2694" y="503"/>
                  <a:pt x="2695" y="500"/>
                  <a:pt x="2693" y="496"/>
                </a:cubicBezTo>
                <a:close/>
                <a:moveTo>
                  <a:pt x="2674" y="494"/>
                </a:moveTo>
                <a:cubicBezTo>
                  <a:pt x="2672" y="490"/>
                  <a:pt x="2667" y="486"/>
                  <a:pt x="2664" y="486"/>
                </a:cubicBezTo>
                <a:cubicBezTo>
                  <a:pt x="2661" y="486"/>
                  <a:pt x="2659" y="489"/>
                  <a:pt x="2661" y="493"/>
                </a:cubicBezTo>
                <a:cubicBezTo>
                  <a:pt x="2663" y="497"/>
                  <a:pt x="2668" y="500"/>
                  <a:pt x="2671" y="501"/>
                </a:cubicBezTo>
                <a:cubicBezTo>
                  <a:pt x="2674" y="501"/>
                  <a:pt x="2676" y="498"/>
                  <a:pt x="2674" y="494"/>
                </a:cubicBezTo>
                <a:close/>
                <a:moveTo>
                  <a:pt x="2651" y="499"/>
                </a:moveTo>
                <a:cubicBezTo>
                  <a:pt x="2655" y="499"/>
                  <a:pt x="2656" y="496"/>
                  <a:pt x="2654" y="492"/>
                </a:cubicBezTo>
                <a:cubicBezTo>
                  <a:pt x="2652" y="488"/>
                  <a:pt x="2648" y="484"/>
                  <a:pt x="2644" y="484"/>
                </a:cubicBezTo>
                <a:cubicBezTo>
                  <a:pt x="2641" y="483"/>
                  <a:pt x="2640" y="486"/>
                  <a:pt x="2642" y="491"/>
                </a:cubicBezTo>
                <a:cubicBezTo>
                  <a:pt x="2643" y="495"/>
                  <a:pt x="2648" y="498"/>
                  <a:pt x="2651" y="499"/>
                </a:cubicBezTo>
                <a:close/>
                <a:moveTo>
                  <a:pt x="2631" y="496"/>
                </a:moveTo>
                <a:cubicBezTo>
                  <a:pt x="2635" y="497"/>
                  <a:pt x="2636" y="494"/>
                  <a:pt x="2634" y="490"/>
                </a:cubicBezTo>
                <a:cubicBezTo>
                  <a:pt x="2632" y="486"/>
                  <a:pt x="2628" y="482"/>
                  <a:pt x="2625" y="482"/>
                </a:cubicBezTo>
                <a:cubicBezTo>
                  <a:pt x="2621" y="481"/>
                  <a:pt x="2620" y="484"/>
                  <a:pt x="2622" y="488"/>
                </a:cubicBezTo>
                <a:cubicBezTo>
                  <a:pt x="2624" y="493"/>
                  <a:pt x="2628" y="496"/>
                  <a:pt x="2631" y="496"/>
                </a:cubicBezTo>
                <a:close/>
                <a:moveTo>
                  <a:pt x="2611" y="494"/>
                </a:moveTo>
                <a:cubicBezTo>
                  <a:pt x="2615" y="495"/>
                  <a:pt x="2616" y="492"/>
                  <a:pt x="2614" y="488"/>
                </a:cubicBezTo>
                <a:cubicBezTo>
                  <a:pt x="2613" y="484"/>
                  <a:pt x="2608" y="480"/>
                  <a:pt x="2605" y="480"/>
                </a:cubicBezTo>
                <a:cubicBezTo>
                  <a:pt x="2601" y="479"/>
                  <a:pt x="2600" y="482"/>
                  <a:pt x="2602" y="486"/>
                </a:cubicBezTo>
                <a:cubicBezTo>
                  <a:pt x="2604" y="490"/>
                  <a:pt x="2608" y="494"/>
                  <a:pt x="2611" y="494"/>
                </a:cubicBezTo>
                <a:close/>
                <a:moveTo>
                  <a:pt x="2595" y="486"/>
                </a:moveTo>
                <a:cubicBezTo>
                  <a:pt x="2593" y="482"/>
                  <a:pt x="2588" y="478"/>
                  <a:pt x="2585" y="478"/>
                </a:cubicBezTo>
                <a:cubicBezTo>
                  <a:pt x="2582" y="477"/>
                  <a:pt x="2580" y="480"/>
                  <a:pt x="2582" y="484"/>
                </a:cubicBezTo>
                <a:cubicBezTo>
                  <a:pt x="2584" y="489"/>
                  <a:pt x="2588" y="492"/>
                  <a:pt x="2592" y="492"/>
                </a:cubicBezTo>
                <a:cubicBezTo>
                  <a:pt x="2595" y="493"/>
                  <a:pt x="2596" y="490"/>
                  <a:pt x="2595" y="486"/>
                </a:cubicBezTo>
                <a:close/>
                <a:moveTo>
                  <a:pt x="2575" y="484"/>
                </a:moveTo>
                <a:cubicBezTo>
                  <a:pt x="2573" y="480"/>
                  <a:pt x="2569" y="476"/>
                  <a:pt x="2565" y="476"/>
                </a:cubicBezTo>
                <a:cubicBezTo>
                  <a:pt x="2562" y="475"/>
                  <a:pt x="2560" y="478"/>
                  <a:pt x="2562" y="482"/>
                </a:cubicBezTo>
                <a:cubicBezTo>
                  <a:pt x="2564" y="487"/>
                  <a:pt x="2568" y="490"/>
                  <a:pt x="2571" y="490"/>
                </a:cubicBezTo>
                <a:cubicBezTo>
                  <a:pt x="2575" y="491"/>
                  <a:pt x="2576" y="488"/>
                  <a:pt x="2575" y="484"/>
                </a:cubicBezTo>
                <a:close/>
                <a:moveTo>
                  <a:pt x="2551" y="489"/>
                </a:moveTo>
                <a:cubicBezTo>
                  <a:pt x="2555" y="489"/>
                  <a:pt x="2556" y="486"/>
                  <a:pt x="2555" y="482"/>
                </a:cubicBezTo>
                <a:cubicBezTo>
                  <a:pt x="2553" y="478"/>
                  <a:pt x="2549" y="474"/>
                  <a:pt x="2545" y="474"/>
                </a:cubicBezTo>
                <a:cubicBezTo>
                  <a:pt x="2542" y="473"/>
                  <a:pt x="2540" y="476"/>
                  <a:pt x="2542" y="481"/>
                </a:cubicBezTo>
                <a:cubicBezTo>
                  <a:pt x="2544" y="485"/>
                  <a:pt x="2548" y="488"/>
                  <a:pt x="2551" y="489"/>
                </a:cubicBezTo>
                <a:close/>
                <a:moveTo>
                  <a:pt x="2531" y="487"/>
                </a:moveTo>
                <a:cubicBezTo>
                  <a:pt x="2535" y="487"/>
                  <a:pt x="2536" y="484"/>
                  <a:pt x="2534" y="480"/>
                </a:cubicBezTo>
                <a:cubicBezTo>
                  <a:pt x="2533" y="476"/>
                  <a:pt x="2529" y="472"/>
                  <a:pt x="2525" y="472"/>
                </a:cubicBezTo>
                <a:cubicBezTo>
                  <a:pt x="2522" y="472"/>
                  <a:pt x="2520" y="475"/>
                  <a:pt x="2522" y="479"/>
                </a:cubicBezTo>
                <a:cubicBezTo>
                  <a:pt x="2524" y="483"/>
                  <a:pt x="2528" y="486"/>
                  <a:pt x="2531" y="487"/>
                </a:cubicBezTo>
                <a:close/>
                <a:moveTo>
                  <a:pt x="2511" y="485"/>
                </a:moveTo>
                <a:cubicBezTo>
                  <a:pt x="2515" y="485"/>
                  <a:pt x="2516" y="482"/>
                  <a:pt x="2514" y="478"/>
                </a:cubicBezTo>
                <a:cubicBezTo>
                  <a:pt x="2513" y="474"/>
                  <a:pt x="2509" y="470"/>
                  <a:pt x="2505" y="470"/>
                </a:cubicBezTo>
                <a:cubicBezTo>
                  <a:pt x="2502" y="470"/>
                  <a:pt x="2500" y="473"/>
                  <a:pt x="2502" y="477"/>
                </a:cubicBezTo>
                <a:cubicBezTo>
                  <a:pt x="2503" y="481"/>
                  <a:pt x="2508" y="485"/>
                  <a:pt x="2511" y="485"/>
                </a:cubicBezTo>
                <a:close/>
                <a:moveTo>
                  <a:pt x="2491" y="483"/>
                </a:moveTo>
                <a:cubicBezTo>
                  <a:pt x="2494" y="483"/>
                  <a:pt x="2496" y="480"/>
                  <a:pt x="2494" y="476"/>
                </a:cubicBezTo>
                <a:cubicBezTo>
                  <a:pt x="2493" y="472"/>
                  <a:pt x="2488" y="469"/>
                  <a:pt x="2485" y="468"/>
                </a:cubicBezTo>
                <a:cubicBezTo>
                  <a:pt x="2481" y="468"/>
                  <a:pt x="2480" y="471"/>
                  <a:pt x="2481" y="475"/>
                </a:cubicBezTo>
                <a:cubicBezTo>
                  <a:pt x="2483" y="479"/>
                  <a:pt x="2487" y="483"/>
                  <a:pt x="2491" y="483"/>
                </a:cubicBezTo>
                <a:close/>
                <a:moveTo>
                  <a:pt x="2470" y="481"/>
                </a:moveTo>
                <a:cubicBezTo>
                  <a:pt x="2474" y="482"/>
                  <a:pt x="2476" y="479"/>
                  <a:pt x="2474" y="474"/>
                </a:cubicBezTo>
                <a:cubicBezTo>
                  <a:pt x="2472" y="470"/>
                  <a:pt x="2468" y="467"/>
                  <a:pt x="2465" y="467"/>
                </a:cubicBezTo>
                <a:cubicBezTo>
                  <a:pt x="2461" y="466"/>
                  <a:pt x="2460" y="469"/>
                  <a:pt x="2461" y="473"/>
                </a:cubicBezTo>
                <a:cubicBezTo>
                  <a:pt x="2463" y="477"/>
                  <a:pt x="2467" y="481"/>
                  <a:pt x="2470" y="481"/>
                </a:cubicBezTo>
                <a:close/>
                <a:moveTo>
                  <a:pt x="2450" y="480"/>
                </a:moveTo>
                <a:cubicBezTo>
                  <a:pt x="2454" y="480"/>
                  <a:pt x="2455" y="477"/>
                  <a:pt x="2454" y="473"/>
                </a:cubicBezTo>
                <a:cubicBezTo>
                  <a:pt x="2452" y="469"/>
                  <a:pt x="2448" y="465"/>
                  <a:pt x="2444" y="465"/>
                </a:cubicBezTo>
                <a:cubicBezTo>
                  <a:pt x="2441" y="465"/>
                  <a:pt x="2439" y="468"/>
                  <a:pt x="2441" y="472"/>
                </a:cubicBezTo>
                <a:cubicBezTo>
                  <a:pt x="2442" y="476"/>
                  <a:pt x="2447" y="479"/>
                  <a:pt x="2450" y="480"/>
                </a:cubicBezTo>
                <a:close/>
                <a:moveTo>
                  <a:pt x="2430" y="478"/>
                </a:moveTo>
                <a:cubicBezTo>
                  <a:pt x="2433" y="478"/>
                  <a:pt x="2435" y="475"/>
                  <a:pt x="2433" y="471"/>
                </a:cubicBezTo>
                <a:cubicBezTo>
                  <a:pt x="2432" y="467"/>
                  <a:pt x="2428" y="463"/>
                  <a:pt x="2424" y="463"/>
                </a:cubicBezTo>
                <a:cubicBezTo>
                  <a:pt x="2421" y="463"/>
                  <a:pt x="2419" y="466"/>
                  <a:pt x="2421" y="470"/>
                </a:cubicBezTo>
                <a:cubicBezTo>
                  <a:pt x="2422" y="474"/>
                  <a:pt x="2426" y="478"/>
                  <a:pt x="2430" y="478"/>
                </a:cubicBezTo>
                <a:close/>
                <a:moveTo>
                  <a:pt x="2409" y="476"/>
                </a:moveTo>
                <a:cubicBezTo>
                  <a:pt x="2413" y="477"/>
                  <a:pt x="2414" y="473"/>
                  <a:pt x="2413" y="469"/>
                </a:cubicBezTo>
                <a:cubicBezTo>
                  <a:pt x="2411" y="465"/>
                  <a:pt x="2407" y="462"/>
                  <a:pt x="2404" y="462"/>
                </a:cubicBezTo>
                <a:cubicBezTo>
                  <a:pt x="2400" y="461"/>
                  <a:pt x="2399" y="464"/>
                  <a:pt x="2400" y="468"/>
                </a:cubicBezTo>
                <a:cubicBezTo>
                  <a:pt x="2402" y="472"/>
                  <a:pt x="2406" y="476"/>
                  <a:pt x="2409" y="476"/>
                </a:cubicBezTo>
                <a:close/>
                <a:moveTo>
                  <a:pt x="2389" y="475"/>
                </a:moveTo>
                <a:cubicBezTo>
                  <a:pt x="2392" y="475"/>
                  <a:pt x="2394" y="472"/>
                  <a:pt x="2392" y="468"/>
                </a:cubicBezTo>
                <a:cubicBezTo>
                  <a:pt x="2391" y="464"/>
                  <a:pt x="2387" y="460"/>
                  <a:pt x="2383" y="460"/>
                </a:cubicBezTo>
                <a:cubicBezTo>
                  <a:pt x="2380" y="460"/>
                  <a:pt x="2378" y="463"/>
                  <a:pt x="2380" y="467"/>
                </a:cubicBezTo>
                <a:cubicBezTo>
                  <a:pt x="2381" y="471"/>
                  <a:pt x="2385" y="474"/>
                  <a:pt x="2389" y="475"/>
                </a:cubicBezTo>
                <a:close/>
                <a:moveTo>
                  <a:pt x="2368" y="473"/>
                </a:moveTo>
                <a:cubicBezTo>
                  <a:pt x="2372" y="473"/>
                  <a:pt x="2373" y="470"/>
                  <a:pt x="2372" y="466"/>
                </a:cubicBezTo>
                <a:cubicBezTo>
                  <a:pt x="2371" y="462"/>
                  <a:pt x="2367" y="459"/>
                  <a:pt x="2363" y="458"/>
                </a:cubicBezTo>
                <a:cubicBezTo>
                  <a:pt x="2359" y="458"/>
                  <a:pt x="2358" y="461"/>
                  <a:pt x="2359" y="465"/>
                </a:cubicBezTo>
                <a:cubicBezTo>
                  <a:pt x="2360" y="469"/>
                  <a:pt x="2364" y="473"/>
                  <a:pt x="2368" y="473"/>
                </a:cubicBezTo>
                <a:close/>
                <a:moveTo>
                  <a:pt x="2347" y="472"/>
                </a:moveTo>
                <a:cubicBezTo>
                  <a:pt x="2351" y="472"/>
                  <a:pt x="2353" y="469"/>
                  <a:pt x="2351" y="465"/>
                </a:cubicBezTo>
                <a:cubicBezTo>
                  <a:pt x="2350" y="461"/>
                  <a:pt x="2346" y="457"/>
                  <a:pt x="2343" y="457"/>
                </a:cubicBezTo>
                <a:cubicBezTo>
                  <a:pt x="2339" y="457"/>
                  <a:pt x="2337" y="460"/>
                  <a:pt x="2339" y="464"/>
                </a:cubicBezTo>
                <a:cubicBezTo>
                  <a:pt x="2340" y="468"/>
                  <a:pt x="2344" y="471"/>
                  <a:pt x="2347" y="472"/>
                </a:cubicBezTo>
                <a:close/>
                <a:moveTo>
                  <a:pt x="2327" y="470"/>
                </a:moveTo>
                <a:cubicBezTo>
                  <a:pt x="2330" y="471"/>
                  <a:pt x="2332" y="467"/>
                  <a:pt x="2331" y="463"/>
                </a:cubicBezTo>
                <a:cubicBezTo>
                  <a:pt x="2330" y="459"/>
                  <a:pt x="2326" y="456"/>
                  <a:pt x="2322" y="456"/>
                </a:cubicBezTo>
                <a:cubicBezTo>
                  <a:pt x="2318" y="455"/>
                  <a:pt x="2317" y="458"/>
                  <a:pt x="2318" y="462"/>
                </a:cubicBezTo>
                <a:cubicBezTo>
                  <a:pt x="2319" y="467"/>
                  <a:pt x="2323" y="470"/>
                  <a:pt x="2327" y="470"/>
                </a:cubicBezTo>
                <a:close/>
                <a:moveTo>
                  <a:pt x="2306" y="469"/>
                </a:moveTo>
                <a:cubicBezTo>
                  <a:pt x="2310" y="469"/>
                  <a:pt x="2312" y="466"/>
                  <a:pt x="2310" y="462"/>
                </a:cubicBezTo>
                <a:cubicBezTo>
                  <a:pt x="2309" y="458"/>
                  <a:pt x="2305" y="454"/>
                  <a:pt x="2301" y="454"/>
                </a:cubicBezTo>
                <a:cubicBezTo>
                  <a:pt x="2298" y="454"/>
                  <a:pt x="2296" y="457"/>
                  <a:pt x="2297" y="461"/>
                </a:cubicBezTo>
                <a:cubicBezTo>
                  <a:pt x="2299" y="465"/>
                  <a:pt x="2302" y="469"/>
                  <a:pt x="2306" y="469"/>
                </a:cubicBezTo>
                <a:close/>
                <a:moveTo>
                  <a:pt x="2285" y="468"/>
                </a:moveTo>
                <a:cubicBezTo>
                  <a:pt x="2289" y="468"/>
                  <a:pt x="2291" y="465"/>
                  <a:pt x="2290" y="461"/>
                </a:cubicBezTo>
                <a:cubicBezTo>
                  <a:pt x="2288" y="457"/>
                  <a:pt x="2284" y="453"/>
                  <a:pt x="2281" y="453"/>
                </a:cubicBezTo>
                <a:cubicBezTo>
                  <a:pt x="2277" y="453"/>
                  <a:pt x="2275" y="456"/>
                  <a:pt x="2277" y="460"/>
                </a:cubicBezTo>
                <a:cubicBezTo>
                  <a:pt x="2278" y="464"/>
                  <a:pt x="2282" y="467"/>
                  <a:pt x="2285" y="468"/>
                </a:cubicBezTo>
                <a:close/>
                <a:moveTo>
                  <a:pt x="2264" y="466"/>
                </a:moveTo>
                <a:cubicBezTo>
                  <a:pt x="2268" y="466"/>
                  <a:pt x="2270" y="463"/>
                  <a:pt x="2269" y="459"/>
                </a:cubicBezTo>
                <a:cubicBezTo>
                  <a:pt x="2268" y="455"/>
                  <a:pt x="2264" y="452"/>
                  <a:pt x="2260" y="452"/>
                </a:cubicBezTo>
                <a:cubicBezTo>
                  <a:pt x="2257" y="451"/>
                  <a:pt x="2255" y="454"/>
                  <a:pt x="2256" y="459"/>
                </a:cubicBezTo>
                <a:cubicBezTo>
                  <a:pt x="2257" y="463"/>
                  <a:pt x="2261" y="466"/>
                  <a:pt x="2264" y="466"/>
                </a:cubicBezTo>
                <a:close/>
                <a:moveTo>
                  <a:pt x="2244" y="465"/>
                </a:moveTo>
                <a:cubicBezTo>
                  <a:pt x="2247" y="465"/>
                  <a:pt x="2249" y="462"/>
                  <a:pt x="2248" y="458"/>
                </a:cubicBezTo>
                <a:cubicBezTo>
                  <a:pt x="2247" y="454"/>
                  <a:pt x="2243" y="451"/>
                  <a:pt x="2239" y="450"/>
                </a:cubicBezTo>
                <a:cubicBezTo>
                  <a:pt x="2236" y="450"/>
                  <a:pt x="2234" y="453"/>
                  <a:pt x="2235" y="457"/>
                </a:cubicBezTo>
                <a:cubicBezTo>
                  <a:pt x="2236" y="461"/>
                  <a:pt x="2240" y="465"/>
                  <a:pt x="2244" y="465"/>
                </a:cubicBezTo>
                <a:close/>
                <a:moveTo>
                  <a:pt x="2223" y="464"/>
                </a:moveTo>
                <a:cubicBezTo>
                  <a:pt x="2226" y="464"/>
                  <a:pt x="2228" y="461"/>
                  <a:pt x="2227" y="457"/>
                </a:cubicBezTo>
                <a:cubicBezTo>
                  <a:pt x="2226" y="453"/>
                  <a:pt x="2222" y="449"/>
                  <a:pt x="2219" y="449"/>
                </a:cubicBezTo>
                <a:cubicBezTo>
                  <a:pt x="2215" y="449"/>
                  <a:pt x="2213" y="452"/>
                  <a:pt x="2214" y="456"/>
                </a:cubicBezTo>
                <a:cubicBezTo>
                  <a:pt x="2215" y="460"/>
                  <a:pt x="2219" y="464"/>
                  <a:pt x="2223" y="464"/>
                </a:cubicBezTo>
                <a:close/>
                <a:moveTo>
                  <a:pt x="2202" y="463"/>
                </a:moveTo>
                <a:cubicBezTo>
                  <a:pt x="2205" y="463"/>
                  <a:pt x="2208" y="460"/>
                  <a:pt x="2206" y="456"/>
                </a:cubicBezTo>
                <a:cubicBezTo>
                  <a:pt x="2205" y="452"/>
                  <a:pt x="2202" y="448"/>
                  <a:pt x="2198" y="448"/>
                </a:cubicBezTo>
                <a:cubicBezTo>
                  <a:pt x="2194" y="448"/>
                  <a:pt x="2192" y="451"/>
                  <a:pt x="2193" y="455"/>
                </a:cubicBezTo>
                <a:cubicBezTo>
                  <a:pt x="2194" y="459"/>
                  <a:pt x="2198" y="462"/>
                  <a:pt x="2202" y="463"/>
                </a:cubicBezTo>
                <a:close/>
                <a:moveTo>
                  <a:pt x="2186" y="455"/>
                </a:moveTo>
                <a:cubicBezTo>
                  <a:pt x="2184" y="450"/>
                  <a:pt x="2181" y="447"/>
                  <a:pt x="2177" y="447"/>
                </a:cubicBezTo>
                <a:cubicBezTo>
                  <a:pt x="2173" y="447"/>
                  <a:pt x="2171" y="450"/>
                  <a:pt x="2172" y="454"/>
                </a:cubicBezTo>
                <a:cubicBezTo>
                  <a:pt x="2173" y="458"/>
                  <a:pt x="2177" y="461"/>
                  <a:pt x="2181" y="462"/>
                </a:cubicBezTo>
                <a:cubicBezTo>
                  <a:pt x="2184" y="462"/>
                  <a:pt x="2187" y="459"/>
                  <a:pt x="2186" y="455"/>
                </a:cubicBezTo>
                <a:close/>
                <a:moveTo>
                  <a:pt x="2165" y="453"/>
                </a:moveTo>
                <a:cubicBezTo>
                  <a:pt x="2164" y="449"/>
                  <a:pt x="2160" y="446"/>
                  <a:pt x="2156" y="446"/>
                </a:cubicBezTo>
                <a:cubicBezTo>
                  <a:pt x="2153" y="446"/>
                  <a:pt x="2151" y="449"/>
                  <a:pt x="2151" y="453"/>
                </a:cubicBezTo>
                <a:cubicBezTo>
                  <a:pt x="2152" y="457"/>
                  <a:pt x="2156" y="460"/>
                  <a:pt x="2160" y="461"/>
                </a:cubicBezTo>
                <a:cubicBezTo>
                  <a:pt x="2164" y="461"/>
                  <a:pt x="2166" y="458"/>
                  <a:pt x="2165" y="453"/>
                </a:cubicBezTo>
                <a:close/>
                <a:moveTo>
                  <a:pt x="2139" y="460"/>
                </a:moveTo>
                <a:cubicBezTo>
                  <a:pt x="2143" y="460"/>
                  <a:pt x="2145" y="457"/>
                  <a:pt x="2144" y="452"/>
                </a:cubicBezTo>
                <a:cubicBezTo>
                  <a:pt x="2143" y="448"/>
                  <a:pt x="2139" y="445"/>
                  <a:pt x="2135" y="445"/>
                </a:cubicBezTo>
                <a:cubicBezTo>
                  <a:pt x="2132" y="445"/>
                  <a:pt x="2130" y="448"/>
                  <a:pt x="2131" y="452"/>
                </a:cubicBezTo>
                <a:cubicBezTo>
                  <a:pt x="2131" y="456"/>
                  <a:pt x="2135" y="459"/>
                  <a:pt x="2139" y="460"/>
                </a:cubicBezTo>
                <a:close/>
                <a:moveTo>
                  <a:pt x="2118" y="459"/>
                </a:moveTo>
                <a:cubicBezTo>
                  <a:pt x="2121" y="459"/>
                  <a:pt x="2124" y="456"/>
                  <a:pt x="2123" y="452"/>
                </a:cubicBezTo>
                <a:cubicBezTo>
                  <a:pt x="2122" y="447"/>
                  <a:pt x="2118" y="444"/>
                  <a:pt x="2114" y="444"/>
                </a:cubicBezTo>
                <a:cubicBezTo>
                  <a:pt x="2111" y="444"/>
                  <a:pt x="2109" y="447"/>
                  <a:pt x="2110" y="451"/>
                </a:cubicBezTo>
                <a:cubicBezTo>
                  <a:pt x="2110" y="455"/>
                  <a:pt x="2114" y="458"/>
                  <a:pt x="2118" y="459"/>
                </a:cubicBezTo>
                <a:close/>
                <a:moveTo>
                  <a:pt x="2097" y="458"/>
                </a:moveTo>
                <a:cubicBezTo>
                  <a:pt x="2100" y="458"/>
                  <a:pt x="2103" y="455"/>
                  <a:pt x="2102" y="451"/>
                </a:cubicBezTo>
                <a:cubicBezTo>
                  <a:pt x="2101" y="447"/>
                  <a:pt x="2097" y="443"/>
                  <a:pt x="2094" y="443"/>
                </a:cubicBezTo>
                <a:cubicBezTo>
                  <a:pt x="2090" y="443"/>
                  <a:pt x="2088" y="446"/>
                  <a:pt x="2088" y="450"/>
                </a:cubicBezTo>
                <a:cubicBezTo>
                  <a:pt x="2089" y="454"/>
                  <a:pt x="2093" y="458"/>
                  <a:pt x="2097" y="458"/>
                </a:cubicBezTo>
                <a:close/>
                <a:moveTo>
                  <a:pt x="2076" y="457"/>
                </a:moveTo>
                <a:cubicBezTo>
                  <a:pt x="2079" y="457"/>
                  <a:pt x="2082" y="454"/>
                  <a:pt x="2081" y="450"/>
                </a:cubicBezTo>
                <a:cubicBezTo>
                  <a:pt x="2080" y="446"/>
                  <a:pt x="2076" y="442"/>
                  <a:pt x="2073" y="442"/>
                </a:cubicBezTo>
                <a:cubicBezTo>
                  <a:pt x="2069" y="442"/>
                  <a:pt x="2067" y="445"/>
                  <a:pt x="2067" y="449"/>
                </a:cubicBezTo>
                <a:cubicBezTo>
                  <a:pt x="2068" y="453"/>
                  <a:pt x="2072" y="457"/>
                  <a:pt x="2076" y="457"/>
                </a:cubicBezTo>
                <a:close/>
                <a:moveTo>
                  <a:pt x="2054" y="456"/>
                </a:moveTo>
                <a:cubicBezTo>
                  <a:pt x="2058" y="456"/>
                  <a:pt x="2060" y="453"/>
                  <a:pt x="2060" y="449"/>
                </a:cubicBezTo>
                <a:cubicBezTo>
                  <a:pt x="2059" y="445"/>
                  <a:pt x="2055" y="441"/>
                  <a:pt x="2052" y="441"/>
                </a:cubicBezTo>
                <a:cubicBezTo>
                  <a:pt x="2048" y="441"/>
                  <a:pt x="2046" y="444"/>
                  <a:pt x="2046" y="448"/>
                </a:cubicBezTo>
                <a:cubicBezTo>
                  <a:pt x="2047" y="452"/>
                  <a:pt x="2051" y="456"/>
                  <a:pt x="2054" y="456"/>
                </a:cubicBezTo>
                <a:close/>
                <a:moveTo>
                  <a:pt x="2033" y="455"/>
                </a:moveTo>
                <a:cubicBezTo>
                  <a:pt x="2037" y="455"/>
                  <a:pt x="2039" y="452"/>
                  <a:pt x="2039" y="448"/>
                </a:cubicBezTo>
                <a:cubicBezTo>
                  <a:pt x="2038" y="444"/>
                  <a:pt x="2034" y="441"/>
                  <a:pt x="2031" y="441"/>
                </a:cubicBezTo>
                <a:cubicBezTo>
                  <a:pt x="2027" y="440"/>
                  <a:pt x="2025" y="444"/>
                  <a:pt x="2025" y="448"/>
                </a:cubicBezTo>
                <a:cubicBezTo>
                  <a:pt x="2026" y="452"/>
                  <a:pt x="2030" y="455"/>
                  <a:pt x="2033" y="455"/>
                </a:cubicBezTo>
                <a:close/>
                <a:moveTo>
                  <a:pt x="2012" y="455"/>
                </a:moveTo>
                <a:cubicBezTo>
                  <a:pt x="2016" y="455"/>
                  <a:pt x="2018" y="451"/>
                  <a:pt x="2017" y="447"/>
                </a:cubicBezTo>
                <a:cubicBezTo>
                  <a:pt x="2017" y="443"/>
                  <a:pt x="2013" y="440"/>
                  <a:pt x="2009" y="440"/>
                </a:cubicBezTo>
                <a:cubicBezTo>
                  <a:pt x="2006" y="440"/>
                  <a:pt x="2003" y="443"/>
                  <a:pt x="2004" y="447"/>
                </a:cubicBezTo>
                <a:cubicBezTo>
                  <a:pt x="2005" y="451"/>
                  <a:pt x="2008" y="454"/>
                  <a:pt x="2012" y="455"/>
                </a:cubicBezTo>
                <a:close/>
                <a:moveTo>
                  <a:pt x="1991" y="454"/>
                </a:moveTo>
                <a:cubicBezTo>
                  <a:pt x="1994" y="454"/>
                  <a:pt x="1997" y="451"/>
                  <a:pt x="1996" y="447"/>
                </a:cubicBezTo>
                <a:cubicBezTo>
                  <a:pt x="1996" y="443"/>
                  <a:pt x="1992" y="439"/>
                  <a:pt x="1988" y="439"/>
                </a:cubicBezTo>
                <a:cubicBezTo>
                  <a:pt x="1985" y="439"/>
                  <a:pt x="1982" y="442"/>
                  <a:pt x="1983" y="446"/>
                </a:cubicBezTo>
                <a:cubicBezTo>
                  <a:pt x="1984" y="450"/>
                  <a:pt x="1987" y="454"/>
                  <a:pt x="1991" y="454"/>
                </a:cubicBezTo>
                <a:close/>
                <a:moveTo>
                  <a:pt x="1970" y="453"/>
                </a:moveTo>
                <a:cubicBezTo>
                  <a:pt x="1973" y="453"/>
                  <a:pt x="1976" y="450"/>
                  <a:pt x="1975" y="446"/>
                </a:cubicBezTo>
                <a:cubicBezTo>
                  <a:pt x="1974" y="442"/>
                  <a:pt x="1971" y="439"/>
                  <a:pt x="1967" y="439"/>
                </a:cubicBezTo>
                <a:cubicBezTo>
                  <a:pt x="1964" y="439"/>
                  <a:pt x="1961" y="442"/>
                  <a:pt x="1962" y="446"/>
                </a:cubicBezTo>
                <a:cubicBezTo>
                  <a:pt x="1962" y="450"/>
                  <a:pt x="1966" y="453"/>
                  <a:pt x="1970" y="453"/>
                </a:cubicBezTo>
                <a:close/>
                <a:moveTo>
                  <a:pt x="1948" y="453"/>
                </a:moveTo>
                <a:cubicBezTo>
                  <a:pt x="1952" y="453"/>
                  <a:pt x="1954" y="450"/>
                  <a:pt x="1954" y="446"/>
                </a:cubicBezTo>
                <a:cubicBezTo>
                  <a:pt x="1953" y="442"/>
                  <a:pt x="1950" y="438"/>
                  <a:pt x="1946" y="438"/>
                </a:cubicBezTo>
                <a:cubicBezTo>
                  <a:pt x="1942" y="438"/>
                  <a:pt x="1940" y="441"/>
                  <a:pt x="1941" y="445"/>
                </a:cubicBezTo>
                <a:cubicBezTo>
                  <a:pt x="1941" y="449"/>
                  <a:pt x="1945" y="453"/>
                  <a:pt x="1948" y="453"/>
                </a:cubicBezTo>
                <a:close/>
                <a:moveTo>
                  <a:pt x="1927" y="452"/>
                </a:moveTo>
                <a:cubicBezTo>
                  <a:pt x="1931" y="452"/>
                  <a:pt x="1933" y="449"/>
                  <a:pt x="1933" y="445"/>
                </a:cubicBezTo>
                <a:cubicBezTo>
                  <a:pt x="1932" y="441"/>
                  <a:pt x="1929" y="438"/>
                  <a:pt x="1925" y="438"/>
                </a:cubicBezTo>
                <a:cubicBezTo>
                  <a:pt x="1921" y="438"/>
                  <a:pt x="1919" y="441"/>
                  <a:pt x="1919" y="445"/>
                </a:cubicBezTo>
                <a:cubicBezTo>
                  <a:pt x="1920" y="449"/>
                  <a:pt x="1923" y="452"/>
                  <a:pt x="1927" y="452"/>
                </a:cubicBezTo>
                <a:close/>
                <a:moveTo>
                  <a:pt x="1911" y="445"/>
                </a:moveTo>
                <a:cubicBezTo>
                  <a:pt x="1911" y="441"/>
                  <a:pt x="1908" y="437"/>
                  <a:pt x="1904" y="437"/>
                </a:cubicBezTo>
                <a:cubicBezTo>
                  <a:pt x="1900" y="437"/>
                  <a:pt x="1898" y="440"/>
                  <a:pt x="1898" y="444"/>
                </a:cubicBezTo>
                <a:cubicBezTo>
                  <a:pt x="1899" y="448"/>
                  <a:pt x="1902" y="452"/>
                  <a:pt x="1906" y="452"/>
                </a:cubicBezTo>
                <a:cubicBezTo>
                  <a:pt x="1909" y="452"/>
                  <a:pt x="1912" y="449"/>
                  <a:pt x="1911" y="445"/>
                </a:cubicBezTo>
                <a:close/>
                <a:moveTo>
                  <a:pt x="1863" y="451"/>
                </a:moveTo>
                <a:cubicBezTo>
                  <a:pt x="1867" y="451"/>
                  <a:pt x="1869" y="448"/>
                  <a:pt x="1869" y="444"/>
                </a:cubicBezTo>
                <a:cubicBezTo>
                  <a:pt x="1868" y="440"/>
                  <a:pt x="1865" y="437"/>
                  <a:pt x="1861" y="436"/>
                </a:cubicBezTo>
                <a:cubicBezTo>
                  <a:pt x="1858" y="436"/>
                  <a:pt x="1855" y="440"/>
                  <a:pt x="1856" y="444"/>
                </a:cubicBezTo>
                <a:cubicBezTo>
                  <a:pt x="1856" y="448"/>
                  <a:pt x="1859" y="451"/>
                  <a:pt x="1863" y="451"/>
                </a:cubicBezTo>
                <a:close/>
                <a:moveTo>
                  <a:pt x="1842" y="451"/>
                </a:moveTo>
                <a:cubicBezTo>
                  <a:pt x="1845" y="451"/>
                  <a:pt x="1848" y="448"/>
                  <a:pt x="1848" y="444"/>
                </a:cubicBezTo>
                <a:cubicBezTo>
                  <a:pt x="1847" y="440"/>
                  <a:pt x="1844" y="436"/>
                  <a:pt x="1840" y="436"/>
                </a:cubicBezTo>
                <a:cubicBezTo>
                  <a:pt x="1837" y="436"/>
                  <a:pt x="1834" y="439"/>
                  <a:pt x="1834" y="443"/>
                </a:cubicBezTo>
                <a:cubicBezTo>
                  <a:pt x="1835" y="447"/>
                  <a:pt x="1838" y="451"/>
                  <a:pt x="1842" y="451"/>
                </a:cubicBezTo>
                <a:close/>
                <a:moveTo>
                  <a:pt x="1820" y="451"/>
                </a:moveTo>
                <a:cubicBezTo>
                  <a:pt x="1824" y="451"/>
                  <a:pt x="1827" y="447"/>
                  <a:pt x="1826" y="443"/>
                </a:cubicBezTo>
                <a:cubicBezTo>
                  <a:pt x="1826" y="439"/>
                  <a:pt x="1823" y="436"/>
                  <a:pt x="1819" y="436"/>
                </a:cubicBezTo>
                <a:cubicBezTo>
                  <a:pt x="1815" y="436"/>
                  <a:pt x="1813" y="439"/>
                  <a:pt x="1813" y="443"/>
                </a:cubicBezTo>
                <a:cubicBezTo>
                  <a:pt x="1813" y="447"/>
                  <a:pt x="1816" y="451"/>
                  <a:pt x="1820" y="451"/>
                </a:cubicBezTo>
                <a:close/>
                <a:moveTo>
                  <a:pt x="1799" y="450"/>
                </a:moveTo>
                <a:cubicBezTo>
                  <a:pt x="1803" y="450"/>
                  <a:pt x="1805" y="447"/>
                  <a:pt x="1805" y="443"/>
                </a:cubicBezTo>
                <a:cubicBezTo>
                  <a:pt x="1805" y="439"/>
                  <a:pt x="1801" y="436"/>
                  <a:pt x="1798" y="436"/>
                </a:cubicBezTo>
                <a:cubicBezTo>
                  <a:pt x="1794" y="436"/>
                  <a:pt x="1791" y="439"/>
                  <a:pt x="1792" y="443"/>
                </a:cubicBezTo>
                <a:cubicBezTo>
                  <a:pt x="1792" y="447"/>
                  <a:pt x="1795" y="450"/>
                  <a:pt x="1799" y="450"/>
                </a:cubicBezTo>
                <a:close/>
                <a:moveTo>
                  <a:pt x="1735" y="450"/>
                </a:moveTo>
                <a:cubicBezTo>
                  <a:pt x="1738" y="450"/>
                  <a:pt x="1741" y="447"/>
                  <a:pt x="1741" y="443"/>
                </a:cubicBezTo>
                <a:cubicBezTo>
                  <a:pt x="1741" y="439"/>
                  <a:pt x="1738" y="436"/>
                  <a:pt x="1734" y="436"/>
                </a:cubicBezTo>
                <a:cubicBezTo>
                  <a:pt x="1730" y="436"/>
                  <a:pt x="1727" y="439"/>
                  <a:pt x="1728" y="443"/>
                </a:cubicBezTo>
                <a:cubicBezTo>
                  <a:pt x="1728" y="447"/>
                  <a:pt x="1731" y="450"/>
                  <a:pt x="1735" y="450"/>
                </a:cubicBezTo>
                <a:close/>
                <a:moveTo>
                  <a:pt x="1713" y="450"/>
                </a:moveTo>
                <a:cubicBezTo>
                  <a:pt x="1717" y="450"/>
                  <a:pt x="1720" y="447"/>
                  <a:pt x="1720" y="443"/>
                </a:cubicBezTo>
                <a:cubicBezTo>
                  <a:pt x="1720" y="439"/>
                  <a:pt x="1716" y="436"/>
                  <a:pt x="1713" y="436"/>
                </a:cubicBezTo>
                <a:cubicBezTo>
                  <a:pt x="1709" y="436"/>
                  <a:pt x="1706" y="439"/>
                  <a:pt x="1706" y="443"/>
                </a:cubicBezTo>
                <a:cubicBezTo>
                  <a:pt x="1706" y="447"/>
                  <a:pt x="1709" y="450"/>
                  <a:pt x="1713" y="450"/>
                </a:cubicBezTo>
                <a:close/>
                <a:moveTo>
                  <a:pt x="1692" y="450"/>
                </a:moveTo>
                <a:cubicBezTo>
                  <a:pt x="1695" y="450"/>
                  <a:pt x="1698" y="447"/>
                  <a:pt x="1698" y="443"/>
                </a:cubicBezTo>
                <a:cubicBezTo>
                  <a:pt x="1698" y="439"/>
                  <a:pt x="1695" y="436"/>
                  <a:pt x="1692" y="436"/>
                </a:cubicBezTo>
                <a:cubicBezTo>
                  <a:pt x="1688" y="436"/>
                  <a:pt x="1685" y="439"/>
                  <a:pt x="1685" y="443"/>
                </a:cubicBezTo>
                <a:cubicBezTo>
                  <a:pt x="1685" y="447"/>
                  <a:pt x="1688" y="450"/>
                  <a:pt x="1692" y="450"/>
                </a:cubicBezTo>
                <a:close/>
                <a:moveTo>
                  <a:pt x="1670" y="450"/>
                </a:moveTo>
                <a:cubicBezTo>
                  <a:pt x="1674" y="450"/>
                  <a:pt x="1677" y="447"/>
                  <a:pt x="1677" y="443"/>
                </a:cubicBezTo>
                <a:cubicBezTo>
                  <a:pt x="1677" y="439"/>
                  <a:pt x="1674" y="436"/>
                  <a:pt x="1670" y="436"/>
                </a:cubicBezTo>
                <a:cubicBezTo>
                  <a:pt x="1667" y="436"/>
                  <a:pt x="1664" y="439"/>
                  <a:pt x="1664" y="443"/>
                </a:cubicBezTo>
                <a:cubicBezTo>
                  <a:pt x="1664" y="447"/>
                  <a:pt x="1667" y="450"/>
                  <a:pt x="1670" y="450"/>
                </a:cubicBezTo>
                <a:close/>
                <a:moveTo>
                  <a:pt x="1649" y="436"/>
                </a:moveTo>
                <a:cubicBezTo>
                  <a:pt x="1645" y="436"/>
                  <a:pt x="1642" y="439"/>
                  <a:pt x="1642" y="443"/>
                </a:cubicBezTo>
                <a:cubicBezTo>
                  <a:pt x="1642" y="447"/>
                  <a:pt x="1645" y="451"/>
                  <a:pt x="1649" y="451"/>
                </a:cubicBezTo>
                <a:cubicBezTo>
                  <a:pt x="1653" y="451"/>
                  <a:pt x="1656" y="447"/>
                  <a:pt x="1656" y="443"/>
                </a:cubicBezTo>
                <a:cubicBezTo>
                  <a:pt x="1656" y="439"/>
                  <a:pt x="1653" y="436"/>
                  <a:pt x="1649" y="436"/>
                </a:cubicBezTo>
                <a:close/>
                <a:moveTo>
                  <a:pt x="1628" y="436"/>
                </a:moveTo>
                <a:cubicBezTo>
                  <a:pt x="1624" y="436"/>
                  <a:pt x="1621" y="440"/>
                  <a:pt x="1621" y="444"/>
                </a:cubicBezTo>
                <a:cubicBezTo>
                  <a:pt x="1621" y="448"/>
                  <a:pt x="1624" y="451"/>
                  <a:pt x="1627" y="451"/>
                </a:cubicBezTo>
                <a:cubicBezTo>
                  <a:pt x="1631" y="451"/>
                  <a:pt x="1634" y="448"/>
                  <a:pt x="1634" y="443"/>
                </a:cubicBezTo>
                <a:cubicBezTo>
                  <a:pt x="1634" y="439"/>
                  <a:pt x="1631" y="436"/>
                  <a:pt x="1628" y="436"/>
                </a:cubicBezTo>
                <a:close/>
                <a:moveTo>
                  <a:pt x="1606" y="437"/>
                </a:moveTo>
                <a:cubicBezTo>
                  <a:pt x="1603" y="437"/>
                  <a:pt x="1600" y="440"/>
                  <a:pt x="1599" y="444"/>
                </a:cubicBezTo>
                <a:cubicBezTo>
                  <a:pt x="1599" y="448"/>
                  <a:pt x="1602" y="451"/>
                  <a:pt x="1606" y="451"/>
                </a:cubicBezTo>
                <a:cubicBezTo>
                  <a:pt x="1610" y="451"/>
                  <a:pt x="1613" y="448"/>
                  <a:pt x="1613" y="444"/>
                </a:cubicBezTo>
                <a:cubicBezTo>
                  <a:pt x="1613" y="440"/>
                  <a:pt x="1610" y="436"/>
                  <a:pt x="1606" y="437"/>
                </a:cubicBezTo>
                <a:close/>
                <a:moveTo>
                  <a:pt x="1585" y="437"/>
                </a:moveTo>
                <a:cubicBezTo>
                  <a:pt x="1581" y="437"/>
                  <a:pt x="1578" y="440"/>
                  <a:pt x="1578" y="444"/>
                </a:cubicBezTo>
                <a:cubicBezTo>
                  <a:pt x="1578" y="448"/>
                  <a:pt x="1581" y="452"/>
                  <a:pt x="1585" y="452"/>
                </a:cubicBezTo>
                <a:cubicBezTo>
                  <a:pt x="1588" y="451"/>
                  <a:pt x="1591" y="448"/>
                  <a:pt x="1592" y="444"/>
                </a:cubicBezTo>
                <a:cubicBezTo>
                  <a:pt x="1592" y="440"/>
                  <a:pt x="1589" y="437"/>
                  <a:pt x="1585" y="437"/>
                </a:cubicBezTo>
                <a:close/>
                <a:moveTo>
                  <a:pt x="1564" y="437"/>
                </a:moveTo>
                <a:cubicBezTo>
                  <a:pt x="1560" y="437"/>
                  <a:pt x="1557" y="441"/>
                  <a:pt x="1557" y="445"/>
                </a:cubicBezTo>
                <a:cubicBezTo>
                  <a:pt x="1557" y="449"/>
                  <a:pt x="1559" y="452"/>
                  <a:pt x="1563" y="452"/>
                </a:cubicBezTo>
                <a:cubicBezTo>
                  <a:pt x="1567" y="452"/>
                  <a:pt x="1570" y="449"/>
                  <a:pt x="1570" y="444"/>
                </a:cubicBezTo>
                <a:cubicBezTo>
                  <a:pt x="1570" y="440"/>
                  <a:pt x="1568" y="437"/>
                  <a:pt x="1564" y="437"/>
                </a:cubicBezTo>
                <a:close/>
                <a:moveTo>
                  <a:pt x="1543" y="438"/>
                </a:moveTo>
                <a:cubicBezTo>
                  <a:pt x="1539" y="438"/>
                  <a:pt x="1536" y="441"/>
                  <a:pt x="1535" y="445"/>
                </a:cubicBezTo>
                <a:cubicBezTo>
                  <a:pt x="1535" y="449"/>
                  <a:pt x="1538" y="452"/>
                  <a:pt x="1542" y="452"/>
                </a:cubicBezTo>
                <a:cubicBezTo>
                  <a:pt x="1545" y="452"/>
                  <a:pt x="1549" y="449"/>
                  <a:pt x="1549" y="445"/>
                </a:cubicBezTo>
                <a:cubicBezTo>
                  <a:pt x="1549" y="441"/>
                  <a:pt x="1546" y="438"/>
                  <a:pt x="1543" y="438"/>
                </a:cubicBezTo>
                <a:close/>
                <a:moveTo>
                  <a:pt x="1520" y="453"/>
                </a:moveTo>
                <a:cubicBezTo>
                  <a:pt x="1524" y="453"/>
                  <a:pt x="1527" y="449"/>
                  <a:pt x="1527" y="445"/>
                </a:cubicBezTo>
                <a:cubicBezTo>
                  <a:pt x="1528" y="441"/>
                  <a:pt x="1525" y="438"/>
                  <a:pt x="1521" y="438"/>
                </a:cubicBezTo>
                <a:cubicBezTo>
                  <a:pt x="1518" y="438"/>
                  <a:pt x="1514" y="442"/>
                  <a:pt x="1514" y="446"/>
                </a:cubicBezTo>
                <a:cubicBezTo>
                  <a:pt x="1514" y="450"/>
                  <a:pt x="1517" y="453"/>
                  <a:pt x="1520" y="453"/>
                </a:cubicBezTo>
                <a:close/>
                <a:moveTo>
                  <a:pt x="876" y="486"/>
                </a:moveTo>
                <a:cubicBezTo>
                  <a:pt x="878" y="481"/>
                  <a:pt x="876" y="478"/>
                  <a:pt x="873" y="479"/>
                </a:cubicBezTo>
                <a:cubicBezTo>
                  <a:pt x="869" y="479"/>
                  <a:pt x="865" y="483"/>
                  <a:pt x="863" y="487"/>
                </a:cubicBezTo>
                <a:cubicBezTo>
                  <a:pt x="862" y="491"/>
                  <a:pt x="863" y="494"/>
                  <a:pt x="867" y="494"/>
                </a:cubicBezTo>
                <a:cubicBezTo>
                  <a:pt x="870" y="493"/>
                  <a:pt x="875" y="490"/>
                  <a:pt x="876" y="486"/>
                </a:cubicBezTo>
                <a:close/>
                <a:moveTo>
                  <a:pt x="843" y="489"/>
                </a:moveTo>
                <a:cubicBezTo>
                  <a:pt x="841" y="493"/>
                  <a:pt x="843" y="496"/>
                  <a:pt x="846" y="496"/>
                </a:cubicBezTo>
                <a:cubicBezTo>
                  <a:pt x="850" y="495"/>
                  <a:pt x="854" y="492"/>
                  <a:pt x="856" y="488"/>
                </a:cubicBezTo>
                <a:cubicBezTo>
                  <a:pt x="857" y="483"/>
                  <a:pt x="856" y="480"/>
                  <a:pt x="852" y="481"/>
                </a:cubicBezTo>
                <a:cubicBezTo>
                  <a:pt x="849" y="481"/>
                  <a:pt x="845" y="485"/>
                  <a:pt x="843" y="489"/>
                </a:cubicBezTo>
                <a:close/>
                <a:moveTo>
                  <a:pt x="826" y="498"/>
                </a:moveTo>
                <a:cubicBezTo>
                  <a:pt x="830" y="497"/>
                  <a:pt x="834" y="494"/>
                  <a:pt x="835" y="490"/>
                </a:cubicBezTo>
                <a:cubicBezTo>
                  <a:pt x="837" y="486"/>
                  <a:pt x="835" y="483"/>
                  <a:pt x="832" y="483"/>
                </a:cubicBezTo>
                <a:cubicBezTo>
                  <a:pt x="828" y="483"/>
                  <a:pt x="824" y="487"/>
                  <a:pt x="823" y="491"/>
                </a:cubicBezTo>
                <a:cubicBezTo>
                  <a:pt x="821" y="495"/>
                  <a:pt x="822" y="498"/>
                  <a:pt x="826" y="498"/>
                </a:cubicBezTo>
                <a:close/>
                <a:moveTo>
                  <a:pt x="802" y="493"/>
                </a:moveTo>
                <a:cubicBezTo>
                  <a:pt x="801" y="497"/>
                  <a:pt x="802" y="500"/>
                  <a:pt x="806" y="500"/>
                </a:cubicBezTo>
                <a:cubicBezTo>
                  <a:pt x="809" y="499"/>
                  <a:pt x="813" y="496"/>
                  <a:pt x="815" y="492"/>
                </a:cubicBezTo>
                <a:cubicBezTo>
                  <a:pt x="817" y="488"/>
                  <a:pt x="815" y="485"/>
                  <a:pt x="812" y="485"/>
                </a:cubicBezTo>
                <a:cubicBezTo>
                  <a:pt x="808" y="485"/>
                  <a:pt x="804" y="489"/>
                  <a:pt x="802" y="493"/>
                </a:cubicBezTo>
                <a:close/>
                <a:moveTo>
                  <a:pt x="785" y="502"/>
                </a:moveTo>
                <a:cubicBezTo>
                  <a:pt x="789" y="502"/>
                  <a:pt x="793" y="498"/>
                  <a:pt x="795" y="494"/>
                </a:cubicBezTo>
                <a:cubicBezTo>
                  <a:pt x="796" y="490"/>
                  <a:pt x="795" y="487"/>
                  <a:pt x="791" y="487"/>
                </a:cubicBezTo>
                <a:cubicBezTo>
                  <a:pt x="788" y="488"/>
                  <a:pt x="784" y="491"/>
                  <a:pt x="782" y="495"/>
                </a:cubicBezTo>
                <a:cubicBezTo>
                  <a:pt x="780" y="499"/>
                  <a:pt x="782" y="502"/>
                  <a:pt x="785" y="502"/>
                </a:cubicBezTo>
                <a:close/>
                <a:moveTo>
                  <a:pt x="765" y="504"/>
                </a:moveTo>
                <a:cubicBezTo>
                  <a:pt x="769" y="504"/>
                  <a:pt x="773" y="500"/>
                  <a:pt x="775" y="496"/>
                </a:cubicBezTo>
                <a:cubicBezTo>
                  <a:pt x="776" y="492"/>
                  <a:pt x="775" y="489"/>
                  <a:pt x="771" y="490"/>
                </a:cubicBezTo>
                <a:cubicBezTo>
                  <a:pt x="768" y="490"/>
                  <a:pt x="764" y="494"/>
                  <a:pt x="762" y="498"/>
                </a:cubicBezTo>
                <a:cubicBezTo>
                  <a:pt x="760" y="502"/>
                  <a:pt x="762" y="505"/>
                  <a:pt x="765" y="504"/>
                </a:cubicBezTo>
                <a:close/>
                <a:moveTo>
                  <a:pt x="745" y="507"/>
                </a:moveTo>
                <a:cubicBezTo>
                  <a:pt x="748" y="506"/>
                  <a:pt x="753" y="503"/>
                  <a:pt x="754" y="498"/>
                </a:cubicBezTo>
                <a:cubicBezTo>
                  <a:pt x="756" y="494"/>
                  <a:pt x="755" y="491"/>
                  <a:pt x="751" y="492"/>
                </a:cubicBezTo>
                <a:cubicBezTo>
                  <a:pt x="748" y="492"/>
                  <a:pt x="744" y="496"/>
                  <a:pt x="742" y="500"/>
                </a:cubicBezTo>
                <a:cubicBezTo>
                  <a:pt x="740" y="504"/>
                  <a:pt x="741" y="507"/>
                  <a:pt x="745" y="507"/>
                </a:cubicBezTo>
                <a:close/>
                <a:moveTo>
                  <a:pt x="734" y="501"/>
                </a:moveTo>
                <a:cubicBezTo>
                  <a:pt x="736" y="497"/>
                  <a:pt x="735" y="494"/>
                  <a:pt x="731" y="494"/>
                </a:cubicBezTo>
                <a:cubicBezTo>
                  <a:pt x="728" y="495"/>
                  <a:pt x="724" y="498"/>
                  <a:pt x="722" y="502"/>
                </a:cubicBezTo>
                <a:cubicBezTo>
                  <a:pt x="720" y="506"/>
                  <a:pt x="721" y="509"/>
                  <a:pt x="725" y="509"/>
                </a:cubicBezTo>
                <a:cubicBezTo>
                  <a:pt x="728" y="509"/>
                  <a:pt x="733" y="505"/>
                  <a:pt x="734" y="501"/>
                </a:cubicBezTo>
                <a:close/>
                <a:moveTo>
                  <a:pt x="714" y="503"/>
                </a:moveTo>
                <a:cubicBezTo>
                  <a:pt x="716" y="499"/>
                  <a:pt x="715" y="496"/>
                  <a:pt x="711" y="497"/>
                </a:cubicBezTo>
                <a:cubicBezTo>
                  <a:pt x="708" y="497"/>
                  <a:pt x="704" y="501"/>
                  <a:pt x="702" y="505"/>
                </a:cubicBezTo>
                <a:cubicBezTo>
                  <a:pt x="700" y="509"/>
                  <a:pt x="701" y="512"/>
                  <a:pt x="705" y="511"/>
                </a:cubicBezTo>
                <a:cubicBezTo>
                  <a:pt x="708" y="511"/>
                  <a:pt x="712" y="507"/>
                  <a:pt x="714" y="503"/>
                </a:cubicBezTo>
                <a:close/>
                <a:moveTo>
                  <a:pt x="685" y="514"/>
                </a:moveTo>
                <a:cubicBezTo>
                  <a:pt x="688" y="513"/>
                  <a:pt x="692" y="510"/>
                  <a:pt x="694" y="506"/>
                </a:cubicBezTo>
                <a:cubicBezTo>
                  <a:pt x="696" y="501"/>
                  <a:pt x="695" y="498"/>
                  <a:pt x="691" y="499"/>
                </a:cubicBezTo>
                <a:cubicBezTo>
                  <a:pt x="688" y="499"/>
                  <a:pt x="684" y="503"/>
                  <a:pt x="682" y="507"/>
                </a:cubicBezTo>
                <a:cubicBezTo>
                  <a:pt x="680" y="511"/>
                  <a:pt x="681" y="514"/>
                  <a:pt x="685" y="514"/>
                </a:cubicBezTo>
                <a:close/>
                <a:moveTo>
                  <a:pt x="665" y="516"/>
                </a:moveTo>
                <a:cubicBezTo>
                  <a:pt x="668" y="516"/>
                  <a:pt x="672" y="512"/>
                  <a:pt x="674" y="508"/>
                </a:cubicBezTo>
                <a:cubicBezTo>
                  <a:pt x="676" y="504"/>
                  <a:pt x="675" y="501"/>
                  <a:pt x="672" y="501"/>
                </a:cubicBezTo>
                <a:cubicBezTo>
                  <a:pt x="668" y="502"/>
                  <a:pt x="664" y="505"/>
                  <a:pt x="662" y="509"/>
                </a:cubicBezTo>
                <a:cubicBezTo>
                  <a:pt x="660" y="514"/>
                  <a:pt x="661" y="517"/>
                  <a:pt x="665" y="516"/>
                </a:cubicBezTo>
                <a:close/>
                <a:moveTo>
                  <a:pt x="655" y="510"/>
                </a:moveTo>
                <a:cubicBezTo>
                  <a:pt x="656" y="506"/>
                  <a:pt x="655" y="503"/>
                  <a:pt x="652" y="504"/>
                </a:cubicBezTo>
                <a:cubicBezTo>
                  <a:pt x="648" y="504"/>
                  <a:pt x="644" y="508"/>
                  <a:pt x="642" y="512"/>
                </a:cubicBezTo>
                <a:cubicBezTo>
                  <a:pt x="640" y="516"/>
                  <a:pt x="641" y="519"/>
                  <a:pt x="645" y="519"/>
                </a:cubicBezTo>
                <a:cubicBezTo>
                  <a:pt x="648" y="518"/>
                  <a:pt x="653" y="515"/>
                  <a:pt x="655" y="510"/>
                </a:cubicBezTo>
                <a:close/>
                <a:moveTo>
                  <a:pt x="635" y="513"/>
                </a:moveTo>
                <a:cubicBezTo>
                  <a:pt x="637" y="509"/>
                  <a:pt x="636" y="506"/>
                  <a:pt x="632" y="506"/>
                </a:cubicBezTo>
                <a:cubicBezTo>
                  <a:pt x="629" y="507"/>
                  <a:pt x="624" y="510"/>
                  <a:pt x="622" y="515"/>
                </a:cubicBezTo>
                <a:cubicBezTo>
                  <a:pt x="620" y="519"/>
                  <a:pt x="622" y="522"/>
                  <a:pt x="625" y="521"/>
                </a:cubicBezTo>
                <a:cubicBezTo>
                  <a:pt x="628" y="521"/>
                  <a:pt x="633" y="517"/>
                  <a:pt x="635" y="513"/>
                </a:cubicBezTo>
                <a:close/>
                <a:moveTo>
                  <a:pt x="615" y="515"/>
                </a:moveTo>
                <a:cubicBezTo>
                  <a:pt x="617" y="511"/>
                  <a:pt x="616" y="508"/>
                  <a:pt x="613" y="509"/>
                </a:cubicBezTo>
                <a:cubicBezTo>
                  <a:pt x="609" y="509"/>
                  <a:pt x="605" y="513"/>
                  <a:pt x="603" y="517"/>
                </a:cubicBezTo>
                <a:cubicBezTo>
                  <a:pt x="601" y="521"/>
                  <a:pt x="602" y="524"/>
                  <a:pt x="605" y="524"/>
                </a:cubicBezTo>
                <a:cubicBezTo>
                  <a:pt x="609" y="523"/>
                  <a:pt x="613" y="520"/>
                  <a:pt x="615" y="515"/>
                </a:cubicBezTo>
                <a:close/>
                <a:moveTo>
                  <a:pt x="595" y="518"/>
                </a:moveTo>
                <a:cubicBezTo>
                  <a:pt x="597" y="514"/>
                  <a:pt x="596" y="511"/>
                  <a:pt x="593" y="511"/>
                </a:cubicBezTo>
                <a:cubicBezTo>
                  <a:pt x="590" y="512"/>
                  <a:pt x="585" y="516"/>
                  <a:pt x="583" y="520"/>
                </a:cubicBezTo>
                <a:cubicBezTo>
                  <a:pt x="581" y="524"/>
                  <a:pt x="582" y="527"/>
                  <a:pt x="586" y="526"/>
                </a:cubicBezTo>
                <a:cubicBezTo>
                  <a:pt x="589" y="526"/>
                  <a:pt x="593" y="522"/>
                  <a:pt x="595" y="518"/>
                </a:cubicBezTo>
                <a:close/>
                <a:moveTo>
                  <a:pt x="576" y="521"/>
                </a:moveTo>
                <a:cubicBezTo>
                  <a:pt x="578" y="517"/>
                  <a:pt x="577" y="514"/>
                  <a:pt x="573" y="514"/>
                </a:cubicBezTo>
                <a:cubicBezTo>
                  <a:pt x="570" y="515"/>
                  <a:pt x="566" y="518"/>
                  <a:pt x="564" y="522"/>
                </a:cubicBezTo>
                <a:cubicBezTo>
                  <a:pt x="562" y="526"/>
                  <a:pt x="563" y="529"/>
                  <a:pt x="566" y="529"/>
                </a:cubicBezTo>
                <a:cubicBezTo>
                  <a:pt x="569" y="528"/>
                  <a:pt x="574" y="525"/>
                  <a:pt x="576" y="521"/>
                </a:cubicBezTo>
                <a:close/>
                <a:moveTo>
                  <a:pt x="547" y="532"/>
                </a:moveTo>
                <a:cubicBezTo>
                  <a:pt x="550" y="531"/>
                  <a:pt x="554" y="527"/>
                  <a:pt x="556" y="523"/>
                </a:cubicBezTo>
                <a:cubicBezTo>
                  <a:pt x="558" y="519"/>
                  <a:pt x="557" y="516"/>
                  <a:pt x="554" y="517"/>
                </a:cubicBezTo>
                <a:cubicBezTo>
                  <a:pt x="551" y="517"/>
                  <a:pt x="546" y="521"/>
                  <a:pt x="544" y="525"/>
                </a:cubicBezTo>
                <a:cubicBezTo>
                  <a:pt x="542" y="529"/>
                  <a:pt x="543" y="532"/>
                  <a:pt x="547" y="532"/>
                </a:cubicBezTo>
                <a:close/>
                <a:moveTo>
                  <a:pt x="527" y="534"/>
                </a:moveTo>
                <a:cubicBezTo>
                  <a:pt x="530" y="534"/>
                  <a:pt x="535" y="530"/>
                  <a:pt x="537" y="526"/>
                </a:cubicBezTo>
                <a:cubicBezTo>
                  <a:pt x="539" y="522"/>
                  <a:pt x="538" y="519"/>
                  <a:pt x="535" y="519"/>
                </a:cubicBezTo>
                <a:cubicBezTo>
                  <a:pt x="531" y="520"/>
                  <a:pt x="527" y="524"/>
                  <a:pt x="525" y="528"/>
                </a:cubicBezTo>
                <a:cubicBezTo>
                  <a:pt x="523" y="532"/>
                  <a:pt x="524" y="535"/>
                  <a:pt x="527" y="534"/>
                </a:cubicBezTo>
                <a:close/>
                <a:moveTo>
                  <a:pt x="518" y="529"/>
                </a:moveTo>
                <a:cubicBezTo>
                  <a:pt x="520" y="525"/>
                  <a:pt x="519" y="522"/>
                  <a:pt x="515" y="522"/>
                </a:cubicBezTo>
                <a:cubicBezTo>
                  <a:pt x="512" y="523"/>
                  <a:pt x="508" y="526"/>
                  <a:pt x="506" y="530"/>
                </a:cubicBezTo>
                <a:cubicBezTo>
                  <a:pt x="503" y="535"/>
                  <a:pt x="504" y="537"/>
                  <a:pt x="508" y="537"/>
                </a:cubicBezTo>
                <a:cubicBezTo>
                  <a:pt x="511" y="536"/>
                  <a:pt x="515" y="533"/>
                  <a:pt x="518" y="529"/>
                </a:cubicBezTo>
                <a:close/>
                <a:moveTo>
                  <a:pt x="488" y="540"/>
                </a:moveTo>
                <a:cubicBezTo>
                  <a:pt x="492" y="539"/>
                  <a:pt x="496" y="536"/>
                  <a:pt x="498" y="531"/>
                </a:cubicBezTo>
                <a:cubicBezTo>
                  <a:pt x="501" y="527"/>
                  <a:pt x="500" y="524"/>
                  <a:pt x="496" y="525"/>
                </a:cubicBezTo>
                <a:cubicBezTo>
                  <a:pt x="493" y="525"/>
                  <a:pt x="488" y="529"/>
                  <a:pt x="486" y="533"/>
                </a:cubicBezTo>
                <a:cubicBezTo>
                  <a:pt x="484" y="537"/>
                  <a:pt x="485" y="540"/>
                  <a:pt x="488" y="540"/>
                </a:cubicBezTo>
                <a:close/>
                <a:moveTo>
                  <a:pt x="469" y="543"/>
                </a:moveTo>
                <a:cubicBezTo>
                  <a:pt x="472" y="542"/>
                  <a:pt x="477" y="538"/>
                  <a:pt x="479" y="534"/>
                </a:cubicBezTo>
                <a:cubicBezTo>
                  <a:pt x="481" y="530"/>
                  <a:pt x="480" y="527"/>
                  <a:pt x="477" y="528"/>
                </a:cubicBezTo>
                <a:cubicBezTo>
                  <a:pt x="474" y="528"/>
                  <a:pt x="469" y="532"/>
                  <a:pt x="467" y="536"/>
                </a:cubicBezTo>
                <a:cubicBezTo>
                  <a:pt x="465" y="540"/>
                  <a:pt x="466" y="543"/>
                  <a:pt x="469" y="543"/>
                </a:cubicBezTo>
                <a:close/>
                <a:moveTo>
                  <a:pt x="450" y="545"/>
                </a:moveTo>
                <a:cubicBezTo>
                  <a:pt x="453" y="545"/>
                  <a:pt x="458" y="541"/>
                  <a:pt x="460" y="537"/>
                </a:cubicBezTo>
                <a:cubicBezTo>
                  <a:pt x="462" y="533"/>
                  <a:pt x="461" y="530"/>
                  <a:pt x="458" y="531"/>
                </a:cubicBezTo>
                <a:cubicBezTo>
                  <a:pt x="455" y="531"/>
                  <a:pt x="450" y="535"/>
                  <a:pt x="448" y="539"/>
                </a:cubicBezTo>
                <a:cubicBezTo>
                  <a:pt x="446" y="543"/>
                  <a:pt x="447" y="546"/>
                  <a:pt x="450" y="545"/>
                </a:cubicBezTo>
                <a:close/>
                <a:moveTo>
                  <a:pt x="431" y="548"/>
                </a:moveTo>
                <a:cubicBezTo>
                  <a:pt x="434" y="548"/>
                  <a:pt x="439" y="544"/>
                  <a:pt x="441" y="540"/>
                </a:cubicBezTo>
                <a:cubicBezTo>
                  <a:pt x="443" y="536"/>
                  <a:pt x="442" y="533"/>
                  <a:pt x="439" y="533"/>
                </a:cubicBezTo>
                <a:cubicBezTo>
                  <a:pt x="436" y="534"/>
                  <a:pt x="431" y="538"/>
                  <a:pt x="429" y="542"/>
                </a:cubicBezTo>
                <a:cubicBezTo>
                  <a:pt x="427" y="546"/>
                  <a:pt x="428" y="549"/>
                  <a:pt x="431" y="548"/>
                </a:cubicBezTo>
                <a:close/>
                <a:moveTo>
                  <a:pt x="3063" y="519"/>
                </a:moveTo>
                <a:cubicBezTo>
                  <a:pt x="3060" y="518"/>
                  <a:pt x="3059" y="521"/>
                  <a:pt x="3062" y="525"/>
                </a:cubicBezTo>
                <a:cubicBezTo>
                  <a:pt x="3064" y="529"/>
                  <a:pt x="3069" y="533"/>
                  <a:pt x="3072" y="533"/>
                </a:cubicBezTo>
                <a:cubicBezTo>
                  <a:pt x="3075" y="534"/>
                  <a:pt x="3076" y="531"/>
                  <a:pt x="3073" y="527"/>
                </a:cubicBezTo>
                <a:cubicBezTo>
                  <a:pt x="3071" y="523"/>
                  <a:pt x="3066" y="519"/>
                  <a:pt x="3063" y="519"/>
                </a:cubicBezTo>
                <a:close/>
                <a:moveTo>
                  <a:pt x="2900" y="494"/>
                </a:moveTo>
                <a:cubicBezTo>
                  <a:pt x="2897" y="493"/>
                  <a:pt x="2896" y="496"/>
                  <a:pt x="2898" y="500"/>
                </a:cubicBezTo>
                <a:cubicBezTo>
                  <a:pt x="2900" y="504"/>
                  <a:pt x="2905" y="508"/>
                  <a:pt x="2908" y="509"/>
                </a:cubicBezTo>
                <a:cubicBezTo>
                  <a:pt x="2911" y="509"/>
                  <a:pt x="2912" y="506"/>
                  <a:pt x="2910" y="502"/>
                </a:cubicBezTo>
                <a:cubicBezTo>
                  <a:pt x="2907" y="498"/>
                  <a:pt x="2903" y="494"/>
                  <a:pt x="2900" y="494"/>
                </a:cubicBezTo>
                <a:close/>
                <a:moveTo>
                  <a:pt x="2776" y="491"/>
                </a:moveTo>
                <a:cubicBezTo>
                  <a:pt x="2779" y="492"/>
                  <a:pt x="2780" y="489"/>
                  <a:pt x="2778" y="485"/>
                </a:cubicBezTo>
                <a:cubicBezTo>
                  <a:pt x="2776" y="480"/>
                  <a:pt x="2772" y="477"/>
                  <a:pt x="2768" y="476"/>
                </a:cubicBezTo>
                <a:cubicBezTo>
                  <a:pt x="2765" y="476"/>
                  <a:pt x="2764" y="479"/>
                  <a:pt x="2766" y="483"/>
                </a:cubicBezTo>
                <a:cubicBezTo>
                  <a:pt x="2768" y="487"/>
                  <a:pt x="2773" y="491"/>
                  <a:pt x="2776" y="491"/>
                </a:cubicBezTo>
                <a:close/>
                <a:moveTo>
                  <a:pt x="2721" y="478"/>
                </a:moveTo>
                <a:cubicBezTo>
                  <a:pt x="2719" y="474"/>
                  <a:pt x="2714" y="470"/>
                  <a:pt x="2711" y="470"/>
                </a:cubicBezTo>
                <a:cubicBezTo>
                  <a:pt x="2708" y="469"/>
                  <a:pt x="2707" y="472"/>
                  <a:pt x="2709" y="476"/>
                </a:cubicBezTo>
                <a:cubicBezTo>
                  <a:pt x="2711" y="480"/>
                  <a:pt x="2715" y="484"/>
                  <a:pt x="2718" y="484"/>
                </a:cubicBezTo>
                <a:cubicBezTo>
                  <a:pt x="2722" y="485"/>
                  <a:pt x="2723" y="482"/>
                  <a:pt x="2721" y="478"/>
                </a:cubicBezTo>
                <a:close/>
                <a:moveTo>
                  <a:pt x="2701" y="475"/>
                </a:moveTo>
                <a:cubicBezTo>
                  <a:pt x="2699" y="471"/>
                  <a:pt x="2695" y="468"/>
                  <a:pt x="2692" y="467"/>
                </a:cubicBezTo>
                <a:cubicBezTo>
                  <a:pt x="2688" y="467"/>
                  <a:pt x="2687" y="470"/>
                  <a:pt x="2689" y="474"/>
                </a:cubicBezTo>
                <a:cubicBezTo>
                  <a:pt x="2691" y="478"/>
                  <a:pt x="2696" y="482"/>
                  <a:pt x="2699" y="482"/>
                </a:cubicBezTo>
                <a:cubicBezTo>
                  <a:pt x="2702" y="482"/>
                  <a:pt x="2703" y="479"/>
                  <a:pt x="2701" y="475"/>
                </a:cubicBezTo>
                <a:close/>
                <a:moveTo>
                  <a:pt x="2682" y="473"/>
                </a:moveTo>
                <a:cubicBezTo>
                  <a:pt x="2680" y="469"/>
                  <a:pt x="2676" y="465"/>
                  <a:pt x="2672" y="465"/>
                </a:cubicBezTo>
                <a:cubicBezTo>
                  <a:pt x="2669" y="465"/>
                  <a:pt x="2668" y="468"/>
                  <a:pt x="2670" y="472"/>
                </a:cubicBezTo>
                <a:cubicBezTo>
                  <a:pt x="2672" y="476"/>
                  <a:pt x="2676" y="479"/>
                  <a:pt x="2680" y="480"/>
                </a:cubicBezTo>
                <a:cubicBezTo>
                  <a:pt x="2683" y="480"/>
                  <a:pt x="2684" y="477"/>
                  <a:pt x="2682" y="473"/>
                </a:cubicBezTo>
                <a:close/>
                <a:moveTo>
                  <a:pt x="2660" y="478"/>
                </a:moveTo>
                <a:cubicBezTo>
                  <a:pt x="2663" y="478"/>
                  <a:pt x="2665" y="475"/>
                  <a:pt x="2663" y="471"/>
                </a:cubicBezTo>
                <a:cubicBezTo>
                  <a:pt x="2661" y="467"/>
                  <a:pt x="2656" y="463"/>
                  <a:pt x="2653" y="463"/>
                </a:cubicBezTo>
                <a:cubicBezTo>
                  <a:pt x="2650" y="463"/>
                  <a:pt x="2648" y="466"/>
                  <a:pt x="2650" y="470"/>
                </a:cubicBezTo>
                <a:cubicBezTo>
                  <a:pt x="2652" y="474"/>
                  <a:pt x="2657" y="477"/>
                  <a:pt x="2660" y="478"/>
                </a:cubicBezTo>
                <a:close/>
                <a:moveTo>
                  <a:pt x="2640" y="476"/>
                </a:moveTo>
                <a:cubicBezTo>
                  <a:pt x="2644" y="476"/>
                  <a:pt x="2645" y="473"/>
                  <a:pt x="2643" y="469"/>
                </a:cubicBezTo>
                <a:cubicBezTo>
                  <a:pt x="2641" y="465"/>
                  <a:pt x="2637" y="461"/>
                  <a:pt x="2634" y="461"/>
                </a:cubicBezTo>
                <a:cubicBezTo>
                  <a:pt x="2630" y="460"/>
                  <a:pt x="2629" y="463"/>
                  <a:pt x="2631" y="468"/>
                </a:cubicBezTo>
                <a:cubicBezTo>
                  <a:pt x="2633" y="472"/>
                  <a:pt x="2637" y="475"/>
                  <a:pt x="2640" y="476"/>
                </a:cubicBezTo>
                <a:close/>
                <a:moveTo>
                  <a:pt x="2621" y="473"/>
                </a:moveTo>
                <a:cubicBezTo>
                  <a:pt x="2624" y="474"/>
                  <a:pt x="2625" y="471"/>
                  <a:pt x="2624" y="467"/>
                </a:cubicBezTo>
                <a:cubicBezTo>
                  <a:pt x="2622" y="463"/>
                  <a:pt x="2617" y="459"/>
                  <a:pt x="2614" y="459"/>
                </a:cubicBezTo>
                <a:cubicBezTo>
                  <a:pt x="2611" y="458"/>
                  <a:pt x="2609" y="461"/>
                  <a:pt x="2611" y="465"/>
                </a:cubicBezTo>
                <a:cubicBezTo>
                  <a:pt x="2613" y="469"/>
                  <a:pt x="2617" y="473"/>
                  <a:pt x="2621" y="473"/>
                </a:cubicBezTo>
                <a:close/>
                <a:moveTo>
                  <a:pt x="2601" y="471"/>
                </a:moveTo>
                <a:cubicBezTo>
                  <a:pt x="2605" y="472"/>
                  <a:pt x="2606" y="469"/>
                  <a:pt x="2604" y="465"/>
                </a:cubicBezTo>
                <a:cubicBezTo>
                  <a:pt x="2602" y="461"/>
                  <a:pt x="2598" y="457"/>
                  <a:pt x="2594" y="457"/>
                </a:cubicBezTo>
                <a:cubicBezTo>
                  <a:pt x="2591" y="456"/>
                  <a:pt x="2590" y="459"/>
                  <a:pt x="2592" y="463"/>
                </a:cubicBezTo>
                <a:cubicBezTo>
                  <a:pt x="2593" y="467"/>
                  <a:pt x="2598" y="471"/>
                  <a:pt x="2601" y="471"/>
                </a:cubicBezTo>
                <a:close/>
                <a:moveTo>
                  <a:pt x="2581" y="469"/>
                </a:moveTo>
                <a:cubicBezTo>
                  <a:pt x="2585" y="470"/>
                  <a:pt x="2586" y="467"/>
                  <a:pt x="2584" y="463"/>
                </a:cubicBezTo>
                <a:cubicBezTo>
                  <a:pt x="2582" y="459"/>
                  <a:pt x="2578" y="455"/>
                  <a:pt x="2575" y="455"/>
                </a:cubicBezTo>
                <a:cubicBezTo>
                  <a:pt x="2571" y="454"/>
                  <a:pt x="2570" y="457"/>
                  <a:pt x="2572" y="461"/>
                </a:cubicBezTo>
                <a:cubicBezTo>
                  <a:pt x="2574" y="465"/>
                  <a:pt x="2578" y="469"/>
                  <a:pt x="2581" y="469"/>
                </a:cubicBezTo>
                <a:close/>
                <a:moveTo>
                  <a:pt x="2561" y="467"/>
                </a:moveTo>
                <a:cubicBezTo>
                  <a:pt x="2565" y="468"/>
                  <a:pt x="2566" y="465"/>
                  <a:pt x="2564" y="461"/>
                </a:cubicBezTo>
                <a:cubicBezTo>
                  <a:pt x="2563" y="457"/>
                  <a:pt x="2558" y="453"/>
                  <a:pt x="2555" y="453"/>
                </a:cubicBezTo>
                <a:cubicBezTo>
                  <a:pt x="2552" y="452"/>
                  <a:pt x="2550" y="455"/>
                  <a:pt x="2552" y="459"/>
                </a:cubicBezTo>
                <a:cubicBezTo>
                  <a:pt x="2554" y="464"/>
                  <a:pt x="2558" y="467"/>
                  <a:pt x="2561" y="467"/>
                </a:cubicBezTo>
                <a:close/>
                <a:moveTo>
                  <a:pt x="2542" y="466"/>
                </a:moveTo>
                <a:cubicBezTo>
                  <a:pt x="2545" y="466"/>
                  <a:pt x="2546" y="463"/>
                  <a:pt x="2545" y="459"/>
                </a:cubicBezTo>
                <a:cubicBezTo>
                  <a:pt x="2543" y="455"/>
                  <a:pt x="2539" y="451"/>
                  <a:pt x="2535" y="451"/>
                </a:cubicBezTo>
                <a:cubicBezTo>
                  <a:pt x="2532" y="450"/>
                  <a:pt x="2530" y="454"/>
                  <a:pt x="2532" y="458"/>
                </a:cubicBezTo>
                <a:cubicBezTo>
                  <a:pt x="2534" y="462"/>
                  <a:pt x="2538" y="465"/>
                  <a:pt x="2542" y="466"/>
                </a:cubicBezTo>
                <a:close/>
                <a:moveTo>
                  <a:pt x="2522" y="464"/>
                </a:moveTo>
                <a:cubicBezTo>
                  <a:pt x="2525" y="464"/>
                  <a:pt x="2527" y="461"/>
                  <a:pt x="2525" y="457"/>
                </a:cubicBezTo>
                <a:cubicBezTo>
                  <a:pt x="2523" y="453"/>
                  <a:pt x="2519" y="449"/>
                  <a:pt x="2515" y="449"/>
                </a:cubicBezTo>
                <a:cubicBezTo>
                  <a:pt x="2512" y="449"/>
                  <a:pt x="2511" y="452"/>
                  <a:pt x="2512" y="456"/>
                </a:cubicBezTo>
                <a:cubicBezTo>
                  <a:pt x="2514" y="460"/>
                  <a:pt x="2518" y="463"/>
                  <a:pt x="2522" y="464"/>
                </a:cubicBezTo>
                <a:close/>
                <a:moveTo>
                  <a:pt x="2502" y="462"/>
                </a:moveTo>
                <a:cubicBezTo>
                  <a:pt x="2505" y="462"/>
                  <a:pt x="2507" y="459"/>
                  <a:pt x="2505" y="455"/>
                </a:cubicBezTo>
                <a:cubicBezTo>
                  <a:pt x="2503" y="451"/>
                  <a:pt x="2499" y="447"/>
                  <a:pt x="2496" y="447"/>
                </a:cubicBezTo>
                <a:cubicBezTo>
                  <a:pt x="2492" y="447"/>
                  <a:pt x="2491" y="450"/>
                  <a:pt x="2492" y="454"/>
                </a:cubicBezTo>
                <a:cubicBezTo>
                  <a:pt x="2494" y="458"/>
                  <a:pt x="2498" y="461"/>
                  <a:pt x="2502" y="462"/>
                </a:cubicBezTo>
                <a:close/>
                <a:moveTo>
                  <a:pt x="2482" y="460"/>
                </a:moveTo>
                <a:cubicBezTo>
                  <a:pt x="2485" y="460"/>
                  <a:pt x="2487" y="457"/>
                  <a:pt x="2485" y="453"/>
                </a:cubicBezTo>
                <a:cubicBezTo>
                  <a:pt x="2483" y="449"/>
                  <a:pt x="2479" y="446"/>
                  <a:pt x="2476" y="445"/>
                </a:cubicBezTo>
                <a:cubicBezTo>
                  <a:pt x="2472" y="445"/>
                  <a:pt x="2471" y="448"/>
                  <a:pt x="2472" y="452"/>
                </a:cubicBezTo>
                <a:cubicBezTo>
                  <a:pt x="2474" y="456"/>
                  <a:pt x="2478" y="460"/>
                  <a:pt x="2482" y="460"/>
                </a:cubicBezTo>
                <a:close/>
                <a:moveTo>
                  <a:pt x="2461" y="458"/>
                </a:moveTo>
                <a:cubicBezTo>
                  <a:pt x="2465" y="459"/>
                  <a:pt x="2467" y="456"/>
                  <a:pt x="2465" y="451"/>
                </a:cubicBezTo>
                <a:cubicBezTo>
                  <a:pt x="2463" y="447"/>
                  <a:pt x="2459" y="444"/>
                  <a:pt x="2456" y="444"/>
                </a:cubicBezTo>
                <a:cubicBezTo>
                  <a:pt x="2452" y="443"/>
                  <a:pt x="2451" y="446"/>
                  <a:pt x="2452" y="450"/>
                </a:cubicBezTo>
                <a:cubicBezTo>
                  <a:pt x="2454" y="454"/>
                  <a:pt x="2458" y="458"/>
                  <a:pt x="2461" y="458"/>
                </a:cubicBezTo>
                <a:close/>
                <a:moveTo>
                  <a:pt x="2441" y="457"/>
                </a:moveTo>
                <a:cubicBezTo>
                  <a:pt x="2445" y="457"/>
                  <a:pt x="2446" y="454"/>
                  <a:pt x="2445" y="450"/>
                </a:cubicBezTo>
                <a:cubicBezTo>
                  <a:pt x="2443" y="446"/>
                  <a:pt x="2439" y="442"/>
                  <a:pt x="2436" y="442"/>
                </a:cubicBezTo>
                <a:cubicBezTo>
                  <a:pt x="2432" y="442"/>
                  <a:pt x="2431" y="445"/>
                  <a:pt x="2432" y="449"/>
                </a:cubicBezTo>
                <a:cubicBezTo>
                  <a:pt x="2434" y="453"/>
                  <a:pt x="2438" y="456"/>
                  <a:pt x="2441" y="457"/>
                </a:cubicBezTo>
                <a:close/>
                <a:moveTo>
                  <a:pt x="2421" y="455"/>
                </a:moveTo>
                <a:cubicBezTo>
                  <a:pt x="2425" y="455"/>
                  <a:pt x="2426" y="452"/>
                  <a:pt x="2425" y="448"/>
                </a:cubicBezTo>
                <a:cubicBezTo>
                  <a:pt x="2423" y="444"/>
                  <a:pt x="2419" y="441"/>
                  <a:pt x="2416" y="440"/>
                </a:cubicBezTo>
                <a:cubicBezTo>
                  <a:pt x="2412" y="440"/>
                  <a:pt x="2411" y="443"/>
                  <a:pt x="2412" y="447"/>
                </a:cubicBezTo>
                <a:cubicBezTo>
                  <a:pt x="2414" y="451"/>
                  <a:pt x="2418" y="455"/>
                  <a:pt x="2421" y="455"/>
                </a:cubicBezTo>
                <a:close/>
                <a:moveTo>
                  <a:pt x="2401" y="453"/>
                </a:moveTo>
                <a:cubicBezTo>
                  <a:pt x="2404" y="454"/>
                  <a:pt x="2406" y="451"/>
                  <a:pt x="2404" y="446"/>
                </a:cubicBezTo>
                <a:cubicBezTo>
                  <a:pt x="2403" y="442"/>
                  <a:pt x="2399" y="439"/>
                  <a:pt x="2395" y="439"/>
                </a:cubicBezTo>
                <a:cubicBezTo>
                  <a:pt x="2392" y="438"/>
                  <a:pt x="2390" y="441"/>
                  <a:pt x="2392" y="445"/>
                </a:cubicBezTo>
                <a:cubicBezTo>
                  <a:pt x="2393" y="450"/>
                  <a:pt x="2397" y="453"/>
                  <a:pt x="2401" y="453"/>
                </a:cubicBezTo>
                <a:close/>
                <a:moveTo>
                  <a:pt x="2381" y="452"/>
                </a:moveTo>
                <a:cubicBezTo>
                  <a:pt x="2384" y="452"/>
                  <a:pt x="2386" y="449"/>
                  <a:pt x="2384" y="445"/>
                </a:cubicBezTo>
                <a:cubicBezTo>
                  <a:pt x="2383" y="441"/>
                  <a:pt x="2379" y="437"/>
                  <a:pt x="2375" y="437"/>
                </a:cubicBezTo>
                <a:cubicBezTo>
                  <a:pt x="2372" y="437"/>
                  <a:pt x="2370" y="440"/>
                  <a:pt x="2372" y="444"/>
                </a:cubicBezTo>
                <a:cubicBezTo>
                  <a:pt x="2373" y="448"/>
                  <a:pt x="2377" y="451"/>
                  <a:pt x="2381" y="452"/>
                </a:cubicBezTo>
                <a:close/>
                <a:moveTo>
                  <a:pt x="2360" y="450"/>
                </a:moveTo>
                <a:cubicBezTo>
                  <a:pt x="2364" y="450"/>
                  <a:pt x="2365" y="447"/>
                  <a:pt x="2364" y="443"/>
                </a:cubicBezTo>
                <a:cubicBezTo>
                  <a:pt x="2363" y="439"/>
                  <a:pt x="2359" y="436"/>
                  <a:pt x="2355" y="436"/>
                </a:cubicBezTo>
                <a:cubicBezTo>
                  <a:pt x="2352" y="435"/>
                  <a:pt x="2350" y="438"/>
                  <a:pt x="2351" y="442"/>
                </a:cubicBezTo>
                <a:cubicBezTo>
                  <a:pt x="2353" y="446"/>
                  <a:pt x="2357" y="450"/>
                  <a:pt x="2360" y="450"/>
                </a:cubicBezTo>
                <a:close/>
                <a:moveTo>
                  <a:pt x="2340" y="449"/>
                </a:moveTo>
                <a:cubicBezTo>
                  <a:pt x="2343" y="449"/>
                  <a:pt x="2345" y="446"/>
                  <a:pt x="2344" y="442"/>
                </a:cubicBezTo>
                <a:cubicBezTo>
                  <a:pt x="2342" y="438"/>
                  <a:pt x="2338" y="434"/>
                  <a:pt x="2335" y="434"/>
                </a:cubicBezTo>
                <a:cubicBezTo>
                  <a:pt x="2331" y="434"/>
                  <a:pt x="2330" y="437"/>
                  <a:pt x="2331" y="441"/>
                </a:cubicBezTo>
                <a:cubicBezTo>
                  <a:pt x="2332" y="445"/>
                  <a:pt x="2336" y="448"/>
                  <a:pt x="2340" y="449"/>
                </a:cubicBezTo>
                <a:close/>
                <a:moveTo>
                  <a:pt x="2319" y="447"/>
                </a:moveTo>
                <a:cubicBezTo>
                  <a:pt x="2323" y="448"/>
                  <a:pt x="2325" y="444"/>
                  <a:pt x="2323" y="440"/>
                </a:cubicBezTo>
                <a:cubicBezTo>
                  <a:pt x="2322" y="436"/>
                  <a:pt x="2318" y="433"/>
                  <a:pt x="2314" y="433"/>
                </a:cubicBezTo>
                <a:cubicBezTo>
                  <a:pt x="2311" y="432"/>
                  <a:pt x="2309" y="435"/>
                  <a:pt x="2310" y="440"/>
                </a:cubicBezTo>
                <a:cubicBezTo>
                  <a:pt x="2312" y="444"/>
                  <a:pt x="2316" y="447"/>
                  <a:pt x="2319" y="447"/>
                </a:cubicBezTo>
                <a:close/>
                <a:moveTo>
                  <a:pt x="2299" y="446"/>
                </a:moveTo>
                <a:cubicBezTo>
                  <a:pt x="2302" y="446"/>
                  <a:pt x="2304" y="443"/>
                  <a:pt x="2303" y="439"/>
                </a:cubicBezTo>
                <a:cubicBezTo>
                  <a:pt x="2302" y="435"/>
                  <a:pt x="2298" y="431"/>
                  <a:pt x="2294" y="431"/>
                </a:cubicBezTo>
                <a:cubicBezTo>
                  <a:pt x="2291" y="431"/>
                  <a:pt x="2289" y="434"/>
                  <a:pt x="2290" y="438"/>
                </a:cubicBezTo>
                <a:cubicBezTo>
                  <a:pt x="2291" y="442"/>
                  <a:pt x="2295" y="446"/>
                  <a:pt x="2299" y="446"/>
                </a:cubicBezTo>
                <a:close/>
                <a:moveTo>
                  <a:pt x="2282" y="438"/>
                </a:moveTo>
                <a:cubicBezTo>
                  <a:pt x="2281" y="434"/>
                  <a:pt x="2277" y="430"/>
                  <a:pt x="2274" y="430"/>
                </a:cubicBezTo>
                <a:cubicBezTo>
                  <a:pt x="2270" y="430"/>
                  <a:pt x="2268" y="433"/>
                  <a:pt x="2270" y="437"/>
                </a:cubicBezTo>
                <a:cubicBezTo>
                  <a:pt x="2271" y="441"/>
                  <a:pt x="2275" y="444"/>
                  <a:pt x="2278" y="445"/>
                </a:cubicBezTo>
                <a:cubicBezTo>
                  <a:pt x="2282" y="445"/>
                  <a:pt x="2284" y="442"/>
                  <a:pt x="2282" y="438"/>
                </a:cubicBezTo>
                <a:close/>
                <a:moveTo>
                  <a:pt x="2258" y="443"/>
                </a:moveTo>
                <a:cubicBezTo>
                  <a:pt x="2261" y="444"/>
                  <a:pt x="2263" y="440"/>
                  <a:pt x="2262" y="436"/>
                </a:cubicBezTo>
                <a:cubicBezTo>
                  <a:pt x="2261" y="432"/>
                  <a:pt x="2257" y="429"/>
                  <a:pt x="2253" y="429"/>
                </a:cubicBezTo>
                <a:cubicBezTo>
                  <a:pt x="2250" y="428"/>
                  <a:pt x="2248" y="432"/>
                  <a:pt x="2249" y="436"/>
                </a:cubicBezTo>
                <a:cubicBezTo>
                  <a:pt x="2250" y="440"/>
                  <a:pt x="2254" y="443"/>
                  <a:pt x="2258" y="443"/>
                </a:cubicBezTo>
                <a:close/>
                <a:moveTo>
                  <a:pt x="2237" y="442"/>
                </a:moveTo>
                <a:cubicBezTo>
                  <a:pt x="2241" y="442"/>
                  <a:pt x="2243" y="439"/>
                  <a:pt x="2241" y="435"/>
                </a:cubicBezTo>
                <a:cubicBezTo>
                  <a:pt x="2240" y="431"/>
                  <a:pt x="2236" y="428"/>
                  <a:pt x="2233" y="427"/>
                </a:cubicBezTo>
                <a:cubicBezTo>
                  <a:pt x="2229" y="427"/>
                  <a:pt x="2227" y="430"/>
                  <a:pt x="2228" y="434"/>
                </a:cubicBezTo>
                <a:cubicBezTo>
                  <a:pt x="2230" y="438"/>
                  <a:pt x="2233" y="442"/>
                  <a:pt x="2237" y="442"/>
                </a:cubicBezTo>
                <a:close/>
                <a:moveTo>
                  <a:pt x="2216" y="441"/>
                </a:moveTo>
                <a:cubicBezTo>
                  <a:pt x="2220" y="441"/>
                  <a:pt x="2222" y="438"/>
                  <a:pt x="2221" y="434"/>
                </a:cubicBezTo>
                <a:cubicBezTo>
                  <a:pt x="2220" y="430"/>
                  <a:pt x="2216" y="426"/>
                  <a:pt x="2212" y="426"/>
                </a:cubicBezTo>
                <a:cubicBezTo>
                  <a:pt x="2209" y="426"/>
                  <a:pt x="2207" y="429"/>
                  <a:pt x="2208" y="433"/>
                </a:cubicBezTo>
                <a:cubicBezTo>
                  <a:pt x="2209" y="437"/>
                  <a:pt x="2213" y="441"/>
                  <a:pt x="2216" y="441"/>
                </a:cubicBezTo>
                <a:close/>
                <a:moveTo>
                  <a:pt x="2200" y="433"/>
                </a:moveTo>
                <a:cubicBezTo>
                  <a:pt x="2199" y="429"/>
                  <a:pt x="2195" y="425"/>
                  <a:pt x="2192" y="425"/>
                </a:cubicBezTo>
                <a:cubicBezTo>
                  <a:pt x="2188" y="425"/>
                  <a:pt x="2186" y="428"/>
                  <a:pt x="2187" y="432"/>
                </a:cubicBezTo>
                <a:cubicBezTo>
                  <a:pt x="2188" y="436"/>
                  <a:pt x="2192" y="440"/>
                  <a:pt x="2196" y="440"/>
                </a:cubicBezTo>
                <a:cubicBezTo>
                  <a:pt x="2199" y="440"/>
                  <a:pt x="2201" y="437"/>
                  <a:pt x="2200" y="433"/>
                </a:cubicBezTo>
                <a:close/>
                <a:moveTo>
                  <a:pt x="2180" y="432"/>
                </a:moveTo>
                <a:cubicBezTo>
                  <a:pt x="2179" y="428"/>
                  <a:pt x="2175" y="424"/>
                  <a:pt x="2171" y="424"/>
                </a:cubicBezTo>
                <a:cubicBezTo>
                  <a:pt x="2168" y="424"/>
                  <a:pt x="2166" y="427"/>
                  <a:pt x="2167" y="431"/>
                </a:cubicBezTo>
                <a:cubicBezTo>
                  <a:pt x="2168" y="435"/>
                  <a:pt x="2171" y="438"/>
                  <a:pt x="2175" y="439"/>
                </a:cubicBezTo>
                <a:cubicBezTo>
                  <a:pt x="2179" y="439"/>
                  <a:pt x="2181" y="436"/>
                  <a:pt x="2180" y="432"/>
                </a:cubicBezTo>
                <a:close/>
                <a:moveTo>
                  <a:pt x="2154" y="438"/>
                </a:moveTo>
                <a:cubicBezTo>
                  <a:pt x="2158" y="438"/>
                  <a:pt x="2160" y="435"/>
                  <a:pt x="2159" y="431"/>
                </a:cubicBezTo>
                <a:cubicBezTo>
                  <a:pt x="2158" y="427"/>
                  <a:pt x="2154" y="423"/>
                  <a:pt x="2151" y="423"/>
                </a:cubicBezTo>
                <a:cubicBezTo>
                  <a:pt x="2147" y="423"/>
                  <a:pt x="2145" y="426"/>
                  <a:pt x="2146" y="430"/>
                </a:cubicBezTo>
                <a:cubicBezTo>
                  <a:pt x="2147" y="434"/>
                  <a:pt x="2151" y="437"/>
                  <a:pt x="2154" y="438"/>
                </a:cubicBezTo>
                <a:close/>
                <a:moveTo>
                  <a:pt x="2133" y="437"/>
                </a:moveTo>
                <a:cubicBezTo>
                  <a:pt x="2137" y="437"/>
                  <a:pt x="2139" y="434"/>
                  <a:pt x="2138" y="430"/>
                </a:cubicBezTo>
                <a:cubicBezTo>
                  <a:pt x="2137" y="426"/>
                  <a:pt x="2134" y="422"/>
                  <a:pt x="2130" y="422"/>
                </a:cubicBezTo>
                <a:cubicBezTo>
                  <a:pt x="2126" y="422"/>
                  <a:pt x="2124" y="425"/>
                  <a:pt x="2125" y="429"/>
                </a:cubicBezTo>
                <a:cubicBezTo>
                  <a:pt x="2126" y="433"/>
                  <a:pt x="2130" y="436"/>
                  <a:pt x="2133" y="437"/>
                </a:cubicBezTo>
                <a:close/>
                <a:moveTo>
                  <a:pt x="2113" y="436"/>
                </a:moveTo>
                <a:cubicBezTo>
                  <a:pt x="2116" y="436"/>
                  <a:pt x="2118" y="433"/>
                  <a:pt x="2117" y="429"/>
                </a:cubicBezTo>
                <a:cubicBezTo>
                  <a:pt x="2117" y="425"/>
                  <a:pt x="2113" y="421"/>
                  <a:pt x="2109" y="421"/>
                </a:cubicBezTo>
                <a:cubicBezTo>
                  <a:pt x="2106" y="421"/>
                  <a:pt x="2103" y="424"/>
                  <a:pt x="2104" y="428"/>
                </a:cubicBezTo>
                <a:cubicBezTo>
                  <a:pt x="2105" y="432"/>
                  <a:pt x="2109" y="435"/>
                  <a:pt x="2113" y="436"/>
                </a:cubicBezTo>
                <a:close/>
                <a:moveTo>
                  <a:pt x="2092" y="435"/>
                </a:moveTo>
                <a:cubicBezTo>
                  <a:pt x="2095" y="435"/>
                  <a:pt x="2098" y="432"/>
                  <a:pt x="2097" y="428"/>
                </a:cubicBezTo>
                <a:cubicBezTo>
                  <a:pt x="2096" y="424"/>
                  <a:pt x="2092" y="420"/>
                  <a:pt x="2089" y="420"/>
                </a:cubicBezTo>
                <a:cubicBezTo>
                  <a:pt x="2085" y="420"/>
                  <a:pt x="2083" y="423"/>
                  <a:pt x="2084" y="427"/>
                </a:cubicBezTo>
                <a:cubicBezTo>
                  <a:pt x="2084" y="431"/>
                  <a:pt x="2088" y="435"/>
                  <a:pt x="2092" y="435"/>
                </a:cubicBezTo>
                <a:close/>
                <a:moveTo>
                  <a:pt x="2071" y="434"/>
                </a:moveTo>
                <a:cubicBezTo>
                  <a:pt x="2074" y="434"/>
                  <a:pt x="2077" y="431"/>
                  <a:pt x="2076" y="427"/>
                </a:cubicBezTo>
                <a:cubicBezTo>
                  <a:pt x="2075" y="423"/>
                  <a:pt x="2071" y="419"/>
                  <a:pt x="2068" y="419"/>
                </a:cubicBezTo>
                <a:cubicBezTo>
                  <a:pt x="2064" y="419"/>
                  <a:pt x="2062" y="422"/>
                  <a:pt x="2063" y="426"/>
                </a:cubicBezTo>
                <a:cubicBezTo>
                  <a:pt x="2064" y="430"/>
                  <a:pt x="2067" y="434"/>
                  <a:pt x="2071" y="434"/>
                </a:cubicBezTo>
                <a:close/>
                <a:moveTo>
                  <a:pt x="2050" y="433"/>
                </a:moveTo>
                <a:cubicBezTo>
                  <a:pt x="2054" y="433"/>
                  <a:pt x="2056" y="430"/>
                  <a:pt x="2055" y="426"/>
                </a:cubicBezTo>
                <a:cubicBezTo>
                  <a:pt x="2054" y="422"/>
                  <a:pt x="2051" y="419"/>
                  <a:pt x="2047" y="418"/>
                </a:cubicBezTo>
                <a:cubicBezTo>
                  <a:pt x="2043" y="418"/>
                  <a:pt x="2041" y="421"/>
                  <a:pt x="2042" y="426"/>
                </a:cubicBezTo>
                <a:cubicBezTo>
                  <a:pt x="2043" y="430"/>
                  <a:pt x="2046" y="433"/>
                  <a:pt x="2050" y="433"/>
                </a:cubicBezTo>
                <a:close/>
                <a:moveTo>
                  <a:pt x="2029" y="432"/>
                </a:moveTo>
                <a:cubicBezTo>
                  <a:pt x="2033" y="432"/>
                  <a:pt x="2035" y="429"/>
                  <a:pt x="2034" y="425"/>
                </a:cubicBezTo>
                <a:cubicBezTo>
                  <a:pt x="2033" y="421"/>
                  <a:pt x="2030" y="418"/>
                  <a:pt x="2026" y="418"/>
                </a:cubicBezTo>
                <a:cubicBezTo>
                  <a:pt x="2023" y="418"/>
                  <a:pt x="2020" y="421"/>
                  <a:pt x="2021" y="425"/>
                </a:cubicBezTo>
                <a:cubicBezTo>
                  <a:pt x="2022" y="429"/>
                  <a:pt x="2025" y="432"/>
                  <a:pt x="2029" y="432"/>
                </a:cubicBezTo>
                <a:close/>
                <a:moveTo>
                  <a:pt x="2008" y="432"/>
                </a:moveTo>
                <a:cubicBezTo>
                  <a:pt x="2012" y="432"/>
                  <a:pt x="2014" y="429"/>
                  <a:pt x="2013" y="425"/>
                </a:cubicBezTo>
                <a:cubicBezTo>
                  <a:pt x="2013" y="421"/>
                  <a:pt x="2009" y="417"/>
                  <a:pt x="2005" y="417"/>
                </a:cubicBezTo>
                <a:cubicBezTo>
                  <a:pt x="2002" y="417"/>
                  <a:pt x="1999" y="420"/>
                  <a:pt x="2000" y="424"/>
                </a:cubicBezTo>
                <a:cubicBezTo>
                  <a:pt x="2001" y="428"/>
                  <a:pt x="2004" y="432"/>
                  <a:pt x="2008" y="432"/>
                </a:cubicBezTo>
                <a:close/>
                <a:moveTo>
                  <a:pt x="1987" y="431"/>
                </a:moveTo>
                <a:cubicBezTo>
                  <a:pt x="1991" y="431"/>
                  <a:pt x="1993" y="428"/>
                  <a:pt x="1992" y="424"/>
                </a:cubicBezTo>
                <a:cubicBezTo>
                  <a:pt x="1992" y="420"/>
                  <a:pt x="1988" y="417"/>
                  <a:pt x="1985" y="416"/>
                </a:cubicBezTo>
                <a:cubicBezTo>
                  <a:pt x="1981" y="416"/>
                  <a:pt x="1979" y="419"/>
                  <a:pt x="1979" y="424"/>
                </a:cubicBezTo>
                <a:cubicBezTo>
                  <a:pt x="1980" y="428"/>
                  <a:pt x="1983" y="431"/>
                  <a:pt x="1987" y="431"/>
                </a:cubicBezTo>
                <a:close/>
                <a:moveTo>
                  <a:pt x="1966" y="430"/>
                </a:moveTo>
                <a:cubicBezTo>
                  <a:pt x="1970" y="431"/>
                  <a:pt x="1972" y="427"/>
                  <a:pt x="1971" y="423"/>
                </a:cubicBezTo>
                <a:cubicBezTo>
                  <a:pt x="1971" y="419"/>
                  <a:pt x="1967" y="416"/>
                  <a:pt x="1964" y="416"/>
                </a:cubicBezTo>
                <a:cubicBezTo>
                  <a:pt x="1960" y="416"/>
                  <a:pt x="1958" y="419"/>
                  <a:pt x="1958" y="423"/>
                </a:cubicBezTo>
                <a:cubicBezTo>
                  <a:pt x="1959" y="427"/>
                  <a:pt x="1962" y="430"/>
                  <a:pt x="1966" y="430"/>
                </a:cubicBezTo>
                <a:close/>
                <a:moveTo>
                  <a:pt x="1945" y="430"/>
                </a:moveTo>
                <a:cubicBezTo>
                  <a:pt x="1949" y="430"/>
                  <a:pt x="1951" y="427"/>
                  <a:pt x="1951" y="423"/>
                </a:cubicBezTo>
                <a:cubicBezTo>
                  <a:pt x="1950" y="419"/>
                  <a:pt x="1947" y="415"/>
                  <a:pt x="1943" y="415"/>
                </a:cubicBezTo>
                <a:cubicBezTo>
                  <a:pt x="1939" y="415"/>
                  <a:pt x="1937" y="418"/>
                  <a:pt x="1937" y="422"/>
                </a:cubicBezTo>
                <a:cubicBezTo>
                  <a:pt x="1938" y="426"/>
                  <a:pt x="1941" y="430"/>
                  <a:pt x="1945" y="430"/>
                </a:cubicBezTo>
                <a:close/>
                <a:moveTo>
                  <a:pt x="1691" y="427"/>
                </a:moveTo>
                <a:cubicBezTo>
                  <a:pt x="1695" y="427"/>
                  <a:pt x="1698" y="424"/>
                  <a:pt x="1698" y="420"/>
                </a:cubicBezTo>
                <a:cubicBezTo>
                  <a:pt x="1698" y="416"/>
                  <a:pt x="1695" y="413"/>
                  <a:pt x="1691" y="413"/>
                </a:cubicBezTo>
                <a:cubicBezTo>
                  <a:pt x="1688" y="413"/>
                  <a:pt x="1685" y="416"/>
                  <a:pt x="1685" y="420"/>
                </a:cubicBezTo>
                <a:cubicBezTo>
                  <a:pt x="1685" y="424"/>
                  <a:pt x="1688" y="427"/>
                  <a:pt x="1691" y="427"/>
                </a:cubicBezTo>
                <a:close/>
                <a:moveTo>
                  <a:pt x="1670" y="428"/>
                </a:moveTo>
                <a:cubicBezTo>
                  <a:pt x="1674" y="428"/>
                  <a:pt x="1677" y="424"/>
                  <a:pt x="1677" y="420"/>
                </a:cubicBezTo>
                <a:cubicBezTo>
                  <a:pt x="1677" y="416"/>
                  <a:pt x="1674" y="413"/>
                  <a:pt x="1670" y="413"/>
                </a:cubicBezTo>
                <a:cubicBezTo>
                  <a:pt x="1667" y="413"/>
                  <a:pt x="1664" y="416"/>
                  <a:pt x="1664" y="420"/>
                </a:cubicBezTo>
                <a:cubicBezTo>
                  <a:pt x="1664" y="424"/>
                  <a:pt x="1667" y="428"/>
                  <a:pt x="1670" y="428"/>
                </a:cubicBezTo>
                <a:close/>
                <a:moveTo>
                  <a:pt x="1649" y="413"/>
                </a:moveTo>
                <a:cubicBezTo>
                  <a:pt x="1646" y="413"/>
                  <a:pt x="1643" y="416"/>
                  <a:pt x="1642" y="421"/>
                </a:cubicBezTo>
                <a:cubicBezTo>
                  <a:pt x="1642" y="425"/>
                  <a:pt x="1645" y="428"/>
                  <a:pt x="1649" y="428"/>
                </a:cubicBezTo>
                <a:cubicBezTo>
                  <a:pt x="1653" y="428"/>
                  <a:pt x="1656" y="424"/>
                  <a:pt x="1656" y="420"/>
                </a:cubicBezTo>
                <a:cubicBezTo>
                  <a:pt x="1656" y="416"/>
                  <a:pt x="1653" y="413"/>
                  <a:pt x="1649" y="413"/>
                </a:cubicBezTo>
                <a:close/>
                <a:moveTo>
                  <a:pt x="1628" y="413"/>
                </a:moveTo>
                <a:cubicBezTo>
                  <a:pt x="1624" y="413"/>
                  <a:pt x="1621" y="417"/>
                  <a:pt x="1621" y="421"/>
                </a:cubicBezTo>
                <a:cubicBezTo>
                  <a:pt x="1621" y="425"/>
                  <a:pt x="1624" y="428"/>
                  <a:pt x="1628" y="428"/>
                </a:cubicBezTo>
                <a:cubicBezTo>
                  <a:pt x="1632" y="428"/>
                  <a:pt x="1635" y="425"/>
                  <a:pt x="1635" y="421"/>
                </a:cubicBezTo>
                <a:cubicBezTo>
                  <a:pt x="1635" y="417"/>
                  <a:pt x="1632" y="413"/>
                  <a:pt x="1628" y="413"/>
                </a:cubicBezTo>
                <a:close/>
                <a:moveTo>
                  <a:pt x="1607" y="414"/>
                </a:moveTo>
                <a:cubicBezTo>
                  <a:pt x="1603" y="414"/>
                  <a:pt x="1600" y="417"/>
                  <a:pt x="1600" y="421"/>
                </a:cubicBezTo>
                <a:cubicBezTo>
                  <a:pt x="1600" y="425"/>
                  <a:pt x="1603" y="428"/>
                  <a:pt x="1607" y="428"/>
                </a:cubicBezTo>
                <a:cubicBezTo>
                  <a:pt x="1610" y="428"/>
                  <a:pt x="1613" y="425"/>
                  <a:pt x="1613" y="421"/>
                </a:cubicBezTo>
                <a:cubicBezTo>
                  <a:pt x="1614" y="417"/>
                  <a:pt x="1611" y="414"/>
                  <a:pt x="1607" y="414"/>
                </a:cubicBezTo>
                <a:close/>
                <a:moveTo>
                  <a:pt x="1586" y="414"/>
                </a:moveTo>
                <a:cubicBezTo>
                  <a:pt x="1582" y="414"/>
                  <a:pt x="1579" y="417"/>
                  <a:pt x="1579" y="421"/>
                </a:cubicBezTo>
                <a:cubicBezTo>
                  <a:pt x="1579" y="425"/>
                  <a:pt x="1582" y="429"/>
                  <a:pt x="1585" y="429"/>
                </a:cubicBezTo>
                <a:cubicBezTo>
                  <a:pt x="1589" y="429"/>
                  <a:pt x="1592" y="425"/>
                  <a:pt x="1592" y="421"/>
                </a:cubicBezTo>
                <a:cubicBezTo>
                  <a:pt x="1593" y="417"/>
                  <a:pt x="1590" y="414"/>
                  <a:pt x="1586" y="414"/>
                </a:cubicBezTo>
                <a:close/>
                <a:moveTo>
                  <a:pt x="1565" y="414"/>
                </a:moveTo>
                <a:cubicBezTo>
                  <a:pt x="1561" y="414"/>
                  <a:pt x="1558" y="418"/>
                  <a:pt x="1558" y="422"/>
                </a:cubicBezTo>
                <a:cubicBezTo>
                  <a:pt x="1558" y="426"/>
                  <a:pt x="1561" y="429"/>
                  <a:pt x="1564" y="429"/>
                </a:cubicBezTo>
                <a:cubicBezTo>
                  <a:pt x="1568" y="429"/>
                  <a:pt x="1571" y="426"/>
                  <a:pt x="1571" y="422"/>
                </a:cubicBezTo>
                <a:cubicBezTo>
                  <a:pt x="1571" y="418"/>
                  <a:pt x="1569" y="414"/>
                  <a:pt x="1565" y="414"/>
                </a:cubicBezTo>
                <a:close/>
                <a:moveTo>
                  <a:pt x="1544" y="415"/>
                </a:moveTo>
                <a:cubicBezTo>
                  <a:pt x="1540" y="415"/>
                  <a:pt x="1537" y="418"/>
                  <a:pt x="1537" y="422"/>
                </a:cubicBezTo>
                <a:cubicBezTo>
                  <a:pt x="1537" y="426"/>
                  <a:pt x="1539" y="430"/>
                  <a:pt x="1543" y="429"/>
                </a:cubicBezTo>
                <a:cubicBezTo>
                  <a:pt x="1547" y="429"/>
                  <a:pt x="1550" y="426"/>
                  <a:pt x="1550" y="422"/>
                </a:cubicBezTo>
                <a:cubicBezTo>
                  <a:pt x="1550" y="418"/>
                  <a:pt x="1548" y="415"/>
                  <a:pt x="1544" y="415"/>
                </a:cubicBezTo>
                <a:close/>
                <a:moveTo>
                  <a:pt x="881" y="456"/>
                </a:moveTo>
                <a:cubicBezTo>
                  <a:pt x="878" y="456"/>
                  <a:pt x="874" y="460"/>
                  <a:pt x="872" y="464"/>
                </a:cubicBezTo>
                <a:cubicBezTo>
                  <a:pt x="871" y="468"/>
                  <a:pt x="872" y="471"/>
                  <a:pt x="876" y="471"/>
                </a:cubicBezTo>
                <a:cubicBezTo>
                  <a:pt x="879" y="470"/>
                  <a:pt x="883" y="467"/>
                  <a:pt x="885" y="463"/>
                </a:cubicBezTo>
                <a:cubicBezTo>
                  <a:pt x="886" y="458"/>
                  <a:pt x="885" y="455"/>
                  <a:pt x="881" y="456"/>
                </a:cubicBezTo>
                <a:close/>
                <a:moveTo>
                  <a:pt x="861" y="458"/>
                </a:moveTo>
                <a:cubicBezTo>
                  <a:pt x="858" y="458"/>
                  <a:pt x="854" y="462"/>
                  <a:pt x="852" y="466"/>
                </a:cubicBezTo>
                <a:cubicBezTo>
                  <a:pt x="850" y="470"/>
                  <a:pt x="852" y="473"/>
                  <a:pt x="855" y="473"/>
                </a:cubicBezTo>
                <a:cubicBezTo>
                  <a:pt x="859" y="472"/>
                  <a:pt x="863" y="469"/>
                  <a:pt x="865" y="465"/>
                </a:cubicBezTo>
                <a:cubicBezTo>
                  <a:pt x="866" y="461"/>
                  <a:pt x="865" y="458"/>
                  <a:pt x="861" y="458"/>
                </a:cubicBezTo>
                <a:close/>
                <a:moveTo>
                  <a:pt x="841" y="460"/>
                </a:moveTo>
                <a:cubicBezTo>
                  <a:pt x="838" y="460"/>
                  <a:pt x="834" y="464"/>
                  <a:pt x="832" y="468"/>
                </a:cubicBezTo>
                <a:cubicBezTo>
                  <a:pt x="830" y="472"/>
                  <a:pt x="832" y="475"/>
                  <a:pt x="835" y="475"/>
                </a:cubicBezTo>
                <a:cubicBezTo>
                  <a:pt x="839" y="474"/>
                  <a:pt x="843" y="471"/>
                  <a:pt x="845" y="467"/>
                </a:cubicBezTo>
                <a:cubicBezTo>
                  <a:pt x="846" y="463"/>
                  <a:pt x="845" y="460"/>
                  <a:pt x="841" y="460"/>
                </a:cubicBezTo>
                <a:close/>
                <a:moveTo>
                  <a:pt x="812" y="470"/>
                </a:moveTo>
                <a:cubicBezTo>
                  <a:pt x="810" y="474"/>
                  <a:pt x="812" y="477"/>
                  <a:pt x="815" y="477"/>
                </a:cubicBezTo>
                <a:cubicBezTo>
                  <a:pt x="819" y="476"/>
                  <a:pt x="823" y="473"/>
                  <a:pt x="824" y="469"/>
                </a:cubicBezTo>
                <a:cubicBezTo>
                  <a:pt x="826" y="465"/>
                  <a:pt x="825" y="462"/>
                  <a:pt x="821" y="462"/>
                </a:cubicBezTo>
                <a:cubicBezTo>
                  <a:pt x="818" y="463"/>
                  <a:pt x="813" y="466"/>
                  <a:pt x="812" y="470"/>
                </a:cubicBezTo>
                <a:close/>
                <a:moveTo>
                  <a:pt x="801" y="464"/>
                </a:moveTo>
                <a:cubicBezTo>
                  <a:pt x="798" y="465"/>
                  <a:pt x="793" y="468"/>
                  <a:pt x="792" y="472"/>
                </a:cubicBezTo>
                <a:cubicBezTo>
                  <a:pt x="790" y="476"/>
                  <a:pt x="791" y="479"/>
                  <a:pt x="795" y="479"/>
                </a:cubicBezTo>
                <a:cubicBezTo>
                  <a:pt x="798" y="479"/>
                  <a:pt x="803" y="475"/>
                  <a:pt x="804" y="471"/>
                </a:cubicBezTo>
                <a:cubicBezTo>
                  <a:pt x="806" y="467"/>
                  <a:pt x="805" y="464"/>
                  <a:pt x="801" y="464"/>
                </a:cubicBezTo>
                <a:close/>
                <a:moveTo>
                  <a:pt x="775" y="481"/>
                </a:moveTo>
                <a:cubicBezTo>
                  <a:pt x="778" y="481"/>
                  <a:pt x="783" y="477"/>
                  <a:pt x="784" y="473"/>
                </a:cubicBezTo>
                <a:cubicBezTo>
                  <a:pt x="786" y="469"/>
                  <a:pt x="785" y="466"/>
                  <a:pt x="781" y="467"/>
                </a:cubicBezTo>
                <a:cubicBezTo>
                  <a:pt x="778" y="467"/>
                  <a:pt x="774" y="471"/>
                  <a:pt x="772" y="475"/>
                </a:cubicBezTo>
                <a:cubicBezTo>
                  <a:pt x="770" y="479"/>
                  <a:pt x="771" y="482"/>
                  <a:pt x="775" y="481"/>
                </a:cubicBezTo>
                <a:close/>
                <a:moveTo>
                  <a:pt x="764" y="475"/>
                </a:moveTo>
                <a:cubicBezTo>
                  <a:pt x="766" y="471"/>
                  <a:pt x="765" y="468"/>
                  <a:pt x="761" y="469"/>
                </a:cubicBezTo>
                <a:cubicBezTo>
                  <a:pt x="758" y="469"/>
                  <a:pt x="754" y="473"/>
                  <a:pt x="752" y="477"/>
                </a:cubicBezTo>
                <a:cubicBezTo>
                  <a:pt x="750" y="481"/>
                  <a:pt x="751" y="484"/>
                  <a:pt x="755" y="484"/>
                </a:cubicBezTo>
                <a:cubicBezTo>
                  <a:pt x="758" y="483"/>
                  <a:pt x="763" y="480"/>
                  <a:pt x="764" y="475"/>
                </a:cubicBezTo>
                <a:close/>
                <a:moveTo>
                  <a:pt x="735" y="486"/>
                </a:moveTo>
                <a:cubicBezTo>
                  <a:pt x="738" y="485"/>
                  <a:pt x="743" y="482"/>
                  <a:pt x="744" y="478"/>
                </a:cubicBezTo>
                <a:cubicBezTo>
                  <a:pt x="746" y="474"/>
                  <a:pt x="745" y="471"/>
                  <a:pt x="742" y="471"/>
                </a:cubicBezTo>
                <a:cubicBezTo>
                  <a:pt x="738" y="472"/>
                  <a:pt x="734" y="475"/>
                  <a:pt x="732" y="479"/>
                </a:cubicBezTo>
                <a:cubicBezTo>
                  <a:pt x="730" y="483"/>
                  <a:pt x="731" y="486"/>
                  <a:pt x="735" y="486"/>
                </a:cubicBezTo>
                <a:close/>
                <a:moveTo>
                  <a:pt x="715" y="488"/>
                </a:moveTo>
                <a:cubicBezTo>
                  <a:pt x="719" y="488"/>
                  <a:pt x="723" y="484"/>
                  <a:pt x="725" y="480"/>
                </a:cubicBezTo>
                <a:cubicBezTo>
                  <a:pt x="726" y="476"/>
                  <a:pt x="725" y="473"/>
                  <a:pt x="722" y="474"/>
                </a:cubicBezTo>
                <a:cubicBezTo>
                  <a:pt x="718" y="474"/>
                  <a:pt x="714" y="478"/>
                  <a:pt x="712" y="482"/>
                </a:cubicBezTo>
                <a:cubicBezTo>
                  <a:pt x="710" y="486"/>
                  <a:pt x="712" y="489"/>
                  <a:pt x="715" y="488"/>
                </a:cubicBezTo>
                <a:close/>
                <a:moveTo>
                  <a:pt x="705" y="482"/>
                </a:moveTo>
                <a:cubicBezTo>
                  <a:pt x="707" y="478"/>
                  <a:pt x="705" y="475"/>
                  <a:pt x="702" y="476"/>
                </a:cubicBezTo>
                <a:cubicBezTo>
                  <a:pt x="699" y="476"/>
                  <a:pt x="694" y="480"/>
                  <a:pt x="692" y="484"/>
                </a:cubicBezTo>
                <a:cubicBezTo>
                  <a:pt x="691" y="488"/>
                  <a:pt x="692" y="491"/>
                  <a:pt x="695" y="491"/>
                </a:cubicBezTo>
                <a:cubicBezTo>
                  <a:pt x="699" y="490"/>
                  <a:pt x="703" y="487"/>
                  <a:pt x="705" y="482"/>
                </a:cubicBezTo>
                <a:close/>
                <a:moveTo>
                  <a:pt x="675" y="493"/>
                </a:moveTo>
                <a:cubicBezTo>
                  <a:pt x="679" y="493"/>
                  <a:pt x="683" y="489"/>
                  <a:pt x="685" y="485"/>
                </a:cubicBezTo>
                <a:cubicBezTo>
                  <a:pt x="687" y="481"/>
                  <a:pt x="686" y="478"/>
                  <a:pt x="682" y="478"/>
                </a:cubicBezTo>
                <a:cubicBezTo>
                  <a:pt x="679" y="479"/>
                  <a:pt x="675" y="482"/>
                  <a:pt x="673" y="486"/>
                </a:cubicBezTo>
                <a:cubicBezTo>
                  <a:pt x="671" y="491"/>
                  <a:pt x="672" y="493"/>
                  <a:pt x="675" y="493"/>
                </a:cubicBezTo>
                <a:close/>
                <a:moveTo>
                  <a:pt x="665" y="487"/>
                </a:moveTo>
                <a:cubicBezTo>
                  <a:pt x="667" y="483"/>
                  <a:pt x="666" y="480"/>
                  <a:pt x="663" y="481"/>
                </a:cubicBezTo>
                <a:cubicBezTo>
                  <a:pt x="659" y="481"/>
                  <a:pt x="655" y="485"/>
                  <a:pt x="653" y="489"/>
                </a:cubicBezTo>
                <a:cubicBezTo>
                  <a:pt x="651" y="493"/>
                  <a:pt x="652" y="496"/>
                  <a:pt x="656" y="496"/>
                </a:cubicBezTo>
                <a:cubicBezTo>
                  <a:pt x="659" y="495"/>
                  <a:pt x="664" y="491"/>
                  <a:pt x="665" y="487"/>
                </a:cubicBezTo>
                <a:close/>
                <a:moveTo>
                  <a:pt x="646" y="490"/>
                </a:moveTo>
                <a:cubicBezTo>
                  <a:pt x="648" y="486"/>
                  <a:pt x="647" y="483"/>
                  <a:pt x="643" y="483"/>
                </a:cubicBezTo>
                <a:cubicBezTo>
                  <a:pt x="640" y="484"/>
                  <a:pt x="636" y="487"/>
                  <a:pt x="634" y="491"/>
                </a:cubicBezTo>
                <a:cubicBezTo>
                  <a:pt x="632" y="496"/>
                  <a:pt x="633" y="498"/>
                  <a:pt x="636" y="498"/>
                </a:cubicBezTo>
                <a:cubicBezTo>
                  <a:pt x="640" y="498"/>
                  <a:pt x="644" y="494"/>
                  <a:pt x="646" y="490"/>
                </a:cubicBezTo>
                <a:close/>
                <a:moveTo>
                  <a:pt x="617" y="501"/>
                </a:moveTo>
                <a:cubicBezTo>
                  <a:pt x="620" y="500"/>
                  <a:pt x="624" y="496"/>
                  <a:pt x="626" y="492"/>
                </a:cubicBezTo>
                <a:cubicBezTo>
                  <a:pt x="628" y="488"/>
                  <a:pt x="627" y="485"/>
                  <a:pt x="624" y="486"/>
                </a:cubicBezTo>
                <a:cubicBezTo>
                  <a:pt x="620" y="486"/>
                  <a:pt x="616" y="490"/>
                  <a:pt x="614" y="494"/>
                </a:cubicBezTo>
                <a:cubicBezTo>
                  <a:pt x="612" y="498"/>
                  <a:pt x="613" y="501"/>
                  <a:pt x="617" y="501"/>
                </a:cubicBezTo>
                <a:close/>
                <a:moveTo>
                  <a:pt x="597" y="503"/>
                </a:moveTo>
                <a:cubicBezTo>
                  <a:pt x="600" y="503"/>
                  <a:pt x="605" y="499"/>
                  <a:pt x="607" y="495"/>
                </a:cubicBezTo>
                <a:cubicBezTo>
                  <a:pt x="609" y="491"/>
                  <a:pt x="608" y="488"/>
                  <a:pt x="604" y="488"/>
                </a:cubicBezTo>
                <a:cubicBezTo>
                  <a:pt x="601" y="489"/>
                  <a:pt x="597" y="493"/>
                  <a:pt x="595" y="497"/>
                </a:cubicBezTo>
                <a:cubicBezTo>
                  <a:pt x="593" y="501"/>
                  <a:pt x="594" y="504"/>
                  <a:pt x="597" y="503"/>
                </a:cubicBezTo>
                <a:close/>
                <a:moveTo>
                  <a:pt x="578" y="506"/>
                </a:moveTo>
                <a:cubicBezTo>
                  <a:pt x="581" y="505"/>
                  <a:pt x="585" y="502"/>
                  <a:pt x="587" y="498"/>
                </a:cubicBezTo>
                <a:cubicBezTo>
                  <a:pt x="590" y="494"/>
                  <a:pt x="588" y="491"/>
                  <a:pt x="585" y="491"/>
                </a:cubicBezTo>
                <a:cubicBezTo>
                  <a:pt x="582" y="492"/>
                  <a:pt x="577" y="495"/>
                  <a:pt x="575" y="499"/>
                </a:cubicBezTo>
                <a:cubicBezTo>
                  <a:pt x="573" y="503"/>
                  <a:pt x="574" y="506"/>
                  <a:pt x="578" y="506"/>
                </a:cubicBezTo>
                <a:close/>
                <a:moveTo>
                  <a:pt x="566" y="494"/>
                </a:moveTo>
                <a:cubicBezTo>
                  <a:pt x="563" y="494"/>
                  <a:pt x="558" y="498"/>
                  <a:pt x="556" y="502"/>
                </a:cubicBezTo>
                <a:cubicBezTo>
                  <a:pt x="554" y="506"/>
                  <a:pt x="555" y="509"/>
                  <a:pt x="558" y="508"/>
                </a:cubicBezTo>
                <a:cubicBezTo>
                  <a:pt x="562" y="508"/>
                  <a:pt x="566" y="504"/>
                  <a:pt x="568" y="500"/>
                </a:cubicBezTo>
                <a:cubicBezTo>
                  <a:pt x="570" y="496"/>
                  <a:pt x="569" y="493"/>
                  <a:pt x="566" y="494"/>
                </a:cubicBezTo>
                <a:close/>
                <a:moveTo>
                  <a:pt x="539" y="511"/>
                </a:moveTo>
                <a:cubicBezTo>
                  <a:pt x="542" y="511"/>
                  <a:pt x="547" y="507"/>
                  <a:pt x="549" y="503"/>
                </a:cubicBezTo>
                <a:cubicBezTo>
                  <a:pt x="551" y="499"/>
                  <a:pt x="550" y="496"/>
                  <a:pt x="547" y="496"/>
                </a:cubicBezTo>
                <a:cubicBezTo>
                  <a:pt x="543" y="497"/>
                  <a:pt x="539" y="501"/>
                  <a:pt x="537" y="505"/>
                </a:cubicBezTo>
                <a:cubicBezTo>
                  <a:pt x="535" y="509"/>
                  <a:pt x="536" y="512"/>
                  <a:pt x="539" y="511"/>
                </a:cubicBezTo>
                <a:close/>
                <a:moveTo>
                  <a:pt x="520" y="514"/>
                </a:moveTo>
                <a:cubicBezTo>
                  <a:pt x="523" y="513"/>
                  <a:pt x="528" y="510"/>
                  <a:pt x="530" y="506"/>
                </a:cubicBezTo>
                <a:cubicBezTo>
                  <a:pt x="532" y="502"/>
                  <a:pt x="531" y="499"/>
                  <a:pt x="528" y="499"/>
                </a:cubicBezTo>
                <a:cubicBezTo>
                  <a:pt x="524" y="500"/>
                  <a:pt x="520" y="503"/>
                  <a:pt x="518" y="507"/>
                </a:cubicBezTo>
                <a:cubicBezTo>
                  <a:pt x="516" y="511"/>
                  <a:pt x="516" y="514"/>
                  <a:pt x="520" y="514"/>
                </a:cubicBezTo>
                <a:close/>
                <a:moveTo>
                  <a:pt x="501" y="517"/>
                </a:moveTo>
                <a:cubicBezTo>
                  <a:pt x="504" y="516"/>
                  <a:pt x="508" y="512"/>
                  <a:pt x="511" y="508"/>
                </a:cubicBezTo>
                <a:cubicBezTo>
                  <a:pt x="513" y="504"/>
                  <a:pt x="512" y="501"/>
                  <a:pt x="509" y="502"/>
                </a:cubicBezTo>
                <a:cubicBezTo>
                  <a:pt x="505" y="502"/>
                  <a:pt x="501" y="506"/>
                  <a:pt x="499" y="510"/>
                </a:cubicBezTo>
                <a:cubicBezTo>
                  <a:pt x="496" y="514"/>
                  <a:pt x="497" y="517"/>
                  <a:pt x="501" y="517"/>
                </a:cubicBezTo>
                <a:close/>
                <a:moveTo>
                  <a:pt x="482" y="519"/>
                </a:moveTo>
                <a:cubicBezTo>
                  <a:pt x="485" y="519"/>
                  <a:pt x="489" y="515"/>
                  <a:pt x="492" y="511"/>
                </a:cubicBezTo>
                <a:cubicBezTo>
                  <a:pt x="494" y="507"/>
                  <a:pt x="493" y="504"/>
                  <a:pt x="490" y="505"/>
                </a:cubicBezTo>
                <a:cubicBezTo>
                  <a:pt x="486" y="505"/>
                  <a:pt x="482" y="509"/>
                  <a:pt x="480" y="513"/>
                </a:cubicBezTo>
                <a:cubicBezTo>
                  <a:pt x="477" y="517"/>
                  <a:pt x="478" y="520"/>
                  <a:pt x="482" y="519"/>
                </a:cubicBezTo>
                <a:close/>
                <a:moveTo>
                  <a:pt x="463" y="522"/>
                </a:moveTo>
                <a:cubicBezTo>
                  <a:pt x="466" y="522"/>
                  <a:pt x="470" y="518"/>
                  <a:pt x="473" y="514"/>
                </a:cubicBezTo>
                <a:cubicBezTo>
                  <a:pt x="475" y="510"/>
                  <a:pt x="474" y="507"/>
                  <a:pt x="471" y="508"/>
                </a:cubicBezTo>
                <a:cubicBezTo>
                  <a:pt x="467" y="508"/>
                  <a:pt x="463" y="512"/>
                  <a:pt x="461" y="516"/>
                </a:cubicBezTo>
                <a:cubicBezTo>
                  <a:pt x="458" y="520"/>
                  <a:pt x="459" y="523"/>
                  <a:pt x="463" y="522"/>
                </a:cubicBezTo>
                <a:close/>
                <a:moveTo>
                  <a:pt x="145" y="563"/>
                </a:moveTo>
                <a:cubicBezTo>
                  <a:pt x="142" y="564"/>
                  <a:pt x="138" y="568"/>
                  <a:pt x="135" y="572"/>
                </a:cubicBezTo>
                <a:cubicBezTo>
                  <a:pt x="132" y="576"/>
                  <a:pt x="133" y="579"/>
                  <a:pt x="136" y="578"/>
                </a:cubicBezTo>
                <a:cubicBezTo>
                  <a:pt x="139" y="577"/>
                  <a:pt x="143" y="574"/>
                  <a:pt x="146" y="570"/>
                </a:cubicBezTo>
                <a:cubicBezTo>
                  <a:pt x="149" y="566"/>
                  <a:pt x="148" y="563"/>
                  <a:pt x="145" y="563"/>
                </a:cubicBezTo>
                <a:close/>
                <a:moveTo>
                  <a:pt x="2958" y="488"/>
                </a:moveTo>
                <a:cubicBezTo>
                  <a:pt x="2961" y="492"/>
                  <a:pt x="2965" y="496"/>
                  <a:pt x="2968" y="496"/>
                </a:cubicBezTo>
                <a:cubicBezTo>
                  <a:pt x="2971" y="497"/>
                  <a:pt x="2972" y="494"/>
                  <a:pt x="2969" y="490"/>
                </a:cubicBezTo>
                <a:cubicBezTo>
                  <a:pt x="2967" y="486"/>
                  <a:pt x="2963" y="482"/>
                  <a:pt x="2959" y="482"/>
                </a:cubicBezTo>
                <a:cubicBezTo>
                  <a:pt x="2956" y="481"/>
                  <a:pt x="2956" y="484"/>
                  <a:pt x="2958" y="488"/>
                </a:cubicBezTo>
                <a:close/>
                <a:moveTo>
                  <a:pt x="2903" y="480"/>
                </a:moveTo>
                <a:cubicBezTo>
                  <a:pt x="2906" y="484"/>
                  <a:pt x="2910" y="488"/>
                  <a:pt x="2913" y="488"/>
                </a:cubicBezTo>
                <a:cubicBezTo>
                  <a:pt x="2917" y="489"/>
                  <a:pt x="2917" y="486"/>
                  <a:pt x="2915" y="482"/>
                </a:cubicBezTo>
                <a:cubicBezTo>
                  <a:pt x="2913" y="478"/>
                  <a:pt x="2908" y="474"/>
                  <a:pt x="2905" y="474"/>
                </a:cubicBezTo>
                <a:cubicBezTo>
                  <a:pt x="2902" y="473"/>
                  <a:pt x="2901" y="476"/>
                  <a:pt x="2903" y="480"/>
                </a:cubicBezTo>
                <a:close/>
                <a:moveTo>
                  <a:pt x="2783" y="471"/>
                </a:moveTo>
                <a:cubicBezTo>
                  <a:pt x="2786" y="471"/>
                  <a:pt x="2787" y="468"/>
                  <a:pt x="2785" y="464"/>
                </a:cubicBezTo>
                <a:cubicBezTo>
                  <a:pt x="2783" y="460"/>
                  <a:pt x="2778" y="456"/>
                  <a:pt x="2775" y="456"/>
                </a:cubicBezTo>
                <a:cubicBezTo>
                  <a:pt x="2772" y="455"/>
                  <a:pt x="2771" y="458"/>
                  <a:pt x="2773" y="462"/>
                </a:cubicBezTo>
                <a:cubicBezTo>
                  <a:pt x="2775" y="467"/>
                  <a:pt x="2780" y="470"/>
                  <a:pt x="2783" y="471"/>
                </a:cubicBezTo>
                <a:close/>
                <a:moveTo>
                  <a:pt x="2764" y="468"/>
                </a:moveTo>
                <a:cubicBezTo>
                  <a:pt x="2767" y="469"/>
                  <a:pt x="2768" y="466"/>
                  <a:pt x="2766" y="462"/>
                </a:cubicBezTo>
                <a:cubicBezTo>
                  <a:pt x="2764" y="458"/>
                  <a:pt x="2760" y="454"/>
                  <a:pt x="2756" y="454"/>
                </a:cubicBezTo>
                <a:cubicBezTo>
                  <a:pt x="2753" y="453"/>
                  <a:pt x="2752" y="456"/>
                  <a:pt x="2754" y="460"/>
                </a:cubicBezTo>
                <a:cubicBezTo>
                  <a:pt x="2756" y="464"/>
                  <a:pt x="2761" y="468"/>
                  <a:pt x="2764" y="468"/>
                </a:cubicBezTo>
                <a:close/>
                <a:moveTo>
                  <a:pt x="2745" y="466"/>
                </a:moveTo>
                <a:cubicBezTo>
                  <a:pt x="2748" y="466"/>
                  <a:pt x="2749" y="463"/>
                  <a:pt x="2747" y="459"/>
                </a:cubicBezTo>
                <a:cubicBezTo>
                  <a:pt x="2745" y="455"/>
                  <a:pt x="2741" y="452"/>
                  <a:pt x="2737" y="451"/>
                </a:cubicBezTo>
                <a:cubicBezTo>
                  <a:pt x="2734" y="451"/>
                  <a:pt x="2733" y="454"/>
                  <a:pt x="2735" y="458"/>
                </a:cubicBezTo>
                <a:cubicBezTo>
                  <a:pt x="2737" y="462"/>
                  <a:pt x="2742" y="465"/>
                  <a:pt x="2745" y="466"/>
                </a:cubicBezTo>
                <a:close/>
                <a:moveTo>
                  <a:pt x="2728" y="457"/>
                </a:moveTo>
                <a:cubicBezTo>
                  <a:pt x="2726" y="453"/>
                  <a:pt x="2722" y="449"/>
                  <a:pt x="2718" y="449"/>
                </a:cubicBezTo>
                <a:cubicBezTo>
                  <a:pt x="2715" y="448"/>
                  <a:pt x="2714" y="451"/>
                  <a:pt x="2716" y="455"/>
                </a:cubicBezTo>
                <a:cubicBezTo>
                  <a:pt x="2718" y="460"/>
                  <a:pt x="2723" y="463"/>
                  <a:pt x="2726" y="464"/>
                </a:cubicBezTo>
                <a:cubicBezTo>
                  <a:pt x="2729" y="464"/>
                  <a:pt x="2730" y="461"/>
                  <a:pt x="2728" y="457"/>
                </a:cubicBezTo>
                <a:close/>
                <a:moveTo>
                  <a:pt x="2709" y="455"/>
                </a:moveTo>
                <a:cubicBezTo>
                  <a:pt x="2707" y="451"/>
                  <a:pt x="2703" y="447"/>
                  <a:pt x="2699" y="447"/>
                </a:cubicBezTo>
                <a:cubicBezTo>
                  <a:pt x="2696" y="446"/>
                  <a:pt x="2695" y="449"/>
                  <a:pt x="2697" y="453"/>
                </a:cubicBezTo>
                <a:cubicBezTo>
                  <a:pt x="2699" y="457"/>
                  <a:pt x="2703" y="461"/>
                  <a:pt x="2707" y="461"/>
                </a:cubicBezTo>
                <a:cubicBezTo>
                  <a:pt x="2710" y="462"/>
                  <a:pt x="2711" y="459"/>
                  <a:pt x="2709" y="455"/>
                </a:cubicBezTo>
                <a:close/>
                <a:moveTo>
                  <a:pt x="2690" y="452"/>
                </a:moveTo>
                <a:cubicBezTo>
                  <a:pt x="2688" y="448"/>
                  <a:pt x="2684" y="445"/>
                  <a:pt x="2680" y="444"/>
                </a:cubicBezTo>
                <a:cubicBezTo>
                  <a:pt x="2677" y="444"/>
                  <a:pt x="2676" y="447"/>
                  <a:pt x="2678" y="451"/>
                </a:cubicBezTo>
                <a:cubicBezTo>
                  <a:pt x="2680" y="455"/>
                  <a:pt x="2684" y="459"/>
                  <a:pt x="2688" y="459"/>
                </a:cubicBezTo>
                <a:cubicBezTo>
                  <a:pt x="2691" y="459"/>
                  <a:pt x="2692" y="456"/>
                  <a:pt x="2690" y="452"/>
                </a:cubicBezTo>
                <a:close/>
                <a:moveTo>
                  <a:pt x="2671" y="450"/>
                </a:moveTo>
                <a:cubicBezTo>
                  <a:pt x="2669" y="446"/>
                  <a:pt x="2664" y="443"/>
                  <a:pt x="2661" y="442"/>
                </a:cubicBezTo>
                <a:cubicBezTo>
                  <a:pt x="2658" y="442"/>
                  <a:pt x="2657" y="445"/>
                  <a:pt x="2659" y="449"/>
                </a:cubicBezTo>
                <a:cubicBezTo>
                  <a:pt x="2661" y="453"/>
                  <a:pt x="2665" y="456"/>
                  <a:pt x="2668" y="457"/>
                </a:cubicBezTo>
                <a:cubicBezTo>
                  <a:pt x="2672" y="457"/>
                  <a:pt x="2673" y="454"/>
                  <a:pt x="2671" y="450"/>
                </a:cubicBezTo>
                <a:close/>
                <a:moveTo>
                  <a:pt x="2652" y="448"/>
                </a:moveTo>
                <a:cubicBezTo>
                  <a:pt x="2650" y="444"/>
                  <a:pt x="2645" y="440"/>
                  <a:pt x="2642" y="440"/>
                </a:cubicBezTo>
                <a:cubicBezTo>
                  <a:pt x="2639" y="440"/>
                  <a:pt x="2637" y="443"/>
                  <a:pt x="2639" y="447"/>
                </a:cubicBezTo>
                <a:cubicBezTo>
                  <a:pt x="2641" y="451"/>
                  <a:pt x="2646" y="454"/>
                  <a:pt x="2649" y="455"/>
                </a:cubicBezTo>
                <a:cubicBezTo>
                  <a:pt x="2652" y="455"/>
                  <a:pt x="2654" y="452"/>
                  <a:pt x="2652" y="448"/>
                </a:cubicBezTo>
                <a:close/>
                <a:moveTo>
                  <a:pt x="2630" y="453"/>
                </a:moveTo>
                <a:cubicBezTo>
                  <a:pt x="2633" y="453"/>
                  <a:pt x="2634" y="450"/>
                  <a:pt x="2632" y="446"/>
                </a:cubicBezTo>
                <a:cubicBezTo>
                  <a:pt x="2630" y="442"/>
                  <a:pt x="2626" y="438"/>
                  <a:pt x="2623" y="438"/>
                </a:cubicBezTo>
                <a:cubicBezTo>
                  <a:pt x="2619" y="438"/>
                  <a:pt x="2618" y="441"/>
                  <a:pt x="2620" y="445"/>
                </a:cubicBezTo>
                <a:cubicBezTo>
                  <a:pt x="2622" y="449"/>
                  <a:pt x="2626" y="452"/>
                  <a:pt x="2630" y="453"/>
                </a:cubicBezTo>
                <a:close/>
                <a:moveTo>
                  <a:pt x="2610" y="450"/>
                </a:moveTo>
                <a:cubicBezTo>
                  <a:pt x="2614" y="451"/>
                  <a:pt x="2615" y="448"/>
                  <a:pt x="2613" y="444"/>
                </a:cubicBezTo>
                <a:cubicBezTo>
                  <a:pt x="2611" y="440"/>
                  <a:pt x="2607" y="436"/>
                  <a:pt x="2603" y="436"/>
                </a:cubicBezTo>
                <a:cubicBezTo>
                  <a:pt x="2600" y="435"/>
                  <a:pt x="2599" y="438"/>
                  <a:pt x="2601" y="442"/>
                </a:cubicBezTo>
                <a:cubicBezTo>
                  <a:pt x="2603" y="447"/>
                  <a:pt x="2607" y="450"/>
                  <a:pt x="2610" y="450"/>
                </a:cubicBezTo>
                <a:close/>
                <a:moveTo>
                  <a:pt x="2593" y="442"/>
                </a:moveTo>
                <a:cubicBezTo>
                  <a:pt x="2592" y="438"/>
                  <a:pt x="2587" y="434"/>
                  <a:pt x="2584" y="434"/>
                </a:cubicBezTo>
                <a:cubicBezTo>
                  <a:pt x="2581" y="433"/>
                  <a:pt x="2579" y="436"/>
                  <a:pt x="2581" y="440"/>
                </a:cubicBezTo>
                <a:cubicBezTo>
                  <a:pt x="2583" y="445"/>
                  <a:pt x="2587" y="448"/>
                  <a:pt x="2591" y="448"/>
                </a:cubicBezTo>
                <a:cubicBezTo>
                  <a:pt x="2594" y="449"/>
                  <a:pt x="2595" y="446"/>
                  <a:pt x="2593" y="442"/>
                </a:cubicBezTo>
                <a:close/>
                <a:moveTo>
                  <a:pt x="2574" y="440"/>
                </a:moveTo>
                <a:cubicBezTo>
                  <a:pt x="2572" y="436"/>
                  <a:pt x="2568" y="432"/>
                  <a:pt x="2564" y="432"/>
                </a:cubicBezTo>
                <a:cubicBezTo>
                  <a:pt x="2561" y="431"/>
                  <a:pt x="2560" y="434"/>
                  <a:pt x="2562" y="438"/>
                </a:cubicBezTo>
                <a:cubicBezTo>
                  <a:pt x="2563" y="443"/>
                  <a:pt x="2568" y="446"/>
                  <a:pt x="2571" y="446"/>
                </a:cubicBezTo>
                <a:cubicBezTo>
                  <a:pt x="2574" y="447"/>
                  <a:pt x="2576" y="444"/>
                  <a:pt x="2574" y="440"/>
                </a:cubicBezTo>
                <a:close/>
                <a:moveTo>
                  <a:pt x="2551" y="444"/>
                </a:moveTo>
                <a:cubicBezTo>
                  <a:pt x="2555" y="445"/>
                  <a:pt x="2556" y="442"/>
                  <a:pt x="2554" y="438"/>
                </a:cubicBezTo>
                <a:cubicBezTo>
                  <a:pt x="2553" y="434"/>
                  <a:pt x="2548" y="430"/>
                  <a:pt x="2545" y="430"/>
                </a:cubicBezTo>
                <a:cubicBezTo>
                  <a:pt x="2542" y="430"/>
                  <a:pt x="2540" y="433"/>
                  <a:pt x="2542" y="437"/>
                </a:cubicBezTo>
                <a:cubicBezTo>
                  <a:pt x="2544" y="441"/>
                  <a:pt x="2548" y="444"/>
                  <a:pt x="2551" y="444"/>
                </a:cubicBezTo>
                <a:close/>
                <a:moveTo>
                  <a:pt x="2535" y="436"/>
                </a:moveTo>
                <a:cubicBezTo>
                  <a:pt x="2533" y="432"/>
                  <a:pt x="2529" y="428"/>
                  <a:pt x="2525" y="428"/>
                </a:cubicBezTo>
                <a:cubicBezTo>
                  <a:pt x="2522" y="428"/>
                  <a:pt x="2521" y="431"/>
                  <a:pt x="2522" y="435"/>
                </a:cubicBezTo>
                <a:cubicBezTo>
                  <a:pt x="2524" y="439"/>
                  <a:pt x="2528" y="442"/>
                  <a:pt x="2532" y="443"/>
                </a:cubicBezTo>
                <a:cubicBezTo>
                  <a:pt x="2535" y="443"/>
                  <a:pt x="2537" y="440"/>
                  <a:pt x="2535" y="436"/>
                </a:cubicBezTo>
                <a:close/>
                <a:moveTo>
                  <a:pt x="2515" y="434"/>
                </a:moveTo>
                <a:cubicBezTo>
                  <a:pt x="2513" y="430"/>
                  <a:pt x="2509" y="426"/>
                  <a:pt x="2506" y="426"/>
                </a:cubicBezTo>
                <a:cubicBezTo>
                  <a:pt x="2502" y="426"/>
                  <a:pt x="2501" y="429"/>
                  <a:pt x="2503" y="433"/>
                </a:cubicBezTo>
                <a:cubicBezTo>
                  <a:pt x="2504" y="437"/>
                  <a:pt x="2509" y="440"/>
                  <a:pt x="2512" y="441"/>
                </a:cubicBezTo>
                <a:cubicBezTo>
                  <a:pt x="2515" y="441"/>
                  <a:pt x="2517" y="438"/>
                  <a:pt x="2515" y="434"/>
                </a:cubicBezTo>
                <a:close/>
                <a:moveTo>
                  <a:pt x="2492" y="439"/>
                </a:moveTo>
                <a:cubicBezTo>
                  <a:pt x="2496" y="439"/>
                  <a:pt x="2497" y="436"/>
                  <a:pt x="2495" y="432"/>
                </a:cubicBezTo>
                <a:cubicBezTo>
                  <a:pt x="2494" y="428"/>
                  <a:pt x="2490" y="425"/>
                  <a:pt x="2486" y="424"/>
                </a:cubicBezTo>
                <a:cubicBezTo>
                  <a:pt x="2483" y="424"/>
                  <a:pt x="2481" y="427"/>
                  <a:pt x="2483" y="431"/>
                </a:cubicBezTo>
                <a:cubicBezTo>
                  <a:pt x="2485" y="435"/>
                  <a:pt x="2489" y="439"/>
                  <a:pt x="2492" y="439"/>
                </a:cubicBezTo>
                <a:close/>
                <a:moveTo>
                  <a:pt x="2472" y="437"/>
                </a:moveTo>
                <a:cubicBezTo>
                  <a:pt x="2476" y="437"/>
                  <a:pt x="2477" y="434"/>
                  <a:pt x="2476" y="430"/>
                </a:cubicBezTo>
                <a:cubicBezTo>
                  <a:pt x="2474" y="426"/>
                  <a:pt x="2470" y="423"/>
                  <a:pt x="2466" y="422"/>
                </a:cubicBezTo>
                <a:cubicBezTo>
                  <a:pt x="2463" y="422"/>
                  <a:pt x="2462" y="425"/>
                  <a:pt x="2463" y="429"/>
                </a:cubicBezTo>
                <a:cubicBezTo>
                  <a:pt x="2465" y="433"/>
                  <a:pt x="2469" y="437"/>
                  <a:pt x="2472" y="437"/>
                </a:cubicBezTo>
                <a:close/>
                <a:moveTo>
                  <a:pt x="2452" y="435"/>
                </a:moveTo>
                <a:cubicBezTo>
                  <a:pt x="2456" y="436"/>
                  <a:pt x="2457" y="433"/>
                  <a:pt x="2456" y="429"/>
                </a:cubicBezTo>
                <a:cubicBezTo>
                  <a:pt x="2454" y="425"/>
                  <a:pt x="2450" y="421"/>
                  <a:pt x="2447" y="421"/>
                </a:cubicBezTo>
                <a:cubicBezTo>
                  <a:pt x="2443" y="420"/>
                  <a:pt x="2442" y="423"/>
                  <a:pt x="2443" y="427"/>
                </a:cubicBezTo>
                <a:cubicBezTo>
                  <a:pt x="2445" y="432"/>
                  <a:pt x="2449" y="435"/>
                  <a:pt x="2452" y="435"/>
                </a:cubicBezTo>
                <a:close/>
                <a:moveTo>
                  <a:pt x="2432" y="434"/>
                </a:moveTo>
                <a:cubicBezTo>
                  <a:pt x="2436" y="434"/>
                  <a:pt x="2437" y="431"/>
                  <a:pt x="2436" y="427"/>
                </a:cubicBezTo>
                <a:cubicBezTo>
                  <a:pt x="2434" y="423"/>
                  <a:pt x="2430" y="419"/>
                  <a:pt x="2427" y="419"/>
                </a:cubicBezTo>
                <a:cubicBezTo>
                  <a:pt x="2423" y="419"/>
                  <a:pt x="2422" y="422"/>
                  <a:pt x="2423" y="426"/>
                </a:cubicBezTo>
                <a:cubicBezTo>
                  <a:pt x="2425" y="430"/>
                  <a:pt x="2429" y="433"/>
                  <a:pt x="2432" y="434"/>
                </a:cubicBezTo>
                <a:close/>
                <a:moveTo>
                  <a:pt x="2412" y="432"/>
                </a:moveTo>
                <a:cubicBezTo>
                  <a:pt x="2416" y="432"/>
                  <a:pt x="2418" y="429"/>
                  <a:pt x="2416" y="425"/>
                </a:cubicBezTo>
                <a:cubicBezTo>
                  <a:pt x="2414" y="421"/>
                  <a:pt x="2410" y="418"/>
                  <a:pt x="2407" y="417"/>
                </a:cubicBezTo>
                <a:cubicBezTo>
                  <a:pt x="2403" y="417"/>
                  <a:pt x="2402" y="420"/>
                  <a:pt x="2403" y="424"/>
                </a:cubicBezTo>
                <a:cubicBezTo>
                  <a:pt x="2405" y="428"/>
                  <a:pt x="2409" y="432"/>
                  <a:pt x="2412" y="432"/>
                </a:cubicBezTo>
                <a:close/>
                <a:moveTo>
                  <a:pt x="2392" y="430"/>
                </a:moveTo>
                <a:cubicBezTo>
                  <a:pt x="2396" y="431"/>
                  <a:pt x="2398" y="428"/>
                  <a:pt x="2396" y="424"/>
                </a:cubicBezTo>
                <a:cubicBezTo>
                  <a:pt x="2395" y="420"/>
                  <a:pt x="2390" y="416"/>
                  <a:pt x="2387" y="416"/>
                </a:cubicBezTo>
                <a:cubicBezTo>
                  <a:pt x="2384" y="416"/>
                  <a:pt x="2382" y="419"/>
                  <a:pt x="2383" y="423"/>
                </a:cubicBezTo>
                <a:cubicBezTo>
                  <a:pt x="2385" y="427"/>
                  <a:pt x="2389" y="430"/>
                  <a:pt x="2392" y="430"/>
                </a:cubicBezTo>
                <a:close/>
                <a:moveTo>
                  <a:pt x="2372" y="429"/>
                </a:moveTo>
                <a:cubicBezTo>
                  <a:pt x="2376" y="429"/>
                  <a:pt x="2377" y="426"/>
                  <a:pt x="2376" y="422"/>
                </a:cubicBezTo>
                <a:cubicBezTo>
                  <a:pt x="2375" y="418"/>
                  <a:pt x="2371" y="414"/>
                  <a:pt x="2367" y="414"/>
                </a:cubicBezTo>
                <a:cubicBezTo>
                  <a:pt x="2364" y="414"/>
                  <a:pt x="2362" y="417"/>
                  <a:pt x="2363" y="421"/>
                </a:cubicBezTo>
                <a:cubicBezTo>
                  <a:pt x="2365" y="425"/>
                  <a:pt x="2369" y="429"/>
                  <a:pt x="2372" y="429"/>
                </a:cubicBezTo>
                <a:close/>
                <a:moveTo>
                  <a:pt x="2352" y="427"/>
                </a:moveTo>
                <a:cubicBezTo>
                  <a:pt x="2356" y="428"/>
                  <a:pt x="2357" y="425"/>
                  <a:pt x="2356" y="420"/>
                </a:cubicBezTo>
                <a:cubicBezTo>
                  <a:pt x="2355" y="416"/>
                  <a:pt x="2351" y="413"/>
                  <a:pt x="2347" y="413"/>
                </a:cubicBezTo>
                <a:cubicBezTo>
                  <a:pt x="2344" y="412"/>
                  <a:pt x="2342" y="416"/>
                  <a:pt x="2343" y="420"/>
                </a:cubicBezTo>
                <a:cubicBezTo>
                  <a:pt x="2345" y="424"/>
                  <a:pt x="2349" y="427"/>
                  <a:pt x="2352" y="427"/>
                </a:cubicBezTo>
                <a:close/>
                <a:moveTo>
                  <a:pt x="2332" y="426"/>
                </a:moveTo>
                <a:cubicBezTo>
                  <a:pt x="2336" y="426"/>
                  <a:pt x="2337" y="423"/>
                  <a:pt x="2336" y="419"/>
                </a:cubicBezTo>
                <a:cubicBezTo>
                  <a:pt x="2334" y="415"/>
                  <a:pt x="2330" y="411"/>
                  <a:pt x="2327" y="411"/>
                </a:cubicBezTo>
                <a:cubicBezTo>
                  <a:pt x="2324" y="411"/>
                  <a:pt x="2322" y="414"/>
                  <a:pt x="2323" y="418"/>
                </a:cubicBezTo>
                <a:cubicBezTo>
                  <a:pt x="2325" y="422"/>
                  <a:pt x="2329" y="426"/>
                  <a:pt x="2332" y="426"/>
                </a:cubicBezTo>
                <a:close/>
                <a:moveTo>
                  <a:pt x="2312" y="424"/>
                </a:moveTo>
                <a:cubicBezTo>
                  <a:pt x="2315" y="425"/>
                  <a:pt x="2317" y="422"/>
                  <a:pt x="2316" y="418"/>
                </a:cubicBezTo>
                <a:cubicBezTo>
                  <a:pt x="2314" y="414"/>
                  <a:pt x="2310" y="410"/>
                  <a:pt x="2307" y="410"/>
                </a:cubicBezTo>
                <a:cubicBezTo>
                  <a:pt x="2303" y="410"/>
                  <a:pt x="2302" y="413"/>
                  <a:pt x="2303" y="417"/>
                </a:cubicBezTo>
                <a:cubicBezTo>
                  <a:pt x="2304" y="421"/>
                  <a:pt x="2308" y="424"/>
                  <a:pt x="2312" y="424"/>
                </a:cubicBezTo>
                <a:close/>
                <a:moveTo>
                  <a:pt x="2292" y="423"/>
                </a:moveTo>
                <a:cubicBezTo>
                  <a:pt x="2295" y="423"/>
                  <a:pt x="2297" y="420"/>
                  <a:pt x="2296" y="416"/>
                </a:cubicBezTo>
                <a:cubicBezTo>
                  <a:pt x="2294" y="412"/>
                  <a:pt x="2290" y="409"/>
                  <a:pt x="2287" y="408"/>
                </a:cubicBezTo>
                <a:cubicBezTo>
                  <a:pt x="2283" y="408"/>
                  <a:pt x="2282" y="411"/>
                  <a:pt x="2283" y="415"/>
                </a:cubicBezTo>
                <a:cubicBezTo>
                  <a:pt x="2284" y="419"/>
                  <a:pt x="2288" y="423"/>
                  <a:pt x="2292" y="423"/>
                </a:cubicBezTo>
                <a:close/>
                <a:moveTo>
                  <a:pt x="2271" y="422"/>
                </a:moveTo>
                <a:cubicBezTo>
                  <a:pt x="2275" y="422"/>
                  <a:pt x="2277" y="419"/>
                  <a:pt x="2275" y="415"/>
                </a:cubicBezTo>
                <a:cubicBezTo>
                  <a:pt x="2274" y="411"/>
                  <a:pt x="2270" y="407"/>
                  <a:pt x="2267" y="407"/>
                </a:cubicBezTo>
                <a:cubicBezTo>
                  <a:pt x="2263" y="407"/>
                  <a:pt x="2261" y="410"/>
                  <a:pt x="2263" y="414"/>
                </a:cubicBezTo>
                <a:cubicBezTo>
                  <a:pt x="2264" y="418"/>
                  <a:pt x="2268" y="421"/>
                  <a:pt x="2271" y="422"/>
                </a:cubicBezTo>
                <a:close/>
                <a:moveTo>
                  <a:pt x="2255" y="414"/>
                </a:moveTo>
                <a:cubicBezTo>
                  <a:pt x="2254" y="410"/>
                  <a:pt x="2250" y="406"/>
                  <a:pt x="2246" y="406"/>
                </a:cubicBezTo>
                <a:cubicBezTo>
                  <a:pt x="2243" y="406"/>
                  <a:pt x="2241" y="409"/>
                  <a:pt x="2242" y="413"/>
                </a:cubicBezTo>
                <a:cubicBezTo>
                  <a:pt x="2243" y="417"/>
                  <a:pt x="2247" y="420"/>
                  <a:pt x="2251" y="420"/>
                </a:cubicBezTo>
                <a:cubicBezTo>
                  <a:pt x="2254" y="421"/>
                  <a:pt x="2256" y="418"/>
                  <a:pt x="2255" y="414"/>
                </a:cubicBezTo>
                <a:close/>
                <a:moveTo>
                  <a:pt x="2235" y="412"/>
                </a:moveTo>
                <a:cubicBezTo>
                  <a:pt x="2234" y="408"/>
                  <a:pt x="2230" y="405"/>
                  <a:pt x="2226" y="405"/>
                </a:cubicBezTo>
                <a:cubicBezTo>
                  <a:pt x="2223" y="404"/>
                  <a:pt x="2221" y="407"/>
                  <a:pt x="2222" y="412"/>
                </a:cubicBezTo>
                <a:cubicBezTo>
                  <a:pt x="2223" y="416"/>
                  <a:pt x="2227" y="419"/>
                  <a:pt x="2230" y="419"/>
                </a:cubicBezTo>
                <a:cubicBezTo>
                  <a:pt x="2234" y="419"/>
                  <a:pt x="2236" y="416"/>
                  <a:pt x="2235" y="412"/>
                </a:cubicBezTo>
                <a:close/>
                <a:moveTo>
                  <a:pt x="2214" y="411"/>
                </a:moveTo>
                <a:cubicBezTo>
                  <a:pt x="2213" y="407"/>
                  <a:pt x="2209" y="404"/>
                  <a:pt x="2206" y="403"/>
                </a:cubicBezTo>
                <a:cubicBezTo>
                  <a:pt x="2202" y="403"/>
                  <a:pt x="2200" y="406"/>
                  <a:pt x="2202" y="410"/>
                </a:cubicBezTo>
                <a:cubicBezTo>
                  <a:pt x="2203" y="414"/>
                  <a:pt x="2206" y="418"/>
                  <a:pt x="2210" y="418"/>
                </a:cubicBezTo>
                <a:cubicBezTo>
                  <a:pt x="2214" y="418"/>
                  <a:pt x="2216" y="415"/>
                  <a:pt x="2214" y="411"/>
                </a:cubicBezTo>
                <a:close/>
                <a:moveTo>
                  <a:pt x="2190" y="417"/>
                </a:moveTo>
                <a:cubicBezTo>
                  <a:pt x="2193" y="417"/>
                  <a:pt x="2195" y="414"/>
                  <a:pt x="2194" y="410"/>
                </a:cubicBezTo>
                <a:cubicBezTo>
                  <a:pt x="2193" y="406"/>
                  <a:pt x="2189" y="402"/>
                  <a:pt x="2186" y="402"/>
                </a:cubicBezTo>
                <a:cubicBezTo>
                  <a:pt x="2182" y="402"/>
                  <a:pt x="2180" y="405"/>
                  <a:pt x="2181" y="409"/>
                </a:cubicBezTo>
                <a:cubicBezTo>
                  <a:pt x="2182" y="413"/>
                  <a:pt x="2186" y="417"/>
                  <a:pt x="2190" y="417"/>
                </a:cubicBezTo>
                <a:close/>
                <a:moveTo>
                  <a:pt x="2174" y="409"/>
                </a:moveTo>
                <a:cubicBezTo>
                  <a:pt x="2173" y="405"/>
                  <a:pt x="2169" y="401"/>
                  <a:pt x="2165" y="401"/>
                </a:cubicBezTo>
                <a:cubicBezTo>
                  <a:pt x="2162" y="401"/>
                  <a:pt x="2160" y="404"/>
                  <a:pt x="2161" y="408"/>
                </a:cubicBezTo>
                <a:cubicBezTo>
                  <a:pt x="2162" y="412"/>
                  <a:pt x="2166" y="416"/>
                  <a:pt x="2169" y="416"/>
                </a:cubicBezTo>
                <a:cubicBezTo>
                  <a:pt x="2173" y="416"/>
                  <a:pt x="2175" y="413"/>
                  <a:pt x="2174" y="409"/>
                </a:cubicBezTo>
                <a:close/>
                <a:moveTo>
                  <a:pt x="2153" y="408"/>
                </a:moveTo>
                <a:cubicBezTo>
                  <a:pt x="2152" y="404"/>
                  <a:pt x="2148" y="400"/>
                  <a:pt x="2145" y="400"/>
                </a:cubicBezTo>
                <a:cubicBezTo>
                  <a:pt x="2141" y="400"/>
                  <a:pt x="2139" y="403"/>
                  <a:pt x="2140" y="407"/>
                </a:cubicBezTo>
                <a:cubicBezTo>
                  <a:pt x="2141" y="411"/>
                  <a:pt x="2145" y="415"/>
                  <a:pt x="2149" y="415"/>
                </a:cubicBezTo>
                <a:cubicBezTo>
                  <a:pt x="2152" y="415"/>
                  <a:pt x="2154" y="412"/>
                  <a:pt x="2153" y="408"/>
                </a:cubicBezTo>
                <a:close/>
                <a:moveTo>
                  <a:pt x="2128" y="414"/>
                </a:moveTo>
                <a:cubicBezTo>
                  <a:pt x="2132" y="414"/>
                  <a:pt x="2134" y="411"/>
                  <a:pt x="2133" y="407"/>
                </a:cubicBezTo>
                <a:cubicBezTo>
                  <a:pt x="2132" y="403"/>
                  <a:pt x="2128" y="399"/>
                  <a:pt x="2124" y="399"/>
                </a:cubicBezTo>
                <a:cubicBezTo>
                  <a:pt x="2121" y="399"/>
                  <a:pt x="2119" y="402"/>
                  <a:pt x="2120" y="406"/>
                </a:cubicBezTo>
                <a:cubicBezTo>
                  <a:pt x="2121" y="410"/>
                  <a:pt x="2124" y="414"/>
                  <a:pt x="2128" y="414"/>
                </a:cubicBezTo>
                <a:close/>
                <a:moveTo>
                  <a:pt x="2107" y="413"/>
                </a:moveTo>
                <a:cubicBezTo>
                  <a:pt x="2111" y="413"/>
                  <a:pt x="2113" y="410"/>
                  <a:pt x="2112" y="406"/>
                </a:cubicBezTo>
                <a:cubicBezTo>
                  <a:pt x="2111" y="402"/>
                  <a:pt x="2108" y="398"/>
                  <a:pt x="2104" y="398"/>
                </a:cubicBezTo>
                <a:cubicBezTo>
                  <a:pt x="2100" y="398"/>
                  <a:pt x="2098" y="401"/>
                  <a:pt x="2099" y="405"/>
                </a:cubicBezTo>
                <a:cubicBezTo>
                  <a:pt x="2100" y="409"/>
                  <a:pt x="2104" y="413"/>
                  <a:pt x="2107" y="413"/>
                </a:cubicBezTo>
                <a:close/>
                <a:moveTo>
                  <a:pt x="2087" y="412"/>
                </a:moveTo>
                <a:cubicBezTo>
                  <a:pt x="2090" y="412"/>
                  <a:pt x="2093" y="409"/>
                  <a:pt x="2092" y="405"/>
                </a:cubicBezTo>
                <a:cubicBezTo>
                  <a:pt x="2091" y="401"/>
                  <a:pt x="2087" y="398"/>
                  <a:pt x="2084" y="397"/>
                </a:cubicBezTo>
                <a:cubicBezTo>
                  <a:pt x="2080" y="397"/>
                  <a:pt x="2078" y="400"/>
                  <a:pt x="2079" y="404"/>
                </a:cubicBezTo>
                <a:cubicBezTo>
                  <a:pt x="2080" y="408"/>
                  <a:pt x="2083" y="412"/>
                  <a:pt x="2087" y="412"/>
                </a:cubicBezTo>
                <a:close/>
                <a:moveTo>
                  <a:pt x="2058" y="404"/>
                </a:moveTo>
                <a:cubicBezTo>
                  <a:pt x="2059" y="408"/>
                  <a:pt x="2063" y="411"/>
                  <a:pt x="2066" y="411"/>
                </a:cubicBezTo>
                <a:cubicBezTo>
                  <a:pt x="2070" y="411"/>
                  <a:pt x="2072" y="408"/>
                  <a:pt x="2071" y="404"/>
                </a:cubicBezTo>
                <a:cubicBezTo>
                  <a:pt x="2070" y="400"/>
                  <a:pt x="2067" y="397"/>
                  <a:pt x="2063" y="397"/>
                </a:cubicBezTo>
                <a:cubicBezTo>
                  <a:pt x="2060" y="396"/>
                  <a:pt x="2057" y="400"/>
                  <a:pt x="2058" y="404"/>
                </a:cubicBezTo>
                <a:close/>
                <a:moveTo>
                  <a:pt x="2043" y="396"/>
                </a:moveTo>
                <a:cubicBezTo>
                  <a:pt x="2039" y="396"/>
                  <a:pt x="2037" y="399"/>
                  <a:pt x="2038" y="403"/>
                </a:cubicBezTo>
                <a:cubicBezTo>
                  <a:pt x="2038" y="407"/>
                  <a:pt x="2042" y="410"/>
                  <a:pt x="2045" y="410"/>
                </a:cubicBezTo>
                <a:cubicBezTo>
                  <a:pt x="2049" y="410"/>
                  <a:pt x="2051" y="407"/>
                  <a:pt x="2050" y="403"/>
                </a:cubicBezTo>
                <a:cubicBezTo>
                  <a:pt x="2050" y="399"/>
                  <a:pt x="2046" y="396"/>
                  <a:pt x="2043" y="396"/>
                </a:cubicBezTo>
                <a:close/>
                <a:moveTo>
                  <a:pt x="2022" y="395"/>
                </a:moveTo>
                <a:cubicBezTo>
                  <a:pt x="2018" y="395"/>
                  <a:pt x="2016" y="398"/>
                  <a:pt x="2017" y="402"/>
                </a:cubicBezTo>
                <a:cubicBezTo>
                  <a:pt x="2018" y="406"/>
                  <a:pt x="2021" y="409"/>
                  <a:pt x="2025" y="410"/>
                </a:cubicBezTo>
                <a:cubicBezTo>
                  <a:pt x="2028" y="410"/>
                  <a:pt x="2031" y="407"/>
                  <a:pt x="2030" y="402"/>
                </a:cubicBezTo>
                <a:cubicBezTo>
                  <a:pt x="2029" y="398"/>
                  <a:pt x="2026" y="395"/>
                  <a:pt x="2022" y="395"/>
                </a:cubicBezTo>
                <a:close/>
                <a:moveTo>
                  <a:pt x="2001" y="394"/>
                </a:moveTo>
                <a:cubicBezTo>
                  <a:pt x="1998" y="394"/>
                  <a:pt x="1996" y="397"/>
                  <a:pt x="1996" y="401"/>
                </a:cubicBezTo>
                <a:cubicBezTo>
                  <a:pt x="1997" y="405"/>
                  <a:pt x="2000" y="409"/>
                  <a:pt x="2004" y="409"/>
                </a:cubicBezTo>
                <a:cubicBezTo>
                  <a:pt x="2008" y="409"/>
                  <a:pt x="2010" y="406"/>
                  <a:pt x="2009" y="402"/>
                </a:cubicBezTo>
                <a:cubicBezTo>
                  <a:pt x="2008" y="398"/>
                  <a:pt x="2005" y="394"/>
                  <a:pt x="2001" y="394"/>
                </a:cubicBezTo>
                <a:close/>
                <a:moveTo>
                  <a:pt x="1989" y="401"/>
                </a:moveTo>
                <a:cubicBezTo>
                  <a:pt x="1988" y="397"/>
                  <a:pt x="1984" y="394"/>
                  <a:pt x="1981" y="394"/>
                </a:cubicBezTo>
                <a:cubicBezTo>
                  <a:pt x="1977" y="394"/>
                  <a:pt x="1975" y="397"/>
                  <a:pt x="1976" y="401"/>
                </a:cubicBezTo>
                <a:cubicBezTo>
                  <a:pt x="1976" y="405"/>
                  <a:pt x="1980" y="408"/>
                  <a:pt x="1983" y="408"/>
                </a:cubicBezTo>
                <a:cubicBezTo>
                  <a:pt x="1987" y="408"/>
                  <a:pt x="1989" y="405"/>
                  <a:pt x="1989" y="401"/>
                </a:cubicBezTo>
                <a:close/>
                <a:moveTo>
                  <a:pt x="1962" y="408"/>
                </a:moveTo>
                <a:cubicBezTo>
                  <a:pt x="1966" y="408"/>
                  <a:pt x="1969" y="405"/>
                  <a:pt x="1968" y="401"/>
                </a:cubicBezTo>
                <a:cubicBezTo>
                  <a:pt x="1967" y="397"/>
                  <a:pt x="1964" y="393"/>
                  <a:pt x="1960" y="393"/>
                </a:cubicBezTo>
                <a:cubicBezTo>
                  <a:pt x="1957" y="393"/>
                  <a:pt x="1954" y="396"/>
                  <a:pt x="1955" y="400"/>
                </a:cubicBezTo>
                <a:cubicBezTo>
                  <a:pt x="1955" y="404"/>
                  <a:pt x="1959" y="408"/>
                  <a:pt x="1962" y="408"/>
                </a:cubicBezTo>
                <a:close/>
                <a:moveTo>
                  <a:pt x="1940" y="393"/>
                </a:moveTo>
                <a:cubicBezTo>
                  <a:pt x="1936" y="392"/>
                  <a:pt x="1934" y="396"/>
                  <a:pt x="1934" y="400"/>
                </a:cubicBezTo>
                <a:cubicBezTo>
                  <a:pt x="1935" y="404"/>
                  <a:pt x="1938" y="407"/>
                  <a:pt x="1942" y="407"/>
                </a:cubicBezTo>
                <a:cubicBezTo>
                  <a:pt x="1945" y="407"/>
                  <a:pt x="1948" y="404"/>
                  <a:pt x="1947" y="400"/>
                </a:cubicBezTo>
                <a:cubicBezTo>
                  <a:pt x="1947" y="396"/>
                  <a:pt x="1943" y="393"/>
                  <a:pt x="1940" y="393"/>
                </a:cubicBezTo>
                <a:close/>
                <a:moveTo>
                  <a:pt x="1921" y="407"/>
                </a:moveTo>
                <a:cubicBezTo>
                  <a:pt x="1925" y="407"/>
                  <a:pt x="1927" y="403"/>
                  <a:pt x="1926" y="399"/>
                </a:cubicBezTo>
                <a:cubicBezTo>
                  <a:pt x="1926" y="395"/>
                  <a:pt x="1923" y="392"/>
                  <a:pt x="1919" y="392"/>
                </a:cubicBezTo>
                <a:cubicBezTo>
                  <a:pt x="1915" y="392"/>
                  <a:pt x="1913" y="395"/>
                  <a:pt x="1913" y="399"/>
                </a:cubicBezTo>
                <a:cubicBezTo>
                  <a:pt x="1914" y="403"/>
                  <a:pt x="1917" y="407"/>
                  <a:pt x="1921" y="407"/>
                </a:cubicBezTo>
                <a:close/>
                <a:moveTo>
                  <a:pt x="1885" y="399"/>
                </a:moveTo>
                <a:cubicBezTo>
                  <a:pt x="1884" y="395"/>
                  <a:pt x="1881" y="391"/>
                  <a:pt x="1878" y="391"/>
                </a:cubicBezTo>
                <a:cubicBezTo>
                  <a:pt x="1874" y="391"/>
                  <a:pt x="1871" y="394"/>
                  <a:pt x="1872" y="398"/>
                </a:cubicBezTo>
                <a:cubicBezTo>
                  <a:pt x="1872" y="402"/>
                  <a:pt x="1876" y="406"/>
                  <a:pt x="1879" y="406"/>
                </a:cubicBezTo>
                <a:cubicBezTo>
                  <a:pt x="1883" y="406"/>
                  <a:pt x="1885" y="403"/>
                  <a:pt x="1885" y="399"/>
                </a:cubicBezTo>
                <a:close/>
                <a:moveTo>
                  <a:pt x="1843" y="398"/>
                </a:moveTo>
                <a:cubicBezTo>
                  <a:pt x="1843" y="394"/>
                  <a:pt x="1840" y="391"/>
                  <a:pt x="1836" y="391"/>
                </a:cubicBezTo>
                <a:cubicBezTo>
                  <a:pt x="1833" y="391"/>
                  <a:pt x="1830" y="394"/>
                  <a:pt x="1830" y="398"/>
                </a:cubicBezTo>
                <a:cubicBezTo>
                  <a:pt x="1831" y="402"/>
                  <a:pt x="1834" y="405"/>
                  <a:pt x="1837" y="405"/>
                </a:cubicBezTo>
                <a:cubicBezTo>
                  <a:pt x="1841" y="405"/>
                  <a:pt x="1844" y="402"/>
                  <a:pt x="1843" y="398"/>
                </a:cubicBezTo>
                <a:close/>
                <a:moveTo>
                  <a:pt x="1691" y="405"/>
                </a:moveTo>
                <a:cubicBezTo>
                  <a:pt x="1695" y="405"/>
                  <a:pt x="1698" y="401"/>
                  <a:pt x="1698" y="397"/>
                </a:cubicBezTo>
                <a:cubicBezTo>
                  <a:pt x="1697" y="393"/>
                  <a:pt x="1695" y="390"/>
                  <a:pt x="1691" y="390"/>
                </a:cubicBezTo>
                <a:cubicBezTo>
                  <a:pt x="1687" y="390"/>
                  <a:pt x="1684" y="393"/>
                  <a:pt x="1684" y="397"/>
                </a:cubicBezTo>
                <a:cubicBezTo>
                  <a:pt x="1684" y="401"/>
                  <a:pt x="1687" y="405"/>
                  <a:pt x="1691" y="405"/>
                </a:cubicBezTo>
                <a:close/>
                <a:moveTo>
                  <a:pt x="1670" y="405"/>
                </a:moveTo>
                <a:cubicBezTo>
                  <a:pt x="1674" y="405"/>
                  <a:pt x="1677" y="401"/>
                  <a:pt x="1677" y="397"/>
                </a:cubicBezTo>
                <a:cubicBezTo>
                  <a:pt x="1677" y="393"/>
                  <a:pt x="1674" y="390"/>
                  <a:pt x="1670" y="390"/>
                </a:cubicBezTo>
                <a:cubicBezTo>
                  <a:pt x="1667" y="390"/>
                  <a:pt x="1664" y="394"/>
                  <a:pt x="1664" y="398"/>
                </a:cubicBezTo>
                <a:cubicBezTo>
                  <a:pt x="1664" y="402"/>
                  <a:pt x="1667" y="405"/>
                  <a:pt x="1670" y="405"/>
                </a:cubicBezTo>
                <a:close/>
                <a:moveTo>
                  <a:pt x="1649" y="390"/>
                </a:moveTo>
                <a:cubicBezTo>
                  <a:pt x="1646" y="390"/>
                  <a:pt x="1643" y="394"/>
                  <a:pt x="1643" y="398"/>
                </a:cubicBezTo>
                <a:cubicBezTo>
                  <a:pt x="1643" y="402"/>
                  <a:pt x="1646" y="405"/>
                  <a:pt x="1649" y="405"/>
                </a:cubicBezTo>
                <a:cubicBezTo>
                  <a:pt x="1653" y="405"/>
                  <a:pt x="1656" y="402"/>
                  <a:pt x="1656" y="398"/>
                </a:cubicBezTo>
                <a:cubicBezTo>
                  <a:pt x="1656" y="394"/>
                  <a:pt x="1653" y="390"/>
                  <a:pt x="1649" y="390"/>
                </a:cubicBezTo>
                <a:close/>
                <a:moveTo>
                  <a:pt x="1629" y="391"/>
                </a:moveTo>
                <a:cubicBezTo>
                  <a:pt x="1625" y="391"/>
                  <a:pt x="1622" y="394"/>
                  <a:pt x="1622" y="398"/>
                </a:cubicBezTo>
                <a:cubicBezTo>
                  <a:pt x="1622" y="402"/>
                  <a:pt x="1625" y="405"/>
                  <a:pt x="1628" y="405"/>
                </a:cubicBezTo>
                <a:cubicBezTo>
                  <a:pt x="1632" y="405"/>
                  <a:pt x="1635" y="402"/>
                  <a:pt x="1635" y="398"/>
                </a:cubicBezTo>
                <a:cubicBezTo>
                  <a:pt x="1635" y="394"/>
                  <a:pt x="1632" y="391"/>
                  <a:pt x="1629" y="391"/>
                </a:cubicBezTo>
                <a:close/>
                <a:moveTo>
                  <a:pt x="1608" y="391"/>
                </a:moveTo>
                <a:cubicBezTo>
                  <a:pt x="1604" y="391"/>
                  <a:pt x="1601" y="394"/>
                  <a:pt x="1601" y="398"/>
                </a:cubicBezTo>
                <a:cubicBezTo>
                  <a:pt x="1601" y="402"/>
                  <a:pt x="1604" y="406"/>
                  <a:pt x="1607" y="405"/>
                </a:cubicBezTo>
                <a:cubicBezTo>
                  <a:pt x="1611" y="405"/>
                  <a:pt x="1614" y="402"/>
                  <a:pt x="1614" y="398"/>
                </a:cubicBezTo>
                <a:cubicBezTo>
                  <a:pt x="1614" y="394"/>
                  <a:pt x="1611" y="391"/>
                  <a:pt x="1608" y="391"/>
                </a:cubicBezTo>
                <a:close/>
                <a:moveTo>
                  <a:pt x="971" y="425"/>
                </a:moveTo>
                <a:cubicBezTo>
                  <a:pt x="967" y="425"/>
                  <a:pt x="963" y="429"/>
                  <a:pt x="962" y="433"/>
                </a:cubicBezTo>
                <a:cubicBezTo>
                  <a:pt x="960" y="437"/>
                  <a:pt x="962" y="440"/>
                  <a:pt x="965" y="440"/>
                </a:cubicBezTo>
                <a:cubicBezTo>
                  <a:pt x="969" y="439"/>
                  <a:pt x="973" y="436"/>
                  <a:pt x="974" y="432"/>
                </a:cubicBezTo>
                <a:cubicBezTo>
                  <a:pt x="976" y="428"/>
                  <a:pt x="974" y="425"/>
                  <a:pt x="971" y="425"/>
                </a:cubicBezTo>
                <a:close/>
                <a:moveTo>
                  <a:pt x="950" y="427"/>
                </a:moveTo>
                <a:cubicBezTo>
                  <a:pt x="947" y="427"/>
                  <a:pt x="943" y="431"/>
                  <a:pt x="941" y="435"/>
                </a:cubicBezTo>
                <a:cubicBezTo>
                  <a:pt x="940" y="439"/>
                  <a:pt x="942" y="442"/>
                  <a:pt x="945" y="442"/>
                </a:cubicBezTo>
                <a:cubicBezTo>
                  <a:pt x="949" y="441"/>
                  <a:pt x="953" y="438"/>
                  <a:pt x="954" y="434"/>
                </a:cubicBezTo>
                <a:cubicBezTo>
                  <a:pt x="956" y="430"/>
                  <a:pt x="954" y="427"/>
                  <a:pt x="950" y="427"/>
                </a:cubicBezTo>
                <a:close/>
                <a:moveTo>
                  <a:pt x="934" y="436"/>
                </a:moveTo>
                <a:cubicBezTo>
                  <a:pt x="935" y="432"/>
                  <a:pt x="934" y="429"/>
                  <a:pt x="930" y="429"/>
                </a:cubicBezTo>
                <a:cubicBezTo>
                  <a:pt x="927" y="429"/>
                  <a:pt x="923" y="433"/>
                  <a:pt x="921" y="437"/>
                </a:cubicBezTo>
                <a:cubicBezTo>
                  <a:pt x="920" y="441"/>
                  <a:pt x="921" y="444"/>
                  <a:pt x="925" y="444"/>
                </a:cubicBezTo>
                <a:cubicBezTo>
                  <a:pt x="928" y="443"/>
                  <a:pt x="932" y="440"/>
                  <a:pt x="934" y="436"/>
                </a:cubicBezTo>
                <a:close/>
                <a:moveTo>
                  <a:pt x="905" y="446"/>
                </a:moveTo>
                <a:cubicBezTo>
                  <a:pt x="908" y="445"/>
                  <a:pt x="912" y="442"/>
                  <a:pt x="914" y="438"/>
                </a:cubicBezTo>
                <a:cubicBezTo>
                  <a:pt x="915" y="434"/>
                  <a:pt x="914" y="431"/>
                  <a:pt x="910" y="431"/>
                </a:cubicBezTo>
                <a:cubicBezTo>
                  <a:pt x="907" y="431"/>
                  <a:pt x="903" y="435"/>
                  <a:pt x="901" y="439"/>
                </a:cubicBezTo>
                <a:cubicBezTo>
                  <a:pt x="900" y="443"/>
                  <a:pt x="901" y="446"/>
                  <a:pt x="905" y="446"/>
                </a:cubicBezTo>
                <a:close/>
                <a:moveTo>
                  <a:pt x="881" y="441"/>
                </a:moveTo>
                <a:cubicBezTo>
                  <a:pt x="880" y="445"/>
                  <a:pt x="881" y="448"/>
                  <a:pt x="885" y="448"/>
                </a:cubicBezTo>
                <a:cubicBezTo>
                  <a:pt x="888" y="447"/>
                  <a:pt x="892" y="444"/>
                  <a:pt x="894" y="440"/>
                </a:cubicBezTo>
                <a:cubicBezTo>
                  <a:pt x="895" y="436"/>
                  <a:pt x="894" y="433"/>
                  <a:pt x="890" y="433"/>
                </a:cubicBezTo>
                <a:cubicBezTo>
                  <a:pt x="887" y="433"/>
                  <a:pt x="883" y="437"/>
                  <a:pt x="881" y="441"/>
                </a:cubicBezTo>
                <a:close/>
                <a:moveTo>
                  <a:pt x="870" y="435"/>
                </a:moveTo>
                <a:cubicBezTo>
                  <a:pt x="867" y="435"/>
                  <a:pt x="863" y="439"/>
                  <a:pt x="861" y="443"/>
                </a:cubicBezTo>
                <a:cubicBezTo>
                  <a:pt x="860" y="447"/>
                  <a:pt x="861" y="450"/>
                  <a:pt x="865" y="450"/>
                </a:cubicBezTo>
                <a:cubicBezTo>
                  <a:pt x="868" y="449"/>
                  <a:pt x="872" y="446"/>
                  <a:pt x="874" y="442"/>
                </a:cubicBezTo>
                <a:cubicBezTo>
                  <a:pt x="875" y="438"/>
                  <a:pt x="874" y="435"/>
                  <a:pt x="870" y="435"/>
                </a:cubicBezTo>
                <a:close/>
                <a:moveTo>
                  <a:pt x="841" y="445"/>
                </a:moveTo>
                <a:cubicBezTo>
                  <a:pt x="840" y="449"/>
                  <a:pt x="841" y="452"/>
                  <a:pt x="845" y="452"/>
                </a:cubicBezTo>
                <a:cubicBezTo>
                  <a:pt x="848" y="451"/>
                  <a:pt x="852" y="448"/>
                  <a:pt x="854" y="444"/>
                </a:cubicBezTo>
                <a:cubicBezTo>
                  <a:pt x="855" y="440"/>
                  <a:pt x="854" y="437"/>
                  <a:pt x="851" y="437"/>
                </a:cubicBezTo>
                <a:cubicBezTo>
                  <a:pt x="847" y="437"/>
                  <a:pt x="843" y="441"/>
                  <a:pt x="841" y="445"/>
                </a:cubicBezTo>
                <a:close/>
                <a:moveTo>
                  <a:pt x="831" y="439"/>
                </a:moveTo>
                <a:cubicBezTo>
                  <a:pt x="827" y="440"/>
                  <a:pt x="823" y="443"/>
                  <a:pt x="821" y="447"/>
                </a:cubicBezTo>
                <a:cubicBezTo>
                  <a:pt x="820" y="451"/>
                  <a:pt x="821" y="454"/>
                  <a:pt x="825" y="454"/>
                </a:cubicBezTo>
                <a:cubicBezTo>
                  <a:pt x="828" y="454"/>
                  <a:pt x="832" y="450"/>
                  <a:pt x="834" y="446"/>
                </a:cubicBezTo>
                <a:cubicBezTo>
                  <a:pt x="836" y="442"/>
                  <a:pt x="834" y="439"/>
                  <a:pt x="831" y="439"/>
                </a:cubicBezTo>
                <a:close/>
                <a:moveTo>
                  <a:pt x="802" y="449"/>
                </a:moveTo>
                <a:cubicBezTo>
                  <a:pt x="800" y="453"/>
                  <a:pt x="801" y="456"/>
                  <a:pt x="805" y="456"/>
                </a:cubicBezTo>
                <a:cubicBezTo>
                  <a:pt x="808" y="456"/>
                  <a:pt x="812" y="452"/>
                  <a:pt x="814" y="448"/>
                </a:cubicBezTo>
                <a:cubicBezTo>
                  <a:pt x="816" y="444"/>
                  <a:pt x="814" y="441"/>
                  <a:pt x="811" y="441"/>
                </a:cubicBezTo>
                <a:cubicBezTo>
                  <a:pt x="807" y="442"/>
                  <a:pt x="803" y="445"/>
                  <a:pt x="802" y="449"/>
                </a:cubicBezTo>
                <a:close/>
                <a:moveTo>
                  <a:pt x="782" y="452"/>
                </a:moveTo>
                <a:cubicBezTo>
                  <a:pt x="780" y="456"/>
                  <a:pt x="781" y="459"/>
                  <a:pt x="785" y="458"/>
                </a:cubicBezTo>
                <a:cubicBezTo>
                  <a:pt x="788" y="458"/>
                  <a:pt x="792" y="454"/>
                  <a:pt x="794" y="450"/>
                </a:cubicBezTo>
                <a:cubicBezTo>
                  <a:pt x="796" y="446"/>
                  <a:pt x="795" y="443"/>
                  <a:pt x="791" y="444"/>
                </a:cubicBezTo>
                <a:cubicBezTo>
                  <a:pt x="788" y="444"/>
                  <a:pt x="784" y="448"/>
                  <a:pt x="782" y="452"/>
                </a:cubicBezTo>
                <a:close/>
                <a:moveTo>
                  <a:pt x="765" y="461"/>
                </a:moveTo>
                <a:cubicBezTo>
                  <a:pt x="768" y="460"/>
                  <a:pt x="773" y="457"/>
                  <a:pt x="774" y="453"/>
                </a:cubicBezTo>
                <a:cubicBezTo>
                  <a:pt x="776" y="448"/>
                  <a:pt x="775" y="446"/>
                  <a:pt x="771" y="446"/>
                </a:cubicBezTo>
                <a:cubicBezTo>
                  <a:pt x="768" y="446"/>
                  <a:pt x="764" y="450"/>
                  <a:pt x="762" y="454"/>
                </a:cubicBezTo>
                <a:cubicBezTo>
                  <a:pt x="760" y="458"/>
                  <a:pt x="762" y="461"/>
                  <a:pt x="765" y="461"/>
                </a:cubicBezTo>
                <a:close/>
                <a:moveTo>
                  <a:pt x="745" y="463"/>
                </a:moveTo>
                <a:cubicBezTo>
                  <a:pt x="749" y="462"/>
                  <a:pt x="753" y="459"/>
                  <a:pt x="755" y="455"/>
                </a:cubicBezTo>
                <a:cubicBezTo>
                  <a:pt x="757" y="451"/>
                  <a:pt x="755" y="448"/>
                  <a:pt x="752" y="448"/>
                </a:cubicBezTo>
                <a:cubicBezTo>
                  <a:pt x="748" y="449"/>
                  <a:pt x="744" y="452"/>
                  <a:pt x="742" y="456"/>
                </a:cubicBezTo>
                <a:cubicBezTo>
                  <a:pt x="741" y="460"/>
                  <a:pt x="742" y="463"/>
                  <a:pt x="745" y="463"/>
                </a:cubicBezTo>
                <a:close/>
                <a:moveTo>
                  <a:pt x="735" y="457"/>
                </a:moveTo>
                <a:cubicBezTo>
                  <a:pt x="737" y="453"/>
                  <a:pt x="736" y="450"/>
                  <a:pt x="732" y="451"/>
                </a:cubicBezTo>
                <a:cubicBezTo>
                  <a:pt x="729" y="451"/>
                  <a:pt x="725" y="455"/>
                  <a:pt x="723" y="459"/>
                </a:cubicBezTo>
                <a:cubicBezTo>
                  <a:pt x="721" y="463"/>
                  <a:pt x="722" y="466"/>
                  <a:pt x="726" y="465"/>
                </a:cubicBezTo>
                <a:cubicBezTo>
                  <a:pt x="729" y="465"/>
                  <a:pt x="733" y="461"/>
                  <a:pt x="735" y="457"/>
                </a:cubicBezTo>
                <a:close/>
                <a:moveTo>
                  <a:pt x="715" y="460"/>
                </a:moveTo>
                <a:cubicBezTo>
                  <a:pt x="717" y="455"/>
                  <a:pt x="716" y="453"/>
                  <a:pt x="713" y="453"/>
                </a:cubicBezTo>
                <a:cubicBezTo>
                  <a:pt x="709" y="453"/>
                  <a:pt x="705" y="457"/>
                  <a:pt x="703" y="461"/>
                </a:cubicBezTo>
                <a:cubicBezTo>
                  <a:pt x="701" y="465"/>
                  <a:pt x="703" y="468"/>
                  <a:pt x="706" y="468"/>
                </a:cubicBezTo>
                <a:cubicBezTo>
                  <a:pt x="709" y="467"/>
                  <a:pt x="714" y="464"/>
                  <a:pt x="715" y="460"/>
                </a:cubicBezTo>
                <a:close/>
                <a:moveTo>
                  <a:pt x="686" y="470"/>
                </a:moveTo>
                <a:cubicBezTo>
                  <a:pt x="690" y="470"/>
                  <a:pt x="694" y="466"/>
                  <a:pt x="696" y="462"/>
                </a:cubicBezTo>
                <a:cubicBezTo>
                  <a:pt x="698" y="458"/>
                  <a:pt x="697" y="455"/>
                  <a:pt x="693" y="455"/>
                </a:cubicBezTo>
                <a:cubicBezTo>
                  <a:pt x="690" y="456"/>
                  <a:pt x="686" y="459"/>
                  <a:pt x="684" y="464"/>
                </a:cubicBezTo>
                <a:cubicBezTo>
                  <a:pt x="682" y="468"/>
                  <a:pt x="683" y="471"/>
                  <a:pt x="686" y="470"/>
                </a:cubicBezTo>
                <a:close/>
                <a:moveTo>
                  <a:pt x="667" y="473"/>
                </a:moveTo>
                <a:cubicBezTo>
                  <a:pt x="670" y="472"/>
                  <a:pt x="675" y="468"/>
                  <a:pt x="676" y="464"/>
                </a:cubicBezTo>
                <a:cubicBezTo>
                  <a:pt x="678" y="460"/>
                  <a:pt x="677" y="457"/>
                  <a:pt x="674" y="458"/>
                </a:cubicBezTo>
                <a:cubicBezTo>
                  <a:pt x="671" y="458"/>
                  <a:pt x="666" y="462"/>
                  <a:pt x="664" y="466"/>
                </a:cubicBezTo>
                <a:cubicBezTo>
                  <a:pt x="662" y="470"/>
                  <a:pt x="663" y="473"/>
                  <a:pt x="667" y="473"/>
                </a:cubicBezTo>
                <a:close/>
                <a:moveTo>
                  <a:pt x="657" y="467"/>
                </a:moveTo>
                <a:cubicBezTo>
                  <a:pt x="659" y="463"/>
                  <a:pt x="658" y="460"/>
                  <a:pt x="655" y="460"/>
                </a:cubicBezTo>
                <a:cubicBezTo>
                  <a:pt x="651" y="461"/>
                  <a:pt x="647" y="464"/>
                  <a:pt x="645" y="469"/>
                </a:cubicBezTo>
                <a:cubicBezTo>
                  <a:pt x="643" y="473"/>
                  <a:pt x="644" y="476"/>
                  <a:pt x="647" y="475"/>
                </a:cubicBezTo>
                <a:cubicBezTo>
                  <a:pt x="651" y="475"/>
                  <a:pt x="655" y="471"/>
                  <a:pt x="657" y="467"/>
                </a:cubicBezTo>
                <a:close/>
                <a:moveTo>
                  <a:pt x="638" y="469"/>
                </a:moveTo>
                <a:cubicBezTo>
                  <a:pt x="640" y="465"/>
                  <a:pt x="639" y="462"/>
                  <a:pt x="635" y="463"/>
                </a:cubicBezTo>
                <a:cubicBezTo>
                  <a:pt x="632" y="463"/>
                  <a:pt x="628" y="467"/>
                  <a:pt x="626" y="471"/>
                </a:cubicBezTo>
                <a:cubicBezTo>
                  <a:pt x="624" y="475"/>
                  <a:pt x="625" y="478"/>
                  <a:pt x="628" y="478"/>
                </a:cubicBezTo>
                <a:cubicBezTo>
                  <a:pt x="631" y="477"/>
                  <a:pt x="636" y="474"/>
                  <a:pt x="638" y="469"/>
                </a:cubicBezTo>
                <a:close/>
                <a:moveTo>
                  <a:pt x="618" y="472"/>
                </a:moveTo>
                <a:cubicBezTo>
                  <a:pt x="620" y="468"/>
                  <a:pt x="619" y="465"/>
                  <a:pt x="616" y="466"/>
                </a:cubicBezTo>
                <a:cubicBezTo>
                  <a:pt x="613" y="466"/>
                  <a:pt x="608" y="470"/>
                  <a:pt x="606" y="474"/>
                </a:cubicBezTo>
                <a:cubicBezTo>
                  <a:pt x="604" y="478"/>
                  <a:pt x="605" y="481"/>
                  <a:pt x="609" y="480"/>
                </a:cubicBezTo>
                <a:cubicBezTo>
                  <a:pt x="612" y="480"/>
                  <a:pt x="616" y="476"/>
                  <a:pt x="618" y="472"/>
                </a:cubicBezTo>
                <a:close/>
                <a:moveTo>
                  <a:pt x="599" y="475"/>
                </a:moveTo>
                <a:cubicBezTo>
                  <a:pt x="601" y="471"/>
                  <a:pt x="600" y="468"/>
                  <a:pt x="597" y="468"/>
                </a:cubicBezTo>
                <a:cubicBezTo>
                  <a:pt x="594" y="469"/>
                  <a:pt x="589" y="472"/>
                  <a:pt x="587" y="476"/>
                </a:cubicBezTo>
                <a:cubicBezTo>
                  <a:pt x="585" y="480"/>
                  <a:pt x="586" y="483"/>
                  <a:pt x="589" y="483"/>
                </a:cubicBezTo>
                <a:cubicBezTo>
                  <a:pt x="593" y="482"/>
                  <a:pt x="597" y="479"/>
                  <a:pt x="599" y="475"/>
                </a:cubicBezTo>
                <a:close/>
                <a:moveTo>
                  <a:pt x="580" y="477"/>
                </a:moveTo>
                <a:cubicBezTo>
                  <a:pt x="582" y="473"/>
                  <a:pt x="581" y="470"/>
                  <a:pt x="578" y="471"/>
                </a:cubicBezTo>
                <a:cubicBezTo>
                  <a:pt x="575" y="471"/>
                  <a:pt x="570" y="475"/>
                  <a:pt x="568" y="479"/>
                </a:cubicBezTo>
                <a:cubicBezTo>
                  <a:pt x="566" y="483"/>
                  <a:pt x="567" y="486"/>
                  <a:pt x="570" y="485"/>
                </a:cubicBezTo>
                <a:cubicBezTo>
                  <a:pt x="574" y="485"/>
                  <a:pt x="578" y="481"/>
                  <a:pt x="580" y="477"/>
                </a:cubicBezTo>
                <a:close/>
                <a:moveTo>
                  <a:pt x="559" y="473"/>
                </a:moveTo>
                <a:cubicBezTo>
                  <a:pt x="556" y="474"/>
                  <a:pt x="551" y="478"/>
                  <a:pt x="549" y="482"/>
                </a:cubicBezTo>
                <a:cubicBezTo>
                  <a:pt x="547" y="486"/>
                  <a:pt x="548" y="489"/>
                  <a:pt x="551" y="488"/>
                </a:cubicBezTo>
                <a:cubicBezTo>
                  <a:pt x="554" y="488"/>
                  <a:pt x="559" y="484"/>
                  <a:pt x="561" y="480"/>
                </a:cubicBezTo>
                <a:cubicBezTo>
                  <a:pt x="563" y="476"/>
                  <a:pt x="562" y="473"/>
                  <a:pt x="559" y="473"/>
                </a:cubicBezTo>
                <a:close/>
                <a:moveTo>
                  <a:pt x="532" y="491"/>
                </a:moveTo>
                <a:cubicBezTo>
                  <a:pt x="535" y="490"/>
                  <a:pt x="540" y="487"/>
                  <a:pt x="542" y="483"/>
                </a:cubicBezTo>
                <a:cubicBezTo>
                  <a:pt x="544" y="479"/>
                  <a:pt x="543" y="476"/>
                  <a:pt x="540" y="476"/>
                </a:cubicBezTo>
                <a:cubicBezTo>
                  <a:pt x="537" y="477"/>
                  <a:pt x="532" y="480"/>
                  <a:pt x="530" y="484"/>
                </a:cubicBezTo>
                <a:cubicBezTo>
                  <a:pt x="528" y="488"/>
                  <a:pt x="529" y="491"/>
                  <a:pt x="532" y="491"/>
                </a:cubicBezTo>
                <a:close/>
                <a:moveTo>
                  <a:pt x="513" y="494"/>
                </a:moveTo>
                <a:cubicBezTo>
                  <a:pt x="516" y="493"/>
                  <a:pt x="521" y="490"/>
                  <a:pt x="523" y="485"/>
                </a:cubicBezTo>
                <a:cubicBezTo>
                  <a:pt x="525" y="481"/>
                  <a:pt x="524" y="478"/>
                  <a:pt x="521" y="479"/>
                </a:cubicBezTo>
                <a:cubicBezTo>
                  <a:pt x="518" y="479"/>
                  <a:pt x="513" y="483"/>
                  <a:pt x="511" y="487"/>
                </a:cubicBezTo>
                <a:cubicBezTo>
                  <a:pt x="509" y="491"/>
                  <a:pt x="510" y="494"/>
                  <a:pt x="513" y="494"/>
                </a:cubicBezTo>
                <a:close/>
                <a:moveTo>
                  <a:pt x="494" y="496"/>
                </a:moveTo>
                <a:cubicBezTo>
                  <a:pt x="497" y="496"/>
                  <a:pt x="502" y="492"/>
                  <a:pt x="504" y="488"/>
                </a:cubicBezTo>
                <a:cubicBezTo>
                  <a:pt x="506" y="484"/>
                  <a:pt x="505" y="481"/>
                  <a:pt x="502" y="482"/>
                </a:cubicBezTo>
                <a:cubicBezTo>
                  <a:pt x="499" y="482"/>
                  <a:pt x="494" y="486"/>
                  <a:pt x="492" y="490"/>
                </a:cubicBezTo>
                <a:cubicBezTo>
                  <a:pt x="490" y="494"/>
                  <a:pt x="491" y="497"/>
                  <a:pt x="494" y="496"/>
                </a:cubicBezTo>
                <a:close/>
                <a:moveTo>
                  <a:pt x="475" y="499"/>
                </a:moveTo>
                <a:cubicBezTo>
                  <a:pt x="479" y="499"/>
                  <a:pt x="483" y="495"/>
                  <a:pt x="485" y="491"/>
                </a:cubicBezTo>
                <a:cubicBezTo>
                  <a:pt x="487" y="487"/>
                  <a:pt x="487" y="484"/>
                  <a:pt x="483" y="485"/>
                </a:cubicBezTo>
                <a:cubicBezTo>
                  <a:pt x="480" y="485"/>
                  <a:pt x="476" y="489"/>
                  <a:pt x="473" y="493"/>
                </a:cubicBezTo>
                <a:cubicBezTo>
                  <a:pt x="471" y="497"/>
                  <a:pt x="472" y="500"/>
                  <a:pt x="475" y="499"/>
                </a:cubicBezTo>
                <a:close/>
                <a:moveTo>
                  <a:pt x="457" y="502"/>
                </a:moveTo>
                <a:cubicBezTo>
                  <a:pt x="460" y="502"/>
                  <a:pt x="464" y="498"/>
                  <a:pt x="467" y="494"/>
                </a:cubicBezTo>
                <a:cubicBezTo>
                  <a:pt x="469" y="490"/>
                  <a:pt x="468" y="487"/>
                  <a:pt x="465" y="487"/>
                </a:cubicBezTo>
                <a:cubicBezTo>
                  <a:pt x="462" y="488"/>
                  <a:pt x="457" y="492"/>
                  <a:pt x="455" y="496"/>
                </a:cubicBezTo>
                <a:cubicBezTo>
                  <a:pt x="452" y="500"/>
                  <a:pt x="453" y="503"/>
                  <a:pt x="457" y="502"/>
                </a:cubicBezTo>
                <a:close/>
                <a:moveTo>
                  <a:pt x="438" y="505"/>
                </a:moveTo>
                <a:cubicBezTo>
                  <a:pt x="441" y="505"/>
                  <a:pt x="446" y="501"/>
                  <a:pt x="448" y="497"/>
                </a:cubicBezTo>
                <a:cubicBezTo>
                  <a:pt x="450" y="493"/>
                  <a:pt x="449" y="490"/>
                  <a:pt x="446" y="490"/>
                </a:cubicBezTo>
                <a:cubicBezTo>
                  <a:pt x="443" y="491"/>
                  <a:pt x="438" y="495"/>
                  <a:pt x="436" y="499"/>
                </a:cubicBezTo>
                <a:cubicBezTo>
                  <a:pt x="434" y="503"/>
                  <a:pt x="435" y="506"/>
                  <a:pt x="438" y="505"/>
                </a:cubicBezTo>
                <a:close/>
                <a:moveTo>
                  <a:pt x="160" y="540"/>
                </a:moveTo>
                <a:cubicBezTo>
                  <a:pt x="157" y="541"/>
                  <a:pt x="152" y="545"/>
                  <a:pt x="150" y="549"/>
                </a:cubicBezTo>
                <a:cubicBezTo>
                  <a:pt x="147" y="553"/>
                  <a:pt x="148" y="556"/>
                  <a:pt x="151" y="555"/>
                </a:cubicBezTo>
                <a:cubicBezTo>
                  <a:pt x="154" y="555"/>
                  <a:pt x="158" y="551"/>
                  <a:pt x="161" y="547"/>
                </a:cubicBezTo>
                <a:cubicBezTo>
                  <a:pt x="163" y="543"/>
                  <a:pt x="163" y="540"/>
                  <a:pt x="160" y="540"/>
                </a:cubicBezTo>
                <a:close/>
                <a:moveTo>
                  <a:pt x="2981" y="464"/>
                </a:moveTo>
                <a:cubicBezTo>
                  <a:pt x="2978" y="464"/>
                  <a:pt x="2978" y="467"/>
                  <a:pt x="2980" y="471"/>
                </a:cubicBezTo>
                <a:cubicBezTo>
                  <a:pt x="2983" y="475"/>
                  <a:pt x="2987" y="478"/>
                  <a:pt x="2990" y="479"/>
                </a:cubicBezTo>
                <a:cubicBezTo>
                  <a:pt x="2993" y="479"/>
                  <a:pt x="2994" y="476"/>
                  <a:pt x="2991" y="472"/>
                </a:cubicBezTo>
                <a:cubicBezTo>
                  <a:pt x="2989" y="468"/>
                  <a:pt x="2984" y="465"/>
                  <a:pt x="2981" y="464"/>
                </a:cubicBezTo>
                <a:close/>
                <a:moveTo>
                  <a:pt x="2974" y="470"/>
                </a:moveTo>
                <a:cubicBezTo>
                  <a:pt x="2971" y="466"/>
                  <a:pt x="2967" y="462"/>
                  <a:pt x="2964" y="461"/>
                </a:cubicBezTo>
                <a:cubicBezTo>
                  <a:pt x="2960" y="461"/>
                  <a:pt x="2960" y="464"/>
                  <a:pt x="2962" y="468"/>
                </a:cubicBezTo>
                <a:cubicBezTo>
                  <a:pt x="2965" y="472"/>
                  <a:pt x="2969" y="476"/>
                  <a:pt x="2972" y="476"/>
                </a:cubicBezTo>
                <a:cubicBezTo>
                  <a:pt x="2976" y="477"/>
                  <a:pt x="2976" y="474"/>
                  <a:pt x="2974" y="470"/>
                </a:cubicBezTo>
                <a:close/>
                <a:moveTo>
                  <a:pt x="2892" y="451"/>
                </a:moveTo>
                <a:cubicBezTo>
                  <a:pt x="2888" y="450"/>
                  <a:pt x="2888" y="453"/>
                  <a:pt x="2890" y="457"/>
                </a:cubicBezTo>
                <a:cubicBezTo>
                  <a:pt x="2892" y="461"/>
                  <a:pt x="2897" y="465"/>
                  <a:pt x="2900" y="465"/>
                </a:cubicBezTo>
                <a:cubicBezTo>
                  <a:pt x="2903" y="466"/>
                  <a:pt x="2904" y="463"/>
                  <a:pt x="2902" y="459"/>
                </a:cubicBezTo>
                <a:cubicBezTo>
                  <a:pt x="2899" y="455"/>
                  <a:pt x="2895" y="451"/>
                  <a:pt x="2892" y="451"/>
                </a:cubicBezTo>
                <a:close/>
                <a:moveTo>
                  <a:pt x="2827" y="455"/>
                </a:moveTo>
                <a:cubicBezTo>
                  <a:pt x="2830" y="455"/>
                  <a:pt x="2831" y="453"/>
                  <a:pt x="2828" y="448"/>
                </a:cubicBezTo>
                <a:cubicBezTo>
                  <a:pt x="2826" y="444"/>
                  <a:pt x="2822" y="441"/>
                  <a:pt x="2818" y="440"/>
                </a:cubicBezTo>
                <a:cubicBezTo>
                  <a:pt x="2815" y="440"/>
                  <a:pt x="2814" y="443"/>
                  <a:pt x="2817" y="447"/>
                </a:cubicBezTo>
                <a:cubicBezTo>
                  <a:pt x="2819" y="451"/>
                  <a:pt x="2823" y="455"/>
                  <a:pt x="2827" y="455"/>
                </a:cubicBezTo>
                <a:close/>
                <a:moveTo>
                  <a:pt x="2773" y="441"/>
                </a:moveTo>
                <a:cubicBezTo>
                  <a:pt x="2770" y="437"/>
                  <a:pt x="2766" y="433"/>
                  <a:pt x="2763" y="433"/>
                </a:cubicBezTo>
                <a:cubicBezTo>
                  <a:pt x="2760" y="433"/>
                  <a:pt x="2759" y="436"/>
                  <a:pt x="2761" y="440"/>
                </a:cubicBezTo>
                <a:cubicBezTo>
                  <a:pt x="2763" y="444"/>
                  <a:pt x="2767" y="447"/>
                  <a:pt x="2771" y="448"/>
                </a:cubicBezTo>
                <a:cubicBezTo>
                  <a:pt x="2774" y="448"/>
                  <a:pt x="2775" y="445"/>
                  <a:pt x="2773" y="441"/>
                </a:cubicBezTo>
                <a:close/>
                <a:moveTo>
                  <a:pt x="2754" y="439"/>
                </a:moveTo>
                <a:cubicBezTo>
                  <a:pt x="2752" y="435"/>
                  <a:pt x="2747" y="431"/>
                  <a:pt x="2744" y="431"/>
                </a:cubicBezTo>
                <a:cubicBezTo>
                  <a:pt x="2741" y="430"/>
                  <a:pt x="2740" y="433"/>
                  <a:pt x="2742" y="437"/>
                </a:cubicBezTo>
                <a:cubicBezTo>
                  <a:pt x="2744" y="441"/>
                  <a:pt x="2749" y="445"/>
                  <a:pt x="2752" y="445"/>
                </a:cubicBezTo>
                <a:cubicBezTo>
                  <a:pt x="2755" y="446"/>
                  <a:pt x="2756" y="443"/>
                  <a:pt x="2754" y="439"/>
                </a:cubicBezTo>
                <a:close/>
                <a:moveTo>
                  <a:pt x="2735" y="436"/>
                </a:moveTo>
                <a:cubicBezTo>
                  <a:pt x="2733" y="432"/>
                  <a:pt x="2729" y="429"/>
                  <a:pt x="2725" y="428"/>
                </a:cubicBezTo>
                <a:cubicBezTo>
                  <a:pt x="2722" y="428"/>
                  <a:pt x="2721" y="431"/>
                  <a:pt x="2723" y="435"/>
                </a:cubicBezTo>
                <a:cubicBezTo>
                  <a:pt x="2725" y="439"/>
                  <a:pt x="2730" y="443"/>
                  <a:pt x="2733" y="443"/>
                </a:cubicBezTo>
                <a:cubicBezTo>
                  <a:pt x="2736" y="443"/>
                  <a:pt x="2737" y="440"/>
                  <a:pt x="2735" y="436"/>
                </a:cubicBezTo>
                <a:close/>
                <a:moveTo>
                  <a:pt x="2716" y="434"/>
                </a:moveTo>
                <a:cubicBezTo>
                  <a:pt x="2714" y="430"/>
                  <a:pt x="2710" y="426"/>
                  <a:pt x="2707" y="426"/>
                </a:cubicBezTo>
                <a:cubicBezTo>
                  <a:pt x="2703" y="426"/>
                  <a:pt x="2702" y="429"/>
                  <a:pt x="2704" y="433"/>
                </a:cubicBezTo>
                <a:cubicBezTo>
                  <a:pt x="2707" y="437"/>
                  <a:pt x="2711" y="440"/>
                  <a:pt x="2714" y="441"/>
                </a:cubicBezTo>
                <a:cubicBezTo>
                  <a:pt x="2717" y="441"/>
                  <a:pt x="2718" y="438"/>
                  <a:pt x="2716" y="434"/>
                </a:cubicBezTo>
                <a:close/>
                <a:moveTo>
                  <a:pt x="2697" y="432"/>
                </a:moveTo>
                <a:cubicBezTo>
                  <a:pt x="2695" y="428"/>
                  <a:pt x="2691" y="424"/>
                  <a:pt x="2688" y="424"/>
                </a:cubicBezTo>
                <a:cubicBezTo>
                  <a:pt x="2684" y="423"/>
                  <a:pt x="2683" y="426"/>
                  <a:pt x="2686" y="430"/>
                </a:cubicBezTo>
                <a:cubicBezTo>
                  <a:pt x="2688" y="434"/>
                  <a:pt x="2692" y="438"/>
                  <a:pt x="2695" y="438"/>
                </a:cubicBezTo>
                <a:cubicBezTo>
                  <a:pt x="2699" y="439"/>
                  <a:pt x="2700" y="436"/>
                  <a:pt x="2697" y="432"/>
                </a:cubicBezTo>
                <a:close/>
                <a:moveTo>
                  <a:pt x="2667" y="428"/>
                </a:moveTo>
                <a:cubicBezTo>
                  <a:pt x="2669" y="432"/>
                  <a:pt x="2673" y="436"/>
                  <a:pt x="2676" y="436"/>
                </a:cubicBezTo>
                <a:cubicBezTo>
                  <a:pt x="2680" y="437"/>
                  <a:pt x="2681" y="434"/>
                  <a:pt x="2678" y="430"/>
                </a:cubicBezTo>
                <a:cubicBezTo>
                  <a:pt x="2676" y="425"/>
                  <a:pt x="2672" y="422"/>
                  <a:pt x="2669" y="422"/>
                </a:cubicBezTo>
                <a:cubicBezTo>
                  <a:pt x="2666" y="421"/>
                  <a:pt x="2665" y="424"/>
                  <a:pt x="2667" y="428"/>
                </a:cubicBezTo>
                <a:close/>
                <a:moveTo>
                  <a:pt x="2648" y="426"/>
                </a:moveTo>
                <a:cubicBezTo>
                  <a:pt x="2649" y="430"/>
                  <a:pt x="2654" y="434"/>
                  <a:pt x="2657" y="434"/>
                </a:cubicBezTo>
                <a:cubicBezTo>
                  <a:pt x="2660" y="434"/>
                  <a:pt x="2661" y="431"/>
                  <a:pt x="2659" y="427"/>
                </a:cubicBezTo>
                <a:cubicBezTo>
                  <a:pt x="2657" y="423"/>
                  <a:pt x="2653" y="420"/>
                  <a:pt x="2650" y="419"/>
                </a:cubicBezTo>
                <a:cubicBezTo>
                  <a:pt x="2647" y="419"/>
                  <a:pt x="2646" y="422"/>
                  <a:pt x="2648" y="426"/>
                </a:cubicBezTo>
                <a:close/>
                <a:moveTo>
                  <a:pt x="2628" y="424"/>
                </a:moveTo>
                <a:cubicBezTo>
                  <a:pt x="2630" y="428"/>
                  <a:pt x="2635" y="431"/>
                  <a:pt x="2638" y="432"/>
                </a:cubicBezTo>
                <a:cubicBezTo>
                  <a:pt x="2641" y="432"/>
                  <a:pt x="2642" y="429"/>
                  <a:pt x="2640" y="425"/>
                </a:cubicBezTo>
                <a:cubicBezTo>
                  <a:pt x="2638" y="421"/>
                  <a:pt x="2634" y="418"/>
                  <a:pt x="2631" y="417"/>
                </a:cubicBezTo>
                <a:cubicBezTo>
                  <a:pt x="2628" y="417"/>
                  <a:pt x="2626" y="420"/>
                  <a:pt x="2628" y="424"/>
                </a:cubicBezTo>
                <a:close/>
                <a:moveTo>
                  <a:pt x="2619" y="430"/>
                </a:moveTo>
                <a:cubicBezTo>
                  <a:pt x="2622" y="430"/>
                  <a:pt x="2623" y="427"/>
                  <a:pt x="2621" y="423"/>
                </a:cubicBezTo>
                <a:cubicBezTo>
                  <a:pt x="2619" y="419"/>
                  <a:pt x="2615" y="415"/>
                  <a:pt x="2612" y="415"/>
                </a:cubicBezTo>
                <a:cubicBezTo>
                  <a:pt x="2608" y="415"/>
                  <a:pt x="2607" y="418"/>
                  <a:pt x="2609" y="422"/>
                </a:cubicBezTo>
                <a:cubicBezTo>
                  <a:pt x="2611" y="426"/>
                  <a:pt x="2615" y="429"/>
                  <a:pt x="2619" y="430"/>
                </a:cubicBezTo>
                <a:close/>
                <a:moveTo>
                  <a:pt x="2599" y="428"/>
                </a:moveTo>
                <a:cubicBezTo>
                  <a:pt x="2603" y="428"/>
                  <a:pt x="2604" y="425"/>
                  <a:pt x="2602" y="421"/>
                </a:cubicBezTo>
                <a:cubicBezTo>
                  <a:pt x="2600" y="417"/>
                  <a:pt x="2596" y="413"/>
                  <a:pt x="2593" y="413"/>
                </a:cubicBezTo>
                <a:cubicBezTo>
                  <a:pt x="2589" y="413"/>
                  <a:pt x="2588" y="416"/>
                  <a:pt x="2590" y="420"/>
                </a:cubicBezTo>
                <a:cubicBezTo>
                  <a:pt x="2592" y="424"/>
                  <a:pt x="2596" y="427"/>
                  <a:pt x="2599" y="428"/>
                </a:cubicBezTo>
                <a:close/>
                <a:moveTo>
                  <a:pt x="2580" y="426"/>
                </a:moveTo>
                <a:cubicBezTo>
                  <a:pt x="2583" y="426"/>
                  <a:pt x="2585" y="423"/>
                  <a:pt x="2583" y="419"/>
                </a:cubicBezTo>
                <a:cubicBezTo>
                  <a:pt x="2581" y="415"/>
                  <a:pt x="2577" y="411"/>
                  <a:pt x="2573" y="411"/>
                </a:cubicBezTo>
                <a:cubicBezTo>
                  <a:pt x="2570" y="411"/>
                  <a:pt x="2569" y="414"/>
                  <a:pt x="2571" y="418"/>
                </a:cubicBezTo>
                <a:cubicBezTo>
                  <a:pt x="2573" y="422"/>
                  <a:pt x="2577" y="425"/>
                  <a:pt x="2580" y="426"/>
                </a:cubicBezTo>
                <a:close/>
                <a:moveTo>
                  <a:pt x="2561" y="424"/>
                </a:moveTo>
                <a:cubicBezTo>
                  <a:pt x="2564" y="424"/>
                  <a:pt x="2565" y="421"/>
                  <a:pt x="2564" y="417"/>
                </a:cubicBezTo>
                <a:cubicBezTo>
                  <a:pt x="2562" y="413"/>
                  <a:pt x="2557" y="409"/>
                  <a:pt x="2554" y="409"/>
                </a:cubicBezTo>
                <a:cubicBezTo>
                  <a:pt x="2551" y="409"/>
                  <a:pt x="2550" y="412"/>
                  <a:pt x="2551" y="416"/>
                </a:cubicBezTo>
                <a:cubicBezTo>
                  <a:pt x="2553" y="420"/>
                  <a:pt x="2557" y="423"/>
                  <a:pt x="2561" y="424"/>
                </a:cubicBezTo>
                <a:close/>
                <a:moveTo>
                  <a:pt x="2541" y="422"/>
                </a:moveTo>
                <a:cubicBezTo>
                  <a:pt x="2545" y="422"/>
                  <a:pt x="2546" y="419"/>
                  <a:pt x="2544" y="415"/>
                </a:cubicBezTo>
                <a:cubicBezTo>
                  <a:pt x="2542" y="411"/>
                  <a:pt x="2538" y="407"/>
                  <a:pt x="2535" y="407"/>
                </a:cubicBezTo>
                <a:cubicBezTo>
                  <a:pt x="2531" y="407"/>
                  <a:pt x="2530" y="410"/>
                  <a:pt x="2532" y="414"/>
                </a:cubicBezTo>
                <a:cubicBezTo>
                  <a:pt x="2534" y="418"/>
                  <a:pt x="2538" y="421"/>
                  <a:pt x="2541" y="422"/>
                </a:cubicBezTo>
                <a:close/>
                <a:moveTo>
                  <a:pt x="2522" y="420"/>
                </a:moveTo>
                <a:cubicBezTo>
                  <a:pt x="2525" y="420"/>
                  <a:pt x="2527" y="417"/>
                  <a:pt x="2525" y="413"/>
                </a:cubicBezTo>
                <a:cubicBezTo>
                  <a:pt x="2523" y="409"/>
                  <a:pt x="2519" y="405"/>
                  <a:pt x="2515" y="405"/>
                </a:cubicBezTo>
                <a:cubicBezTo>
                  <a:pt x="2512" y="405"/>
                  <a:pt x="2511" y="408"/>
                  <a:pt x="2513" y="412"/>
                </a:cubicBezTo>
                <a:cubicBezTo>
                  <a:pt x="2514" y="416"/>
                  <a:pt x="2518" y="419"/>
                  <a:pt x="2522" y="420"/>
                </a:cubicBezTo>
                <a:close/>
                <a:moveTo>
                  <a:pt x="2502" y="418"/>
                </a:moveTo>
                <a:cubicBezTo>
                  <a:pt x="2506" y="418"/>
                  <a:pt x="2507" y="415"/>
                  <a:pt x="2505" y="411"/>
                </a:cubicBezTo>
                <a:cubicBezTo>
                  <a:pt x="2504" y="407"/>
                  <a:pt x="2499" y="404"/>
                  <a:pt x="2496" y="403"/>
                </a:cubicBezTo>
                <a:cubicBezTo>
                  <a:pt x="2493" y="403"/>
                  <a:pt x="2491" y="406"/>
                  <a:pt x="2493" y="410"/>
                </a:cubicBezTo>
                <a:cubicBezTo>
                  <a:pt x="2495" y="414"/>
                  <a:pt x="2499" y="418"/>
                  <a:pt x="2502" y="418"/>
                </a:cubicBezTo>
                <a:close/>
                <a:moveTo>
                  <a:pt x="2486" y="409"/>
                </a:moveTo>
                <a:cubicBezTo>
                  <a:pt x="2484" y="405"/>
                  <a:pt x="2480" y="402"/>
                  <a:pt x="2477" y="401"/>
                </a:cubicBezTo>
                <a:cubicBezTo>
                  <a:pt x="2473" y="401"/>
                  <a:pt x="2472" y="404"/>
                  <a:pt x="2474" y="408"/>
                </a:cubicBezTo>
                <a:cubicBezTo>
                  <a:pt x="2475" y="412"/>
                  <a:pt x="2479" y="416"/>
                  <a:pt x="2483" y="416"/>
                </a:cubicBezTo>
                <a:cubicBezTo>
                  <a:pt x="2486" y="416"/>
                  <a:pt x="2487" y="413"/>
                  <a:pt x="2486" y="409"/>
                </a:cubicBezTo>
                <a:close/>
                <a:moveTo>
                  <a:pt x="2463" y="414"/>
                </a:moveTo>
                <a:cubicBezTo>
                  <a:pt x="2466" y="415"/>
                  <a:pt x="2468" y="412"/>
                  <a:pt x="2466" y="408"/>
                </a:cubicBezTo>
                <a:cubicBezTo>
                  <a:pt x="2465" y="404"/>
                  <a:pt x="2460" y="400"/>
                  <a:pt x="2457" y="400"/>
                </a:cubicBezTo>
                <a:cubicBezTo>
                  <a:pt x="2454" y="399"/>
                  <a:pt x="2452" y="402"/>
                  <a:pt x="2454" y="406"/>
                </a:cubicBezTo>
                <a:cubicBezTo>
                  <a:pt x="2456" y="410"/>
                  <a:pt x="2460" y="414"/>
                  <a:pt x="2463" y="414"/>
                </a:cubicBezTo>
                <a:close/>
                <a:moveTo>
                  <a:pt x="2443" y="413"/>
                </a:moveTo>
                <a:cubicBezTo>
                  <a:pt x="2447" y="413"/>
                  <a:pt x="2448" y="410"/>
                  <a:pt x="2447" y="406"/>
                </a:cubicBezTo>
                <a:cubicBezTo>
                  <a:pt x="2445" y="402"/>
                  <a:pt x="2441" y="398"/>
                  <a:pt x="2438" y="398"/>
                </a:cubicBezTo>
                <a:cubicBezTo>
                  <a:pt x="2434" y="398"/>
                  <a:pt x="2433" y="401"/>
                  <a:pt x="2434" y="405"/>
                </a:cubicBezTo>
                <a:cubicBezTo>
                  <a:pt x="2436" y="409"/>
                  <a:pt x="2440" y="412"/>
                  <a:pt x="2443" y="413"/>
                </a:cubicBezTo>
                <a:close/>
                <a:moveTo>
                  <a:pt x="2424" y="411"/>
                </a:moveTo>
                <a:cubicBezTo>
                  <a:pt x="2427" y="411"/>
                  <a:pt x="2429" y="408"/>
                  <a:pt x="2427" y="404"/>
                </a:cubicBezTo>
                <a:cubicBezTo>
                  <a:pt x="2425" y="400"/>
                  <a:pt x="2421" y="397"/>
                  <a:pt x="2418" y="396"/>
                </a:cubicBezTo>
                <a:cubicBezTo>
                  <a:pt x="2414" y="396"/>
                  <a:pt x="2413" y="399"/>
                  <a:pt x="2415" y="403"/>
                </a:cubicBezTo>
                <a:cubicBezTo>
                  <a:pt x="2416" y="407"/>
                  <a:pt x="2420" y="411"/>
                  <a:pt x="2424" y="411"/>
                </a:cubicBezTo>
                <a:close/>
                <a:moveTo>
                  <a:pt x="2404" y="409"/>
                </a:moveTo>
                <a:cubicBezTo>
                  <a:pt x="2407" y="409"/>
                  <a:pt x="2409" y="406"/>
                  <a:pt x="2407" y="402"/>
                </a:cubicBezTo>
                <a:cubicBezTo>
                  <a:pt x="2406" y="398"/>
                  <a:pt x="2402" y="395"/>
                  <a:pt x="2398" y="395"/>
                </a:cubicBezTo>
                <a:cubicBezTo>
                  <a:pt x="2395" y="394"/>
                  <a:pt x="2393" y="397"/>
                  <a:pt x="2395" y="401"/>
                </a:cubicBezTo>
                <a:cubicBezTo>
                  <a:pt x="2396" y="405"/>
                  <a:pt x="2400" y="409"/>
                  <a:pt x="2404" y="409"/>
                </a:cubicBezTo>
                <a:close/>
                <a:moveTo>
                  <a:pt x="2384" y="408"/>
                </a:moveTo>
                <a:cubicBezTo>
                  <a:pt x="2387" y="408"/>
                  <a:pt x="2389" y="405"/>
                  <a:pt x="2387" y="401"/>
                </a:cubicBezTo>
                <a:cubicBezTo>
                  <a:pt x="2386" y="397"/>
                  <a:pt x="2382" y="393"/>
                  <a:pt x="2379" y="393"/>
                </a:cubicBezTo>
                <a:cubicBezTo>
                  <a:pt x="2375" y="393"/>
                  <a:pt x="2374" y="396"/>
                  <a:pt x="2375" y="400"/>
                </a:cubicBezTo>
                <a:cubicBezTo>
                  <a:pt x="2377" y="404"/>
                  <a:pt x="2381" y="407"/>
                  <a:pt x="2384" y="408"/>
                </a:cubicBezTo>
                <a:close/>
                <a:moveTo>
                  <a:pt x="2364" y="406"/>
                </a:moveTo>
                <a:cubicBezTo>
                  <a:pt x="2368" y="406"/>
                  <a:pt x="2369" y="403"/>
                  <a:pt x="2368" y="399"/>
                </a:cubicBezTo>
                <a:cubicBezTo>
                  <a:pt x="2366" y="395"/>
                  <a:pt x="2362" y="392"/>
                  <a:pt x="2359" y="392"/>
                </a:cubicBezTo>
                <a:cubicBezTo>
                  <a:pt x="2355" y="391"/>
                  <a:pt x="2354" y="394"/>
                  <a:pt x="2355" y="398"/>
                </a:cubicBezTo>
                <a:cubicBezTo>
                  <a:pt x="2357" y="402"/>
                  <a:pt x="2361" y="406"/>
                  <a:pt x="2364" y="406"/>
                </a:cubicBezTo>
                <a:close/>
                <a:moveTo>
                  <a:pt x="2344" y="405"/>
                </a:moveTo>
                <a:cubicBezTo>
                  <a:pt x="2348" y="405"/>
                  <a:pt x="2349" y="402"/>
                  <a:pt x="2348" y="398"/>
                </a:cubicBezTo>
                <a:cubicBezTo>
                  <a:pt x="2346" y="394"/>
                  <a:pt x="2342" y="390"/>
                  <a:pt x="2339" y="390"/>
                </a:cubicBezTo>
                <a:cubicBezTo>
                  <a:pt x="2336" y="390"/>
                  <a:pt x="2334" y="393"/>
                  <a:pt x="2335" y="397"/>
                </a:cubicBezTo>
                <a:cubicBezTo>
                  <a:pt x="2337" y="401"/>
                  <a:pt x="2341" y="404"/>
                  <a:pt x="2344" y="405"/>
                </a:cubicBezTo>
                <a:close/>
                <a:moveTo>
                  <a:pt x="2324" y="403"/>
                </a:moveTo>
                <a:cubicBezTo>
                  <a:pt x="2328" y="403"/>
                  <a:pt x="2329" y="400"/>
                  <a:pt x="2328" y="396"/>
                </a:cubicBezTo>
                <a:cubicBezTo>
                  <a:pt x="2327" y="392"/>
                  <a:pt x="2323" y="389"/>
                  <a:pt x="2319" y="389"/>
                </a:cubicBezTo>
                <a:cubicBezTo>
                  <a:pt x="2316" y="388"/>
                  <a:pt x="2314" y="391"/>
                  <a:pt x="2315" y="395"/>
                </a:cubicBezTo>
                <a:cubicBezTo>
                  <a:pt x="2317" y="399"/>
                  <a:pt x="2321" y="403"/>
                  <a:pt x="2324" y="403"/>
                </a:cubicBezTo>
                <a:close/>
                <a:moveTo>
                  <a:pt x="2304" y="402"/>
                </a:moveTo>
                <a:cubicBezTo>
                  <a:pt x="2308" y="402"/>
                  <a:pt x="2309" y="399"/>
                  <a:pt x="2308" y="395"/>
                </a:cubicBezTo>
                <a:cubicBezTo>
                  <a:pt x="2307" y="391"/>
                  <a:pt x="2303" y="387"/>
                  <a:pt x="2299" y="387"/>
                </a:cubicBezTo>
                <a:cubicBezTo>
                  <a:pt x="2296" y="387"/>
                  <a:pt x="2294" y="390"/>
                  <a:pt x="2296" y="394"/>
                </a:cubicBezTo>
                <a:cubicBezTo>
                  <a:pt x="2297" y="398"/>
                  <a:pt x="2301" y="401"/>
                  <a:pt x="2304" y="402"/>
                </a:cubicBezTo>
                <a:close/>
                <a:moveTo>
                  <a:pt x="2284" y="400"/>
                </a:moveTo>
                <a:cubicBezTo>
                  <a:pt x="2288" y="401"/>
                  <a:pt x="2289" y="397"/>
                  <a:pt x="2288" y="393"/>
                </a:cubicBezTo>
                <a:cubicBezTo>
                  <a:pt x="2287" y="389"/>
                  <a:pt x="2283" y="386"/>
                  <a:pt x="2279" y="386"/>
                </a:cubicBezTo>
                <a:cubicBezTo>
                  <a:pt x="2276" y="386"/>
                  <a:pt x="2274" y="389"/>
                  <a:pt x="2276" y="393"/>
                </a:cubicBezTo>
                <a:cubicBezTo>
                  <a:pt x="2277" y="397"/>
                  <a:pt x="2281" y="400"/>
                  <a:pt x="2284" y="400"/>
                </a:cubicBezTo>
                <a:close/>
                <a:moveTo>
                  <a:pt x="2264" y="399"/>
                </a:moveTo>
                <a:cubicBezTo>
                  <a:pt x="2268" y="399"/>
                  <a:pt x="2269" y="396"/>
                  <a:pt x="2268" y="392"/>
                </a:cubicBezTo>
                <a:cubicBezTo>
                  <a:pt x="2267" y="388"/>
                  <a:pt x="2263" y="385"/>
                  <a:pt x="2259" y="384"/>
                </a:cubicBezTo>
                <a:cubicBezTo>
                  <a:pt x="2256" y="384"/>
                  <a:pt x="2254" y="387"/>
                  <a:pt x="2255" y="391"/>
                </a:cubicBezTo>
                <a:cubicBezTo>
                  <a:pt x="2257" y="395"/>
                  <a:pt x="2261" y="399"/>
                  <a:pt x="2264" y="399"/>
                </a:cubicBezTo>
                <a:close/>
                <a:moveTo>
                  <a:pt x="2244" y="398"/>
                </a:moveTo>
                <a:cubicBezTo>
                  <a:pt x="2247" y="398"/>
                  <a:pt x="2249" y="395"/>
                  <a:pt x="2248" y="391"/>
                </a:cubicBezTo>
                <a:cubicBezTo>
                  <a:pt x="2247" y="387"/>
                  <a:pt x="2243" y="383"/>
                  <a:pt x="2240" y="383"/>
                </a:cubicBezTo>
                <a:cubicBezTo>
                  <a:pt x="2236" y="383"/>
                  <a:pt x="2234" y="386"/>
                  <a:pt x="2235" y="390"/>
                </a:cubicBezTo>
                <a:cubicBezTo>
                  <a:pt x="2237" y="394"/>
                  <a:pt x="2240" y="397"/>
                  <a:pt x="2244" y="398"/>
                </a:cubicBezTo>
                <a:close/>
                <a:moveTo>
                  <a:pt x="2224" y="396"/>
                </a:moveTo>
                <a:cubicBezTo>
                  <a:pt x="2227" y="397"/>
                  <a:pt x="2229" y="394"/>
                  <a:pt x="2228" y="390"/>
                </a:cubicBezTo>
                <a:cubicBezTo>
                  <a:pt x="2227" y="386"/>
                  <a:pt x="2223" y="382"/>
                  <a:pt x="2220" y="382"/>
                </a:cubicBezTo>
                <a:cubicBezTo>
                  <a:pt x="2216" y="382"/>
                  <a:pt x="2214" y="385"/>
                  <a:pt x="2215" y="389"/>
                </a:cubicBezTo>
                <a:cubicBezTo>
                  <a:pt x="2216" y="393"/>
                  <a:pt x="2220" y="396"/>
                  <a:pt x="2224" y="396"/>
                </a:cubicBezTo>
                <a:close/>
                <a:moveTo>
                  <a:pt x="2204" y="395"/>
                </a:moveTo>
                <a:cubicBezTo>
                  <a:pt x="2207" y="395"/>
                  <a:pt x="2209" y="392"/>
                  <a:pt x="2208" y="388"/>
                </a:cubicBezTo>
                <a:cubicBezTo>
                  <a:pt x="2207" y="384"/>
                  <a:pt x="2203" y="381"/>
                  <a:pt x="2199" y="381"/>
                </a:cubicBezTo>
                <a:cubicBezTo>
                  <a:pt x="2196" y="381"/>
                  <a:pt x="2194" y="384"/>
                  <a:pt x="2195" y="388"/>
                </a:cubicBezTo>
                <a:cubicBezTo>
                  <a:pt x="2196" y="392"/>
                  <a:pt x="2200" y="395"/>
                  <a:pt x="2204" y="395"/>
                </a:cubicBezTo>
                <a:close/>
                <a:moveTo>
                  <a:pt x="2188" y="387"/>
                </a:moveTo>
                <a:cubicBezTo>
                  <a:pt x="2187" y="383"/>
                  <a:pt x="2183" y="380"/>
                  <a:pt x="2179" y="380"/>
                </a:cubicBezTo>
                <a:cubicBezTo>
                  <a:pt x="2176" y="379"/>
                  <a:pt x="2174" y="383"/>
                  <a:pt x="2175" y="387"/>
                </a:cubicBezTo>
                <a:cubicBezTo>
                  <a:pt x="2176" y="391"/>
                  <a:pt x="2180" y="394"/>
                  <a:pt x="2183" y="394"/>
                </a:cubicBezTo>
                <a:cubicBezTo>
                  <a:pt x="2187" y="394"/>
                  <a:pt x="2189" y="391"/>
                  <a:pt x="2188" y="387"/>
                </a:cubicBezTo>
                <a:close/>
                <a:moveTo>
                  <a:pt x="2168" y="386"/>
                </a:moveTo>
                <a:cubicBezTo>
                  <a:pt x="2166" y="382"/>
                  <a:pt x="2163" y="379"/>
                  <a:pt x="2159" y="379"/>
                </a:cubicBezTo>
                <a:cubicBezTo>
                  <a:pt x="2156" y="378"/>
                  <a:pt x="2154" y="381"/>
                  <a:pt x="2155" y="385"/>
                </a:cubicBezTo>
                <a:cubicBezTo>
                  <a:pt x="2156" y="389"/>
                  <a:pt x="2160" y="393"/>
                  <a:pt x="2163" y="393"/>
                </a:cubicBezTo>
                <a:cubicBezTo>
                  <a:pt x="2167" y="393"/>
                  <a:pt x="2169" y="390"/>
                  <a:pt x="2168" y="386"/>
                </a:cubicBezTo>
                <a:close/>
                <a:moveTo>
                  <a:pt x="2143" y="392"/>
                </a:moveTo>
                <a:cubicBezTo>
                  <a:pt x="2146" y="392"/>
                  <a:pt x="2148" y="389"/>
                  <a:pt x="2147" y="385"/>
                </a:cubicBezTo>
                <a:cubicBezTo>
                  <a:pt x="2146" y="381"/>
                  <a:pt x="2143" y="378"/>
                  <a:pt x="2139" y="378"/>
                </a:cubicBezTo>
                <a:cubicBezTo>
                  <a:pt x="2136" y="377"/>
                  <a:pt x="2134" y="380"/>
                  <a:pt x="2135" y="384"/>
                </a:cubicBezTo>
                <a:cubicBezTo>
                  <a:pt x="2136" y="388"/>
                  <a:pt x="2139" y="392"/>
                  <a:pt x="2143" y="392"/>
                </a:cubicBezTo>
                <a:close/>
                <a:moveTo>
                  <a:pt x="2122" y="391"/>
                </a:moveTo>
                <a:cubicBezTo>
                  <a:pt x="2126" y="391"/>
                  <a:pt x="2128" y="388"/>
                  <a:pt x="2127" y="384"/>
                </a:cubicBezTo>
                <a:cubicBezTo>
                  <a:pt x="2126" y="380"/>
                  <a:pt x="2122" y="377"/>
                  <a:pt x="2119" y="377"/>
                </a:cubicBezTo>
                <a:cubicBezTo>
                  <a:pt x="2115" y="376"/>
                  <a:pt x="2113" y="379"/>
                  <a:pt x="2114" y="383"/>
                </a:cubicBezTo>
                <a:cubicBezTo>
                  <a:pt x="2115" y="387"/>
                  <a:pt x="2119" y="391"/>
                  <a:pt x="2122" y="391"/>
                </a:cubicBezTo>
                <a:close/>
                <a:moveTo>
                  <a:pt x="2102" y="390"/>
                </a:moveTo>
                <a:cubicBezTo>
                  <a:pt x="2106" y="390"/>
                  <a:pt x="2108" y="387"/>
                  <a:pt x="2107" y="383"/>
                </a:cubicBezTo>
                <a:cubicBezTo>
                  <a:pt x="2106" y="379"/>
                  <a:pt x="2102" y="376"/>
                  <a:pt x="2099" y="376"/>
                </a:cubicBezTo>
                <a:cubicBezTo>
                  <a:pt x="2095" y="375"/>
                  <a:pt x="2093" y="379"/>
                  <a:pt x="2094" y="383"/>
                </a:cubicBezTo>
                <a:cubicBezTo>
                  <a:pt x="2095" y="387"/>
                  <a:pt x="2099" y="390"/>
                  <a:pt x="2102" y="390"/>
                </a:cubicBezTo>
                <a:close/>
                <a:moveTo>
                  <a:pt x="2074" y="382"/>
                </a:moveTo>
                <a:cubicBezTo>
                  <a:pt x="2075" y="386"/>
                  <a:pt x="2078" y="389"/>
                  <a:pt x="2082" y="389"/>
                </a:cubicBezTo>
                <a:cubicBezTo>
                  <a:pt x="2085" y="389"/>
                  <a:pt x="2087" y="386"/>
                  <a:pt x="2087" y="382"/>
                </a:cubicBezTo>
                <a:cubicBezTo>
                  <a:pt x="2086" y="378"/>
                  <a:pt x="2082" y="375"/>
                  <a:pt x="2079" y="375"/>
                </a:cubicBezTo>
                <a:cubicBezTo>
                  <a:pt x="2075" y="375"/>
                  <a:pt x="2073" y="378"/>
                  <a:pt x="2074" y="382"/>
                </a:cubicBezTo>
                <a:close/>
                <a:moveTo>
                  <a:pt x="2058" y="374"/>
                </a:moveTo>
                <a:cubicBezTo>
                  <a:pt x="2055" y="374"/>
                  <a:pt x="2053" y="377"/>
                  <a:pt x="2053" y="381"/>
                </a:cubicBezTo>
                <a:cubicBezTo>
                  <a:pt x="2054" y="385"/>
                  <a:pt x="2058" y="388"/>
                  <a:pt x="2061" y="388"/>
                </a:cubicBezTo>
                <a:cubicBezTo>
                  <a:pt x="2065" y="389"/>
                  <a:pt x="2067" y="385"/>
                  <a:pt x="2066" y="381"/>
                </a:cubicBezTo>
                <a:cubicBezTo>
                  <a:pt x="2065" y="377"/>
                  <a:pt x="2062" y="374"/>
                  <a:pt x="2058" y="374"/>
                </a:cubicBezTo>
                <a:close/>
                <a:moveTo>
                  <a:pt x="2038" y="373"/>
                </a:moveTo>
                <a:cubicBezTo>
                  <a:pt x="2034" y="373"/>
                  <a:pt x="2032" y="376"/>
                  <a:pt x="2033" y="380"/>
                </a:cubicBezTo>
                <a:cubicBezTo>
                  <a:pt x="2034" y="384"/>
                  <a:pt x="2037" y="387"/>
                  <a:pt x="2041" y="388"/>
                </a:cubicBezTo>
                <a:cubicBezTo>
                  <a:pt x="2044" y="388"/>
                  <a:pt x="2047" y="385"/>
                  <a:pt x="2046" y="381"/>
                </a:cubicBezTo>
                <a:cubicBezTo>
                  <a:pt x="2045" y="377"/>
                  <a:pt x="2042" y="373"/>
                  <a:pt x="2038" y="373"/>
                </a:cubicBezTo>
                <a:close/>
                <a:moveTo>
                  <a:pt x="2018" y="372"/>
                </a:moveTo>
                <a:cubicBezTo>
                  <a:pt x="2014" y="372"/>
                  <a:pt x="2012" y="375"/>
                  <a:pt x="2013" y="379"/>
                </a:cubicBezTo>
                <a:cubicBezTo>
                  <a:pt x="2013" y="383"/>
                  <a:pt x="2017" y="387"/>
                  <a:pt x="2020" y="387"/>
                </a:cubicBezTo>
                <a:cubicBezTo>
                  <a:pt x="2024" y="387"/>
                  <a:pt x="2026" y="384"/>
                  <a:pt x="2025" y="380"/>
                </a:cubicBezTo>
                <a:cubicBezTo>
                  <a:pt x="2025" y="376"/>
                  <a:pt x="2021" y="373"/>
                  <a:pt x="2018" y="372"/>
                </a:cubicBezTo>
                <a:close/>
                <a:moveTo>
                  <a:pt x="1997" y="372"/>
                </a:moveTo>
                <a:cubicBezTo>
                  <a:pt x="1994" y="372"/>
                  <a:pt x="1992" y="375"/>
                  <a:pt x="1992" y="379"/>
                </a:cubicBezTo>
                <a:cubicBezTo>
                  <a:pt x="1993" y="383"/>
                  <a:pt x="1996" y="386"/>
                  <a:pt x="2000" y="386"/>
                </a:cubicBezTo>
                <a:cubicBezTo>
                  <a:pt x="2004" y="386"/>
                  <a:pt x="2006" y="383"/>
                  <a:pt x="2005" y="379"/>
                </a:cubicBezTo>
                <a:cubicBezTo>
                  <a:pt x="2004" y="375"/>
                  <a:pt x="2001" y="372"/>
                  <a:pt x="1997" y="372"/>
                </a:cubicBezTo>
                <a:close/>
                <a:moveTo>
                  <a:pt x="1979" y="386"/>
                </a:moveTo>
                <a:cubicBezTo>
                  <a:pt x="1983" y="386"/>
                  <a:pt x="1985" y="382"/>
                  <a:pt x="1985" y="378"/>
                </a:cubicBezTo>
                <a:cubicBezTo>
                  <a:pt x="1984" y="374"/>
                  <a:pt x="1981" y="371"/>
                  <a:pt x="1977" y="371"/>
                </a:cubicBezTo>
                <a:cubicBezTo>
                  <a:pt x="1973" y="371"/>
                  <a:pt x="1971" y="374"/>
                  <a:pt x="1972" y="378"/>
                </a:cubicBezTo>
                <a:cubicBezTo>
                  <a:pt x="1972" y="382"/>
                  <a:pt x="1976" y="385"/>
                  <a:pt x="1979" y="386"/>
                </a:cubicBezTo>
                <a:close/>
                <a:moveTo>
                  <a:pt x="1964" y="378"/>
                </a:moveTo>
                <a:cubicBezTo>
                  <a:pt x="1964" y="374"/>
                  <a:pt x="1960" y="371"/>
                  <a:pt x="1957" y="370"/>
                </a:cubicBezTo>
                <a:cubicBezTo>
                  <a:pt x="1953" y="370"/>
                  <a:pt x="1951" y="374"/>
                  <a:pt x="1951" y="378"/>
                </a:cubicBezTo>
                <a:cubicBezTo>
                  <a:pt x="1952" y="382"/>
                  <a:pt x="1955" y="385"/>
                  <a:pt x="1959" y="385"/>
                </a:cubicBezTo>
                <a:cubicBezTo>
                  <a:pt x="1962" y="385"/>
                  <a:pt x="1965" y="382"/>
                  <a:pt x="1964" y="378"/>
                </a:cubicBezTo>
                <a:close/>
                <a:moveTo>
                  <a:pt x="1931" y="377"/>
                </a:moveTo>
                <a:cubicBezTo>
                  <a:pt x="1931" y="381"/>
                  <a:pt x="1935" y="384"/>
                  <a:pt x="1938" y="384"/>
                </a:cubicBezTo>
                <a:cubicBezTo>
                  <a:pt x="1942" y="384"/>
                  <a:pt x="1944" y="381"/>
                  <a:pt x="1944" y="377"/>
                </a:cubicBezTo>
                <a:cubicBezTo>
                  <a:pt x="1943" y="373"/>
                  <a:pt x="1940" y="370"/>
                  <a:pt x="1936" y="370"/>
                </a:cubicBezTo>
                <a:cubicBezTo>
                  <a:pt x="1933" y="370"/>
                  <a:pt x="1930" y="373"/>
                  <a:pt x="1931" y="377"/>
                </a:cubicBezTo>
                <a:close/>
                <a:moveTo>
                  <a:pt x="1916" y="369"/>
                </a:moveTo>
                <a:cubicBezTo>
                  <a:pt x="1912" y="369"/>
                  <a:pt x="1910" y="373"/>
                  <a:pt x="1910" y="377"/>
                </a:cubicBezTo>
                <a:cubicBezTo>
                  <a:pt x="1911" y="381"/>
                  <a:pt x="1914" y="384"/>
                  <a:pt x="1918" y="384"/>
                </a:cubicBezTo>
                <a:cubicBezTo>
                  <a:pt x="1921" y="384"/>
                  <a:pt x="1924" y="381"/>
                  <a:pt x="1923" y="377"/>
                </a:cubicBezTo>
                <a:cubicBezTo>
                  <a:pt x="1923" y="373"/>
                  <a:pt x="1919" y="370"/>
                  <a:pt x="1916" y="369"/>
                </a:cubicBezTo>
                <a:close/>
                <a:moveTo>
                  <a:pt x="1895" y="369"/>
                </a:moveTo>
                <a:cubicBezTo>
                  <a:pt x="1892" y="369"/>
                  <a:pt x="1889" y="372"/>
                  <a:pt x="1890" y="376"/>
                </a:cubicBezTo>
                <a:cubicBezTo>
                  <a:pt x="1890" y="380"/>
                  <a:pt x="1894" y="383"/>
                  <a:pt x="1897" y="383"/>
                </a:cubicBezTo>
                <a:cubicBezTo>
                  <a:pt x="1901" y="384"/>
                  <a:pt x="1903" y="380"/>
                  <a:pt x="1903" y="376"/>
                </a:cubicBezTo>
                <a:cubicBezTo>
                  <a:pt x="1902" y="372"/>
                  <a:pt x="1899" y="369"/>
                  <a:pt x="1895" y="369"/>
                </a:cubicBezTo>
                <a:close/>
                <a:moveTo>
                  <a:pt x="1869" y="376"/>
                </a:moveTo>
                <a:cubicBezTo>
                  <a:pt x="1870" y="380"/>
                  <a:pt x="1873" y="383"/>
                  <a:pt x="1877" y="383"/>
                </a:cubicBezTo>
                <a:cubicBezTo>
                  <a:pt x="1880" y="383"/>
                  <a:pt x="1883" y="380"/>
                  <a:pt x="1882" y="376"/>
                </a:cubicBezTo>
                <a:cubicBezTo>
                  <a:pt x="1882" y="372"/>
                  <a:pt x="1879" y="369"/>
                  <a:pt x="1875" y="369"/>
                </a:cubicBezTo>
                <a:cubicBezTo>
                  <a:pt x="1871" y="369"/>
                  <a:pt x="1869" y="372"/>
                  <a:pt x="1869" y="376"/>
                </a:cubicBezTo>
                <a:close/>
                <a:moveTo>
                  <a:pt x="1814" y="368"/>
                </a:moveTo>
                <a:cubicBezTo>
                  <a:pt x="1810" y="368"/>
                  <a:pt x="1807" y="371"/>
                  <a:pt x="1808" y="375"/>
                </a:cubicBezTo>
                <a:cubicBezTo>
                  <a:pt x="1808" y="379"/>
                  <a:pt x="1811" y="382"/>
                  <a:pt x="1815" y="382"/>
                </a:cubicBezTo>
                <a:cubicBezTo>
                  <a:pt x="1818" y="382"/>
                  <a:pt x="1821" y="379"/>
                  <a:pt x="1821" y="375"/>
                </a:cubicBezTo>
                <a:cubicBezTo>
                  <a:pt x="1820" y="371"/>
                  <a:pt x="1817" y="368"/>
                  <a:pt x="1814" y="368"/>
                </a:cubicBezTo>
                <a:close/>
                <a:moveTo>
                  <a:pt x="1794" y="382"/>
                </a:moveTo>
                <a:cubicBezTo>
                  <a:pt x="1798" y="382"/>
                  <a:pt x="1800" y="379"/>
                  <a:pt x="1800" y="375"/>
                </a:cubicBezTo>
                <a:cubicBezTo>
                  <a:pt x="1800" y="371"/>
                  <a:pt x="1797" y="368"/>
                  <a:pt x="1793" y="368"/>
                </a:cubicBezTo>
                <a:cubicBezTo>
                  <a:pt x="1790" y="368"/>
                  <a:pt x="1787" y="371"/>
                  <a:pt x="1787" y="375"/>
                </a:cubicBezTo>
                <a:cubicBezTo>
                  <a:pt x="1787" y="379"/>
                  <a:pt x="1791" y="382"/>
                  <a:pt x="1794" y="382"/>
                </a:cubicBezTo>
                <a:close/>
                <a:moveTo>
                  <a:pt x="1711" y="382"/>
                </a:moveTo>
                <a:cubicBezTo>
                  <a:pt x="1715" y="382"/>
                  <a:pt x="1718" y="379"/>
                  <a:pt x="1718" y="375"/>
                </a:cubicBezTo>
                <a:cubicBezTo>
                  <a:pt x="1718" y="371"/>
                  <a:pt x="1715" y="367"/>
                  <a:pt x="1711" y="367"/>
                </a:cubicBezTo>
                <a:cubicBezTo>
                  <a:pt x="1708" y="367"/>
                  <a:pt x="1705" y="371"/>
                  <a:pt x="1705" y="375"/>
                </a:cubicBezTo>
                <a:cubicBezTo>
                  <a:pt x="1705" y="379"/>
                  <a:pt x="1708" y="382"/>
                  <a:pt x="1711" y="382"/>
                </a:cubicBezTo>
                <a:close/>
                <a:moveTo>
                  <a:pt x="1588" y="369"/>
                </a:moveTo>
                <a:cubicBezTo>
                  <a:pt x="1584" y="369"/>
                  <a:pt x="1581" y="372"/>
                  <a:pt x="1581" y="376"/>
                </a:cubicBezTo>
                <a:cubicBezTo>
                  <a:pt x="1581" y="380"/>
                  <a:pt x="1584" y="383"/>
                  <a:pt x="1587" y="383"/>
                </a:cubicBezTo>
                <a:cubicBezTo>
                  <a:pt x="1591" y="383"/>
                  <a:pt x="1594" y="380"/>
                  <a:pt x="1594" y="376"/>
                </a:cubicBezTo>
                <a:cubicBezTo>
                  <a:pt x="1594" y="372"/>
                  <a:pt x="1592" y="369"/>
                  <a:pt x="1588" y="369"/>
                </a:cubicBezTo>
                <a:close/>
                <a:moveTo>
                  <a:pt x="1574" y="376"/>
                </a:moveTo>
                <a:cubicBezTo>
                  <a:pt x="1574" y="372"/>
                  <a:pt x="1571" y="369"/>
                  <a:pt x="1567" y="369"/>
                </a:cubicBezTo>
                <a:cubicBezTo>
                  <a:pt x="1564" y="369"/>
                  <a:pt x="1561" y="372"/>
                  <a:pt x="1561" y="376"/>
                </a:cubicBezTo>
                <a:cubicBezTo>
                  <a:pt x="1560" y="380"/>
                  <a:pt x="1563" y="384"/>
                  <a:pt x="1567" y="384"/>
                </a:cubicBezTo>
                <a:cubicBezTo>
                  <a:pt x="1570" y="384"/>
                  <a:pt x="1573" y="380"/>
                  <a:pt x="1574" y="376"/>
                </a:cubicBezTo>
                <a:close/>
                <a:moveTo>
                  <a:pt x="1553" y="377"/>
                </a:moveTo>
                <a:cubicBezTo>
                  <a:pt x="1553" y="373"/>
                  <a:pt x="1550" y="369"/>
                  <a:pt x="1547" y="370"/>
                </a:cubicBezTo>
                <a:cubicBezTo>
                  <a:pt x="1543" y="370"/>
                  <a:pt x="1540" y="373"/>
                  <a:pt x="1540" y="377"/>
                </a:cubicBezTo>
                <a:cubicBezTo>
                  <a:pt x="1540" y="381"/>
                  <a:pt x="1542" y="384"/>
                  <a:pt x="1546" y="384"/>
                </a:cubicBezTo>
                <a:cubicBezTo>
                  <a:pt x="1550" y="384"/>
                  <a:pt x="1553" y="381"/>
                  <a:pt x="1553" y="377"/>
                </a:cubicBezTo>
                <a:close/>
                <a:moveTo>
                  <a:pt x="1525" y="385"/>
                </a:moveTo>
                <a:cubicBezTo>
                  <a:pt x="1529" y="384"/>
                  <a:pt x="1532" y="381"/>
                  <a:pt x="1532" y="377"/>
                </a:cubicBezTo>
                <a:cubicBezTo>
                  <a:pt x="1533" y="373"/>
                  <a:pt x="1530" y="370"/>
                  <a:pt x="1526" y="370"/>
                </a:cubicBezTo>
                <a:cubicBezTo>
                  <a:pt x="1523" y="370"/>
                  <a:pt x="1520" y="373"/>
                  <a:pt x="1519" y="377"/>
                </a:cubicBezTo>
                <a:cubicBezTo>
                  <a:pt x="1519" y="381"/>
                  <a:pt x="1522" y="385"/>
                  <a:pt x="1525" y="385"/>
                </a:cubicBezTo>
                <a:close/>
                <a:moveTo>
                  <a:pt x="939" y="406"/>
                </a:moveTo>
                <a:cubicBezTo>
                  <a:pt x="935" y="407"/>
                  <a:pt x="931" y="410"/>
                  <a:pt x="930" y="414"/>
                </a:cubicBezTo>
                <a:cubicBezTo>
                  <a:pt x="928" y="418"/>
                  <a:pt x="930" y="421"/>
                  <a:pt x="933" y="421"/>
                </a:cubicBezTo>
                <a:cubicBezTo>
                  <a:pt x="937" y="420"/>
                  <a:pt x="941" y="417"/>
                  <a:pt x="942" y="413"/>
                </a:cubicBezTo>
                <a:cubicBezTo>
                  <a:pt x="944" y="409"/>
                  <a:pt x="942" y="406"/>
                  <a:pt x="939" y="406"/>
                </a:cubicBezTo>
                <a:close/>
                <a:moveTo>
                  <a:pt x="910" y="416"/>
                </a:moveTo>
                <a:cubicBezTo>
                  <a:pt x="908" y="420"/>
                  <a:pt x="910" y="423"/>
                  <a:pt x="913" y="423"/>
                </a:cubicBezTo>
                <a:cubicBezTo>
                  <a:pt x="917" y="422"/>
                  <a:pt x="921" y="419"/>
                  <a:pt x="923" y="415"/>
                </a:cubicBezTo>
                <a:cubicBezTo>
                  <a:pt x="924" y="411"/>
                  <a:pt x="923" y="408"/>
                  <a:pt x="919" y="408"/>
                </a:cubicBezTo>
                <a:cubicBezTo>
                  <a:pt x="916" y="409"/>
                  <a:pt x="912" y="412"/>
                  <a:pt x="910" y="416"/>
                </a:cubicBezTo>
                <a:close/>
                <a:moveTo>
                  <a:pt x="894" y="425"/>
                </a:moveTo>
                <a:cubicBezTo>
                  <a:pt x="897" y="424"/>
                  <a:pt x="901" y="421"/>
                  <a:pt x="903" y="417"/>
                </a:cubicBezTo>
                <a:cubicBezTo>
                  <a:pt x="904" y="413"/>
                  <a:pt x="903" y="410"/>
                  <a:pt x="899" y="410"/>
                </a:cubicBezTo>
                <a:cubicBezTo>
                  <a:pt x="896" y="411"/>
                  <a:pt x="892" y="414"/>
                  <a:pt x="890" y="418"/>
                </a:cubicBezTo>
                <a:cubicBezTo>
                  <a:pt x="889" y="422"/>
                  <a:pt x="890" y="425"/>
                  <a:pt x="894" y="425"/>
                </a:cubicBezTo>
                <a:close/>
                <a:moveTo>
                  <a:pt x="880" y="412"/>
                </a:moveTo>
                <a:cubicBezTo>
                  <a:pt x="876" y="413"/>
                  <a:pt x="872" y="416"/>
                  <a:pt x="870" y="420"/>
                </a:cubicBezTo>
                <a:cubicBezTo>
                  <a:pt x="869" y="424"/>
                  <a:pt x="870" y="427"/>
                  <a:pt x="874" y="427"/>
                </a:cubicBezTo>
                <a:cubicBezTo>
                  <a:pt x="877" y="426"/>
                  <a:pt x="881" y="423"/>
                  <a:pt x="883" y="419"/>
                </a:cubicBezTo>
                <a:cubicBezTo>
                  <a:pt x="884" y="415"/>
                  <a:pt x="883" y="412"/>
                  <a:pt x="880" y="412"/>
                </a:cubicBezTo>
                <a:close/>
                <a:moveTo>
                  <a:pt x="851" y="422"/>
                </a:moveTo>
                <a:cubicBezTo>
                  <a:pt x="849" y="426"/>
                  <a:pt x="850" y="429"/>
                  <a:pt x="854" y="429"/>
                </a:cubicBezTo>
                <a:cubicBezTo>
                  <a:pt x="857" y="429"/>
                  <a:pt x="861" y="425"/>
                  <a:pt x="863" y="421"/>
                </a:cubicBezTo>
                <a:cubicBezTo>
                  <a:pt x="865" y="417"/>
                  <a:pt x="863" y="414"/>
                  <a:pt x="860" y="414"/>
                </a:cubicBezTo>
                <a:cubicBezTo>
                  <a:pt x="857" y="415"/>
                  <a:pt x="852" y="418"/>
                  <a:pt x="851" y="422"/>
                </a:cubicBezTo>
                <a:close/>
                <a:moveTo>
                  <a:pt x="840" y="416"/>
                </a:moveTo>
                <a:cubicBezTo>
                  <a:pt x="837" y="417"/>
                  <a:pt x="833" y="420"/>
                  <a:pt x="831" y="424"/>
                </a:cubicBezTo>
                <a:cubicBezTo>
                  <a:pt x="829" y="428"/>
                  <a:pt x="831" y="431"/>
                  <a:pt x="834" y="431"/>
                </a:cubicBezTo>
                <a:cubicBezTo>
                  <a:pt x="838" y="431"/>
                  <a:pt x="842" y="427"/>
                  <a:pt x="843" y="423"/>
                </a:cubicBezTo>
                <a:cubicBezTo>
                  <a:pt x="845" y="419"/>
                  <a:pt x="844" y="416"/>
                  <a:pt x="840" y="416"/>
                </a:cubicBezTo>
                <a:close/>
                <a:moveTo>
                  <a:pt x="811" y="427"/>
                </a:moveTo>
                <a:cubicBezTo>
                  <a:pt x="810" y="431"/>
                  <a:pt x="811" y="434"/>
                  <a:pt x="814" y="433"/>
                </a:cubicBezTo>
                <a:cubicBezTo>
                  <a:pt x="818" y="433"/>
                  <a:pt x="822" y="429"/>
                  <a:pt x="824" y="425"/>
                </a:cubicBezTo>
                <a:cubicBezTo>
                  <a:pt x="825" y="421"/>
                  <a:pt x="824" y="418"/>
                  <a:pt x="821" y="419"/>
                </a:cubicBezTo>
                <a:cubicBezTo>
                  <a:pt x="817" y="419"/>
                  <a:pt x="813" y="423"/>
                  <a:pt x="811" y="427"/>
                </a:cubicBezTo>
                <a:close/>
                <a:moveTo>
                  <a:pt x="801" y="421"/>
                </a:moveTo>
                <a:cubicBezTo>
                  <a:pt x="798" y="421"/>
                  <a:pt x="794" y="425"/>
                  <a:pt x="792" y="429"/>
                </a:cubicBezTo>
                <a:cubicBezTo>
                  <a:pt x="790" y="433"/>
                  <a:pt x="791" y="436"/>
                  <a:pt x="795" y="435"/>
                </a:cubicBezTo>
                <a:cubicBezTo>
                  <a:pt x="798" y="435"/>
                  <a:pt x="802" y="431"/>
                  <a:pt x="804" y="427"/>
                </a:cubicBezTo>
                <a:cubicBezTo>
                  <a:pt x="806" y="423"/>
                  <a:pt x="805" y="420"/>
                  <a:pt x="801" y="421"/>
                </a:cubicBezTo>
                <a:close/>
                <a:moveTo>
                  <a:pt x="782" y="423"/>
                </a:moveTo>
                <a:cubicBezTo>
                  <a:pt x="778" y="423"/>
                  <a:pt x="774" y="427"/>
                  <a:pt x="772" y="431"/>
                </a:cubicBezTo>
                <a:cubicBezTo>
                  <a:pt x="770" y="435"/>
                  <a:pt x="772" y="438"/>
                  <a:pt x="775" y="438"/>
                </a:cubicBezTo>
                <a:cubicBezTo>
                  <a:pt x="779" y="437"/>
                  <a:pt x="783" y="434"/>
                  <a:pt x="785" y="430"/>
                </a:cubicBezTo>
                <a:cubicBezTo>
                  <a:pt x="786" y="426"/>
                  <a:pt x="785" y="423"/>
                  <a:pt x="782" y="423"/>
                </a:cubicBezTo>
                <a:close/>
                <a:moveTo>
                  <a:pt x="765" y="432"/>
                </a:moveTo>
                <a:cubicBezTo>
                  <a:pt x="767" y="428"/>
                  <a:pt x="766" y="425"/>
                  <a:pt x="762" y="425"/>
                </a:cubicBezTo>
                <a:cubicBezTo>
                  <a:pt x="759" y="426"/>
                  <a:pt x="755" y="429"/>
                  <a:pt x="753" y="433"/>
                </a:cubicBezTo>
                <a:cubicBezTo>
                  <a:pt x="751" y="437"/>
                  <a:pt x="752" y="440"/>
                  <a:pt x="756" y="440"/>
                </a:cubicBezTo>
                <a:cubicBezTo>
                  <a:pt x="759" y="440"/>
                  <a:pt x="763" y="436"/>
                  <a:pt x="765" y="432"/>
                </a:cubicBezTo>
                <a:close/>
                <a:moveTo>
                  <a:pt x="746" y="434"/>
                </a:moveTo>
                <a:cubicBezTo>
                  <a:pt x="747" y="430"/>
                  <a:pt x="746" y="427"/>
                  <a:pt x="743" y="428"/>
                </a:cubicBezTo>
                <a:cubicBezTo>
                  <a:pt x="739" y="428"/>
                  <a:pt x="735" y="432"/>
                  <a:pt x="733" y="436"/>
                </a:cubicBezTo>
                <a:cubicBezTo>
                  <a:pt x="731" y="440"/>
                  <a:pt x="733" y="443"/>
                  <a:pt x="736" y="442"/>
                </a:cubicBezTo>
                <a:cubicBezTo>
                  <a:pt x="739" y="442"/>
                  <a:pt x="744" y="438"/>
                  <a:pt x="746" y="434"/>
                </a:cubicBezTo>
                <a:close/>
                <a:moveTo>
                  <a:pt x="714" y="438"/>
                </a:moveTo>
                <a:cubicBezTo>
                  <a:pt x="712" y="442"/>
                  <a:pt x="713" y="445"/>
                  <a:pt x="717" y="445"/>
                </a:cubicBezTo>
                <a:cubicBezTo>
                  <a:pt x="720" y="444"/>
                  <a:pt x="724" y="441"/>
                  <a:pt x="726" y="437"/>
                </a:cubicBezTo>
                <a:cubicBezTo>
                  <a:pt x="728" y="433"/>
                  <a:pt x="727" y="430"/>
                  <a:pt x="724" y="430"/>
                </a:cubicBezTo>
                <a:cubicBezTo>
                  <a:pt x="720" y="431"/>
                  <a:pt x="716" y="434"/>
                  <a:pt x="714" y="438"/>
                </a:cubicBezTo>
                <a:close/>
                <a:moveTo>
                  <a:pt x="707" y="439"/>
                </a:moveTo>
                <a:cubicBezTo>
                  <a:pt x="709" y="435"/>
                  <a:pt x="708" y="432"/>
                  <a:pt x="704" y="433"/>
                </a:cubicBezTo>
                <a:cubicBezTo>
                  <a:pt x="701" y="433"/>
                  <a:pt x="697" y="437"/>
                  <a:pt x="695" y="441"/>
                </a:cubicBezTo>
                <a:cubicBezTo>
                  <a:pt x="693" y="445"/>
                  <a:pt x="694" y="448"/>
                  <a:pt x="697" y="447"/>
                </a:cubicBezTo>
                <a:cubicBezTo>
                  <a:pt x="701" y="447"/>
                  <a:pt x="705" y="443"/>
                  <a:pt x="707" y="439"/>
                </a:cubicBezTo>
                <a:close/>
                <a:moveTo>
                  <a:pt x="678" y="450"/>
                </a:moveTo>
                <a:cubicBezTo>
                  <a:pt x="681" y="449"/>
                  <a:pt x="686" y="446"/>
                  <a:pt x="687" y="442"/>
                </a:cubicBezTo>
                <a:cubicBezTo>
                  <a:pt x="689" y="438"/>
                  <a:pt x="688" y="435"/>
                  <a:pt x="685" y="435"/>
                </a:cubicBezTo>
                <a:cubicBezTo>
                  <a:pt x="682" y="435"/>
                  <a:pt x="677" y="439"/>
                  <a:pt x="675" y="443"/>
                </a:cubicBezTo>
                <a:cubicBezTo>
                  <a:pt x="673" y="447"/>
                  <a:pt x="675" y="450"/>
                  <a:pt x="678" y="450"/>
                </a:cubicBezTo>
                <a:close/>
                <a:moveTo>
                  <a:pt x="668" y="444"/>
                </a:moveTo>
                <a:cubicBezTo>
                  <a:pt x="670" y="440"/>
                  <a:pt x="669" y="437"/>
                  <a:pt x="666" y="438"/>
                </a:cubicBezTo>
                <a:cubicBezTo>
                  <a:pt x="663" y="438"/>
                  <a:pt x="658" y="442"/>
                  <a:pt x="656" y="446"/>
                </a:cubicBezTo>
                <a:cubicBezTo>
                  <a:pt x="654" y="450"/>
                  <a:pt x="655" y="453"/>
                  <a:pt x="659" y="452"/>
                </a:cubicBezTo>
                <a:cubicBezTo>
                  <a:pt x="662" y="452"/>
                  <a:pt x="666" y="448"/>
                  <a:pt x="668" y="444"/>
                </a:cubicBezTo>
                <a:close/>
                <a:moveTo>
                  <a:pt x="649" y="447"/>
                </a:moveTo>
                <a:cubicBezTo>
                  <a:pt x="651" y="443"/>
                  <a:pt x="650" y="440"/>
                  <a:pt x="647" y="440"/>
                </a:cubicBezTo>
                <a:cubicBezTo>
                  <a:pt x="643" y="440"/>
                  <a:pt x="639" y="444"/>
                  <a:pt x="637" y="448"/>
                </a:cubicBezTo>
                <a:cubicBezTo>
                  <a:pt x="635" y="452"/>
                  <a:pt x="636" y="455"/>
                  <a:pt x="639" y="455"/>
                </a:cubicBezTo>
                <a:cubicBezTo>
                  <a:pt x="643" y="454"/>
                  <a:pt x="647" y="451"/>
                  <a:pt x="649" y="447"/>
                </a:cubicBezTo>
                <a:close/>
                <a:moveTo>
                  <a:pt x="618" y="451"/>
                </a:moveTo>
                <a:cubicBezTo>
                  <a:pt x="616" y="455"/>
                  <a:pt x="617" y="458"/>
                  <a:pt x="620" y="457"/>
                </a:cubicBezTo>
                <a:cubicBezTo>
                  <a:pt x="624" y="457"/>
                  <a:pt x="628" y="453"/>
                  <a:pt x="630" y="449"/>
                </a:cubicBezTo>
                <a:cubicBezTo>
                  <a:pt x="632" y="445"/>
                  <a:pt x="631" y="442"/>
                  <a:pt x="628" y="443"/>
                </a:cubicBezTo>
                <a:cubicBezTo>
                  <a:pt x="624" y="443"/>
                  <a:pt x="620" y="447"/>
                  <a:pt x="618" y="451"/>
                </a:cubicBezTo>
                <a:close/>
                <a:moveTo>
                  <a:pt x="599" y="453"/>
                </a:moveTo>
                <a:cubicBezTo>
                  <a:pt x="597" y="457"/>
                  <a:pt x="598" y="460"/>
                  <a:pt x="601" y="460"/>
                </a:cubicBezTo>
                <a:cubicBezTo>
                  <a:pt x="604" y="459"/>
                  <a:pt x="609" y="456"/>
                  <a:pt x="611" y="452"/>
                </a:cubicBezTo>
                <a:cubicBezTo>
                  <a:pt x="613" y="448"/>
                  <a:pt x="612" y="445"/>
                  <a:pt x="609" y="445"/>
                </a:cubicBezTo>
                <a:cubicBezTo>
                  <a:pt x="605" y="446"/>
                  <a:pt x="601" y="449"/>
                  <a:pt x="599" y="453"/>
                </a:cubicBezTo>
                <a:close/>
                <a:moveTo>
                  <a:pt x="590" y="448"/>
                </a:moveTo>
                <a:cubicBezTo>
                  <a:pt x="587" y="448"/>
                  <a:pt x="582" y="452"/>
                  <a:pt x="580" y="456"/>
                </a:cubicBezTo>
                <a:cubicBezTo>
                  <a:pt x="578" y="460"/>
                  <a:pt x="579" y="463"/>
                  <a:pt x="582" y="463"/>
                </a:cubicBezTo>
                <a:cubicBezTo>
                  <a:pt x="585" y="462"/>
                  <a:pt x="590" y="458"/>
                  <a:pt x="592" y="454"/>
                </a:cubicBezTo>
                <a:cubicBezTo>
                  <a:pt x="594" y="450"/>
                  <a:pt x="593" y="447"/>
                  <a:pt x="590" y="448"/>
                </a:cubicBezTo>
                <a:close/>
                <a:moveTo>
                  <a:pt x="571" y="451"/>
                </a:moveTo>
                <a:cubicBezTo>
                  <a:pt x="568" y="451"/>
                  <a:pt x="563" y="455"/>
                  <a:pt x="561" y="459"/>
                </a:cubicBezTo>
                <a:cubicBezTo>
                  <a:pt x="559" y="463"/>
                  <a:pt x="560" y="466"/>
                  <a:pt x="563" y="465"/>
                </a:cubicBezTo>
                <a:cubicBezTo>
                  <a:pt x="566" y="465"/>
                  <a:pt x="571" y="461"/>
                  <a:pt x="573" y="457"/>
                </a:cubicBezTo>
                <a:cubicBezTo>
                  <a:pt x="575" y="453"/>
                  <a:pt x="574" y="450"/>
                  <a:pt x="571" y="451"/>
                </a:cubicBezTo>
                <a:close/>
                <a:moveTo>
                  <a:pt x="552" y="453"/>
                </a:moveTo>
                <a:cubicBezTo>
                  <a:pt x="549" y="454"/>
                  <a:pt x="544" y="457"/>
                  <a:pt x="542" y="462"/>
                </a:cubicBezTo>
                <a:cubicBezTo>
                  <a:pt x="540" y="466"/>
                  <a:pt x="541" y="468"/>
                  <a:pt x="544" y="468"/>
                </a:cubicBezTo>
                <a:cubicBezTo>
                  <a:pt x="548" y="467"/>
                  <a:pt x="552" y="464"/>
                  <a:pt x="554" y="460"/>
                </a:cubicBezTo>
                <a:cubicBezTo>
                  <a:pt x="556" y="456"/>
                  <a:pt x="555" y="453"/>
                  <a:pt x="552" y="453"/>
                </a:cubicBezTo>
                <a:close/>
                <a:moveTo>
                  <a:pt x="525" y="471"/>
                </a:moveTo>
                <a:cubicBezTo>
                  <a:pt x="529" y="470"/>
                  <a:pt x="533" y="467"/>
                  <a:pt x="535" y="463"/>
                </a:cubicBezTo>
                <a:cubicBezTo>
                  <a:pt x="538" y="458"/>
                  <a:pt x="537" y="456"/>
                  <a:pt x="533" y="456"/>
                </a:cubicBezTo>
                <a:cubicBezTo>
                  <a:pt x="530" y="457"/>
                  <a:pt x="526" y="460"/>
                  <a:pt x="524" y="464"/>
                </a:cubicBezTo>
                <a:cubicBezTo>
                  <a:pt x="521" y="468"/>
                  <a:pt x="522" y="471"/>
                  <a:pt x="525" y="471"/>
                </a:cubicBezTo>
                <a:close/>
                <a:moveTo>
                  <a:pt x="515" y="459"/>
                </a:moveTo>
                <a:cubicBezTo>
                  <a:pt x="512" y="459"/>
                  <a:pt x="507" y="463"/>
                  <a:pt x="505" y="467"/>
                </a:cubicBezTo>
                <a:cubicBezTo>
                  <a:pt x="503" y="471"/>
                  <a:pt x="503" y="474"/>
                  <a:pt x="507" y="474"/>
                </a:cubicBezTo>
                <a:cubicBezTo>
                  <a:pt x="510" y="473"/>
                  <a:pt x="514" y="469"/>
                  <a:pt x="517" y="465"/>
                </a:cubicBezTo>
                <a:cubicBezTo>
                  <a:pt x="519" y="461"/>
                  <a:pt x="518" y="458"/>
                  <a:pt x="515" y="459"/>
                </a:cubicBezTo>
                <a:close/>
                <a:moveTo>
                  <a:pt x="488" y="476"/>
                </a:moveTo>
                <a:cubicBezTo>
                  <a:pt x="491" y="476"/>
                  <a:pt x="496" y="472"/>
                  <a:pt x="498" y="468"/>
                </a:cubicBezTo>
                <a:cubicBezTo>
                  <a:pt x="500" y="464"/>
                  <a:pt x="499" y="461"/>
                  <a:pt x="496" y="462"/>
                </a:cubicBezTo>
                <a:cubicBezTo>
                  <a:pt x="493" y="462"/>
                  <a:pt x="489" y="466"/>
                  <a:pt x="486" y="470"/>
                </a:cubicBezTo>
                <a:cubicBezTo>
                  <a:pt x="484" y="474"/>
                  <a:pt x="485" y="477"/>
                  <a:pt x="488" y="476"/>
                </a:cubicBezTo>
                <a:close/>
                <a:moveTo>
                  <a:pt x="469" y="479"/>
                </a:moveTo>
                <a:cubicBezTo>
                  <a:pt x="473" y="479"/>
                  <a:pt x="477" y="475"/>
                  <a:pt x="479" y="471"/>
                </a:cubicBezTo>
                <a:cubicBezTo>
                  <a:pt x="482" y="467"/>
                  <a:pt x="481" y="464"/>
                  <a:pt x="478" y="465"/>
                </a:cubicBezTo>
                <a:cubicBezTo>
                  <a:pt x="474" y="465"/>
                  <a:pt x="470" y="469"/>
                  <a:pt x="468" y="473"/>
                </a:cubicBezTo>
                <a:cubicBezTo>
                  <a:pt x="465" y="477"/>
                  <a:pt x="466" y="480"/>
                  <a:pt x="469" y="479"/>
                </a:cubicBezTo>
                <a:close/>
                <a:moveTo>
                  <a:pt x="451" y="482"/>
                </a:moveTo>
                <a:cubicBezTo>
                  <a:pt x="454" y="482"/>
                  <a:pt x="459" y="478"/>
                  <a:pt x="461" y="474"/>
                </a:cubicBezTo>
                <a:cubicBezTo>
                  <a:pt x="463" y="470"/>
                  <a:pt x="462" y="467"/>
                  <a:pt x="459" y="467"/>
                </a:cubicBezTo>
                <a:cubicBezTo>
                  <a:pt x="456" y="468"/>
                  <a:pt x="452" y="472"/>
                  <a:pt x="449" y="476"/>
                </a:cubicBezTo>
                <a:cubicBezTo>
                  <a:pt x="447" y="480"/>
                  <a:pt x="448" y="483"/>
                  <a:pt x="451" y="482"/>
                </a:cubicBezTo>
                <a:close/>
                <a:moveTo>
                  <a:pt x="209" y="511"/>
                </a:moveTo>
                <a:cubicBezTo>
                  <a:pt x="206" y="512"/>
                  <a:pt x="202" y="515"/>
                  <a:pt x="199" y="519"/>
                </a:cubicBezTo>
                <a:cubicBezTo>
                  <a:pt x="196" y="523"/>
                  <a:pt x="197" y="526"/>
                  <a:pt x="200" y="526"/>
                </a:cubicBezTo>
                <a:cubicBezTo>
                  <a:pt x="203" y="525"/>
                  <a:pt x="207" y="521"/>
                  <a:pt x="210" y="517"/>
                </a:cubicBezTo>
                <a:cubicBezTo>
                  <a:pt x="212" y="513"/>
                  <a:pt x="212" y="510"/>
                  <a:pt x="209" y="511"/>
                </a:cubicBezTo>
                <a:close/>
                <a:moveTo>
                  <a:pt x="175" y="518"/>
                </a:moveTo>
                <a:cubicBezTo>
                  <a:pt x="172" y="518"/>
                  <a:pt x="167" y="522"/>
                  <a:pt x="165" y="526"/>
                </a:cubicBezTo>
                <a:cubicBezTo>
                  <a:pt x="162" y="530"/>
                  <a:pt x="162" y="533"/>
                  <a:pt x="165" y="532"/>
                </a:cubicBezTo>
                <a:cubicBezTo>
                  <a:pt x="168" y="532"/>
                  <a:pt x="173" y="528"/>
                  <a:pt x="175" y="524"/>
                </a:cubicBezTo>
                <a:cubicBezTo>
                  <a:pt x="178" y="520"/>
                  <a:pt x="178" y="517"/>
                  <a:pt x="175" y="518"/>
                </a:cubicBezTo>
                <a:close/>
                <a:moveTo>
                  <a:pt x="114" y="536"/>
                </a:moveTo>
                <a:cubicBezTo>
                  <a:pt x="111" y="540"/>
                  <a:pt x="111" y="543"/>
                  <a:pt x="114" y="542"/>
                </a:cubicBezTo>
                <a:cubicBezTo>
                  <a:pt x="117" y="542"/>
                  <a:pt x="122" y="538"/>
                  <a:pt x="124" y="534"/>
                </a:cubicBezTo>
                <a:cubicBezTo>
                  <a:pt x="127" y="530"/>
                  <a:pt x="127" y="527"/>
                  <a:pt x="124" y="528"/>
                </a:cubicBezTo>
                <a:cubicBezTo>
                  <a:pt x="121" y="528"/>
                  <a:pt x="117" y="532"/>
                  <a:pt x="114" y="536"/>
                </a:cubicBezTo>
                <a:close/>
                <a:moveTo>
                  <a:pt x="3002" y="447"/>
                </a:moveTo>
                <a:cubicBezTo>
                  <a:pt x="2999" y="446"/>
                  <a:pt x="2999" y="449"/>
                  <a:pt x="3001" y="453"/>
                </a:cubicBezTo>
                <a:cubicBezTo>
                  <a:pt x="3004" y="457"/>
                  <a:pt x="3009" y="461"/>
                  <a:pt x="3012" y="462"/>
                </a:cubicBezTo>
                <a:cubicBezTo>
                  <a:pt x="3015" y="462"/>
                  <a:pt x="3015" y="459"/>
                  <a:pt x="3012" y="455"/>
                </a:cubicBezTo>
                <a:cubicBezTo>
                  <a:pt x="3010" y="451"/>
                  <a:pt x="3005" y="447"/>
                  <a:pt x="3002" y="447"/>
                </a:cubicBezTo>
                <a:close/>
                <a:moveTo>
                  <a:pt x="2834" y="428"/>
                </a:moveTo>
                <a:cubicBezTo>
                  <a:pt x="2831" y="424"/>
                  <a:pt x="2827" y="420"/>
                  <a:pt x="2824" y="420"/>
                </a:cubicBezTo>
                <a:cubicBezTo>
                  <a:pt x="2821" y="420"/>
                  <a:pt x="2820" y="423"/>
                  <a:pt x="2822" y="427"/>
                </a:cubicBezTo>
                <a:cubicBezTo>
                  <a:pt x="2825" y="431"/>
                  <a:pt x="2829" y="434"/>
                  <a:pt x="2832" y="435"/>
                </a:cubicBezTo>
                <a:cubicBezTo>
                  <a:pt x="2835" y="435"/>
                  <a:pt x="2836" y="432"/>
                  <a:pt x="2834" y="428"/>
                </a:cubicBezTo>
                <a:close/>
                <a:moveTo>
                  <a:pt x="2815" y="426"/>
                </a:moveTo>
                <a:cubicBezTo>
                  <a:pt x="2813" y="422"/>
                  <a:pt x="2809" y="418"/>
                  <a:pt x="2806" y="418"/>
                </a:cubicBezTo>
                <a:cubicBezTo>
                  <a:pt x="2802" y="417"/>
                  <a:pt x="2802" y="420"/>
                  <a:pt x="2804" y="424"/>
                </a:cubicBezTo>
                <a:cubicBezTo>
                  <a:pt x="2806" y="428"/>
                  <a:pt x="2811" y="432"/>
                  <a:pt x="2814" y="432"/>
                </a:cubicBezTo>
                <a:cubicBezTo>
                  <a:pt x="2817" y="433"/>
                  <a:pt x="2818" y="430"/>
                  <a:pt x="2815" y="426"/>
                </a:cubicBezTo>
                <a:close/>
                <a:moveTo>
                  <a:pt x="2797" y="423"/>
                </a:moveTo>
                <a:cubicBezTo>
                  <a:pt x="2795" y="419"/>
                  <a:pt x="2790" y="415"/>
                  <a:pt x="2787" y="415"/>
                </a:cubicBezTo>
                <a:cubicBezTo>
                  <a:pt x="2784" y="415"/>
                  <a:pt x="2783" y="418"/>
                  <a:pt x="2786" y="422"/>
                </a:cubicBezTo>
                <a:cubicBezTo>
                  <a:pt x="2788" y="426"/>
                  <a:pt x="2792" y="429"/>
                  <a:pt x="2795" y="430"/>
                </a:cubicBezTo>
                <a:cubicBezTo>
                  <a:pt x="2799" y="430"/>
                  <a:pt x="2799" y="427"/>
                  <a:pt x="2797" y="423"/>
                </a:cubicBezTo>
                <a:close/>
                <a:moveTo>
                  <a:pt x="2777" y="427"/>
                </a:moveTo>
                <a:cubicBezTo>
                  <a:pt x="2780" y="428"/>
                  <a:pt x="2781" y="425"/>
                  <a:pt x="2779" y="421"/>
                </a:cubicBezTo>
                <a:cubicBezTo>
                  <a:pt x="2776" y="417"/>
                  <a:pt x="2772" y="413"/>
                  <a:pt x="2769" y="413"/>
                </a:cubicBezTo>
                <a:cubicBezTo>
                  <a:pt x="2766" y="412"/>
                  <a:pt x="2765" y="415"/>
                  <a:pt x="2767" y="419"/>
                </a:cubicBezTo>
                <a:cubicBezTo>
                  <a:pt x="2769" y="423"/>
                  <a:pt x="2774" y="427"/>
                  <a:pt x="2777" y="427"/>
                </a:cubicBezTo>
                <a:close/>
                <a:moveTo>
                  <a:pt x="2758" y="425"/>
                </a:moveTo>
                <a:cubicBezTo>
                  <a:pt x="2762" y="425"/>
                  <a:pt x="2762" y="422"/>
                  <a:pt x="2760" y="418"/>
                </a:cubicBezTo>
                <a:cubicBezTo>
                  <a:pt x="2758" y="414"/>
                  <a:pt x="2754" y="411"/>
                  <a:pt x="2750" y="410"/>
                </a:cubicBezTo>
                <a:cubicBezTo>
                  <a:pt x="2747" y="410"/>
                  <a:pt x="2746" y="413"/>
                  <a:pt x="2749" y="417"/>
                </a:cubicBezTo>
                <a:cubicBezTo>
                  <a:pt x="2751" y="421"/>
                  <a:pt x="2755" y="424"/>
                  <a:pt x="2758" y="425"/>
                </a:cubicBezTo>
                <a:close/>
                <a:moveTo>
                  <a:pt x="2740" y="422"/>
                </a:moveTo>
                <a:cubicBezTo>
                  <a:pt x="2743" y="423"/>
                  <a:pt x="2744" y="420"/>
                  <a:pt x="2742" y="416"/>
                </a:cubicBezTo>
                <a:cubicBezTo>
                  <a:pt x="2740" y="412"/>
                  <a:pt x="2735" y="408"/>
                  <a:pt x="2732" y="408"/>
                </a:cubicBezTo>
                <a:cubicBezTo>
                  <a:pt x="2729" y="407"/>
                  <a:pt x="2728" y="410"/>
                  <a:pt x="2730" y="414"/>
                </a:cubicBezTo>
                <a:cubicBezTo>
                  <a:pt x="2732" y="418"/>
                  <a:pt x="2737" y="422"/>
                  <a:pt x="2740" y="422"/>
                </a:cubicBezTo>
                <a:close/>
                <a:moveTo>
                  <a:pt x="2723" y="414"/>
                </a:moveTo>
                <a:cubicBezTo>
                  <a:pt x="2721" y="409"/>
                  <a:pt x="2717" y="406"/>
                  <a:pt x="2713" y="406"/>
                </a:cubicBezTo>
                <a:cubicBezTo>
                  <a:pt x="2710" y="405"/>
                  <a:pt x="2709" y="408"/>
                  <a:pt x="2711" y="412"/>
                </a:cubicBezTo>
                <a:cubicBezTo>
                  <a:pt x="2714" y="416"/>
                  <a:pt x="2718" y="420"/>
                  <a:pt x="2721" y="420"/>
                </a:cubicBezTo>
                <a:cubicBezTo>
                  <a:pt x="2724" y="420"/>
                  <a:pt x="2725" y="418"/>
                  <a:pt x="2723" y="414"/>
                </a:cubicBezTo>
                <a:close/>
                <a:moveTo>
                  <a:pt x="2704" y="411"/>
                </a:moveTo>
                <a:cubicBezTo>
                  <a:pt x="2702" y="407"/>
                  <a:pt x="2698" y="404"/>
                  <a:pt x="2695" y="403"/>
                </a:cubicBezTo>
                <a:cubicBezTo>
                  <a:pt x="2692" y="403"/>
                  <a:pt x="2691" y="406"/>
                  <a:pt x="2693" y="410"/>
                </a:cubicBezTo>
                <a:cubicBezTo>
                  <a:pt x="2695" y="414"/>
                  <a:pt x="2699" y="417"/>
                  <a:pt x="2702" y="418"/>
                </a:cubicBezTo>
                <a:cubicBezTo>
                  <a:pt x="2706" y="418"/>
                  <a:pt x="2707" y="415"/>
                  <a:pt x="2704" y="411"/>
                </a:cubicBezTo>
                <a:close/>
                <a:moveTo>
                  <a:pt x="2684" y="416"/>
                </a:moveTo>
                <a:cubicBezTo>
                  <a:pt x="2687" y="416"/>
                  <a:pt x="2688" y="413"/>
                  <a:pt x="2686" y="409"/>
                </a:cubicBezTo>
                <a:cubicBezTo>
                  <a:pt x="2684" y="405"/>
                  <a:pt x="2679" y="401"/>
                  <a:pt x="2676" y="401"/>
                </a:cubicBezTo>
                <a:cubicBezTo>
                  <a:pt x="2673" y="401"/>
                  <a:pt x="2672" y="404"/>
                  <a:pt x="2674" y="408"/>
                </a:cubicBezTo>
                <a:cubicBezTo>
                  <a:pt x="2676" y="412"/>
                  <a:pt x="2680" y="415"/>
                  <a:pt x="2684" y="416"/>
                </a:cubicBezTo>
                <a:close/>
                <a:moveTo>
                  <a:pt x="2657" y="399"/>
                </a:moveTo>
                <a:cubicBezTo>
                  <a:pt x="2654" y="398"/>
                  <a:pt x="2653" y="401"/>
                  <a:pt x="2655" y="405"/>
                </a:cubicBezTo>
                <a:cubicBezTo>
                  <a:pt x="2657" y="409"/>
                  <a:pt x="2661" y="413"/>
                  <a:pt x="2665" y="413"/>
                </a:cubicBezTo>
                <a:cubicBezTo>
                  <a:pt x="2668" y="414"/>
                  <a:pt x="2669" y="411"/>
                  <a:pt x="2667" y="407"/>
                </a:cubicBezTo>
                <a:cubicBezTo>
                  <a:pt x="2665" y="403"/>
                  <a:pt x="2661" y="399"/>
                  <a:pt x="2657" y="399"/>
                </a:cubicBezTo>
                <a:close/>
                <a:moveTo>
                  <a:pt x="2639" y="397"/>
                </a:moveTo>
                <a:cubicBezTo>
                  <a:pt x="2635" y="396"/>
                  <a:pt x="2634" y="399"/>
                  <a:pt x="2636" y="403"/>
                </a:cubicBezTo>
                <a:cubicBezTo>
                  <a:pt x="2638" y="407"/>
                  <a:pt x="2643" y="411"/>
                  <a:pt x="2646" y="411"/>
                </a:cubicBezTo>
                <a:cubicBezTo>
                  <a:pt x="2649" y="412"/>
                  <a:pt x="2650" y="409"/>
                  <a:pt x="2648" y="405"/>
                </a:cubicBezTo>
                <a:cubicBezTo>
                  <a:pt x="2646" y="401"/>
                  <a:pt x="2642" y="397"/>
                  <a:pt x="2639" y="397"/>
                </a:cubicBezTo>
                <a:close/>
                <a:moveTo>
                  <a:pt x="2620" y="394"/>
                </a:moveTo>
                <a:cubicBezTo>
                  <a:pt x="2616" y="394"/>
                  <a:pt x="2615" y="397"/>
                  <a:pt x="2617" y="401"/>
                </a:cubicBezTo>
                <a:cubicBezTo>
                  <a:pt x="2619" y="405"/>
                  <a:pt x="2624" y="409"/>
                  <a:pt x="2627" y="409"/>
                </a:cubicBezTo>
                <a:cubicBezTo>
                  <a:pt x="2630" y="409"/>
                  <a:pt x="2631" y="406"/>
                  <a:pt x="2629" y="402"/>
                </a:cubicBezTo>
                <a:cubicBezTo>
                  <a:pt x="2627" y="398"/>
                  <a:pt x="2623" y="395"/>
                  <a:pt x="2620" y="394"/>
                </a:cubicBezTo>
                <a:close/>
                <a:moveTo>
                  <a:pt x="2608" y="407"/>
                </a:moveTo>
                <a:cubicBezTo>
                  <a:pt x="2611" y="407"/>
                  <a:pt x="2612" y="404"/>
                  <a:pt x="2610" y="400"/>
                </a:cubicBezTo>
                <a:cubicBezTo>
                  <a:pt x="2608" y="396"/>
                  <a:pt x="2604" y="393"/>
                  <a:pt x="2601" y="392"/>
                </a:cubicBezTo>
                <a:cubicBezTo>
                  <a:pt x="2598" y="392"/>
                  <a:pt x="2596" y="395"/>
                  <a:pt x="2598" y="399"/>
                </a:cubicBezTo>
                <a:cubicBezTo>
                  <a:pt x="2600" y="403"/>
                  <a:pt x="2605" y="407"/>
                  <a:pt x="2608" y="407"/>
                </a:cubicBezTo>
                <a:close/>
                <a:moveTo>
                  <a:pt x="2591" y="398"/>
                </a:moveTo>
                <a:cubicBezTo>
                  <a:pt x="2589" y="394"/>
                  <a:pt x="2585" y="391"/>
                  <a:pt x="2582" y="390"/>
                </a:cubicBezTo>
                <a:cubicBezTo>
                  <a:pt x="2579" y="390"/>
                  <a:pt x="2577" y="393"/>
                  <a:pt x="2579" y="397"/>
                </a:cubicBezTo>
                <a:cubicBezTo>
                  <a:pt x="2581" y="401"/>
                  <a:pt x="2585" y="404"/>
                  <a:pt x="2589" y="405"/>
                </a:cubicBezTo>
                <a:cubicBezTo>
                  <a:pt x="2592" y="405"/>
                  <a:pt x="2593" y="402"/>
                  <a:pt x="2591" y="398"/>
                </a:cubicBezTo>
                <a:close/>
                <a:moveTo>
                  <a:pt x="2572" y="396"/>
                </a:moveTo>
                <a:cubicBezTo>
                  <a:pt x="2570" y="392"/>
                  <a:pt x="2566" y="389"/>
                  <a:pt x="2563" y="388"/>
                </a:cubicBezTo>
                <a:cubicBezTo>
                  <a:pt x="2560" y="388"/>
                  <a:pt x="2558" y="391"/>
                  <a:pt x="2560" y="395"/>
                </a:cubicBezTo>
                <a:cubicBezTo>
                  <a:pt x="2562" y="399"/>
                  <a:pt x="2566" y="402"/>
                  <a:pt x="2570" y="403"/>
                </a:cubicBezTo>
                <a:cubicBezTo>
                  <a:pt x="2573" y="403"/>
                  <a:pt x="2574" y="400"/>
                  <a:pt x="2572" y="396"/>
                </a:cubicBezTo>
                <a:close/>
                <a:moveTo>
                  <a:pt x="2550" y="401"/>
                </a:moveTo>
                <a:cubicBezTo>
                  <a:pt x="2554" y="401"/>
                  <a:pt x="2555" y="398"/>
                  <a:pt x="2553" y="394"/>
                </a:cubicBezTo>
                <a:cubicBezTo>
                  <a:pt x="2551" y="390"/>
                  <a:pt x="2547" y="387"/>
                  <a:pt x="2544" y="386"/>
                </a:cubicBezTo>
                <a:cubicBezTo>
                  <a:pt x="2540" y="386"/>
                  <a:pt x="2539" y="389"/>
                  <a:pt x="2541" y="393"/>
                </a:cubicBezTo>
                <a:cubicBezTo>
                  <a:pt x="2543" y="397"/>
                  <a:pt x="2547" y="400"/>
                  <a:pt x="2550" y="401"/>
                </a:cubicBezTo>
                <a:close/>
                <a:moveTo>
                  <a:pt x="2534" y="392"/>
                </a:moveTo>
                <a:cubicBezTo>
                  <a:pt x="2532" y="388"/>
                  <a:pt x="2528" y="385"/>
                  <a:pt x="2525" y="384"/>
                </a:cubicBezTo>
                <a:cubicBezTo>
                  <a:pt x="2521" y="384"/>
                  <a:pt x="2520" y="387"/>
                  <a:pt x="2522" y="391"/>
                </a:cubicBezTo>
                <a:cubicBezTo>
                  <a:pt x="2524" y="395"/>
                  <a:pt x="2528" y="399"/>
                  <a:pt x="2531" y="399"/>
                </a:cubicBezTo>
                <a:cubicBezTo>
                  <a:pt x="2535" y="399"/>
                  <a:pt x="2536" y="396"/>
                  <a:pt x="2534" y="392"/>
                </a:cubicBezTo>
                <a:close/>
                <a:moveTo>
                  <a:pt x="2515" y="390"/>
                </a:moveTo>
                <a:cubicBezTo>
                  <a:pt x="2513" y="386"/>
                  <a:pt x="2509" y="383"/>
                  <a:pt x="2505" y="382"/>
                </a:cubicBezTo>
                <a:cubicBezTo>
                  <a:pt x="2502" y="382"/>
                  <a:pt x="2501" y="385"/>
                  <a:pt x="2503" y="389"/>
                </a:cubicBezTo>
                <a:cubicBezTo>
                  <a:pt x="2504" y="393"/>
                  <a:pt x="2509" y="397"/>
                  <a:pt x="2512" y="397"/>
                </a:cubicBezTo>
                <a:cubicBezTo>
                  <a:pt x="2515" y="397"/>
                  <a:pt x="2517" y="394"/>
                  <a:pt x="2515" y="390"/>
                </a:cubicBezTo>
                <a:close/>
                <a:moveTo>
                  <a:pt x="2493" y="395"/>
                </a:moveTo>
                <a:cubicBezTo>
                  <a:pt x="2496" y="395"/>
                  <a:pt x="2497" y="392"/>
                  <a:pt x="2495" y="388"/>
                </a:cubicBezTo>
                <a:cubicBezTo>
                  <a:pt x="2494" y="384"/>
                  <a:pt x="2490" y="381"/>
                  <a:pt x="2486" y="381"/>
                </a:cubicBezTo>
                <a:cubicBezTo>
                  <a:pt x="2483" y="380"/>
                  <a:pt x="2482" y="383"/>
                  <a:pt x="2483" y="387"/>
                </a:cubicBezTo>
                <a:cubicBezTo>
                  <a:pt x="2485" y="391"/>
                  <a:pt x="2489" y="395"/>
                  <a:pt x="2493" y="395"/>
                </a:cubicBezTo>
                <a:close/>
                <a:moveTo>
                  <a:pt x="2476" y="387"/>
                </a:moveTo>
                <a:cubicBezTo>
                  <a:pt x="2474" y="383"/>
                  <a:pt x="2470" y="379"/>
                  <a:pt x="2467" y="379"/>
                </a:cubicBezTo>
                <a:cubicBezTo>
                  <a:pt x="2464" y="379"/>
                  <a:pt x="2462" y="382"/>
                  <a:pt x="2464" y="386"/>
                </a:cubicBezTo>
                <a:cubicBezTo>
                  <a:pt x="2466" y="390"/>
                  <a:pt x="2470" y="393"/>
                  <a:pt x="2473" y="393"/>
                </a:cubicBezTo>
                <a:cubicBezTo>
                  <a:pt x="2477" y="394"/>
                  <a:pt x="2478" y="391"/>
                  <a:pt x="2476" y="387"/>
                </a:cubicBezTo>
                <a:close/>
                <a:moveTo>
                  <a:pt x="2454" y="392"/>
                </a:moveTo>
                <a:cubicBezTo>
                  <a:pt x="2457" y="392"/>
                  <a:pt x="2458" y="389"/>
                  <a:pt x="2457" y="385"/>
                </a:cubicBezTo>
                <a:cubicBezTo>
                  <a:pt x="2455" y="381"/>
                  <a:pt x="2451" y="377"/>
                  <a:pt x="2448" y="377"/>
                </a:cubicBezTo>
                <a:cubicBezTo>
                  <a:pt x="2444" y="377"/>
                  <a:pt x="2443" y="380"/>
                  <a:pt x="2445" y="384"/>
                </a:cubicBezTo>
                <a:cubicBezTo>
                  <a:pt x="2446" y="388"/>
                  <a:pt x="2450" y="391"/>
                  <a:pt x="2454" y="392"/>
                </a:cubicBezTo>
                <a:close/>
                <a:moveTo>
                  <a:pt x="2434" y="390"/>
                </a:moveTo>
                <a:cubicBezTo>
                  <a:pt x="2438" y="390"/>
                  <a:pt x="2439" y="387"/>
                  <a:pt x="2437" y="383"/>
                </a:cubicBezTo>
                <a:cubicBezTo>
                  <a:pt x="2436" y="379"/>
                  <a:pt x="2432" y="376"/>
                  <a:pt x="2428" y="375"/>
                </a:cubicBezTo>
                <a:cubicBezTo>
                  <a:pt x="2425" y="375"/>
                  <a:pt x="2424" y="378"/>
                  <a:pt x="2425" y="382"/>
                </a:cubicBezTo>
                <a:cubicBezTo>
                  <a:pt x="2427" y="386"/>
                  <a:pt x="2431" y="390"/>
                  <a:pt x="2434" y="390"/>
                </a:cubicBezTo>
                <a:close/>
                <a:moveTo>
                  <a:pt x="2415" y="388"/>
                </a:moveTo>
                <a:cubicBezTo>
                  <a:pt x="2418" y="388"/>
                  <a:pt x="2420" y="385"/>
                  <a:pt x="2418" y="381"/>
                </a:cubicBezTo>
                <a:cubicBezTo>
                  <a:pt x="2416" y="377"/>
                  <a:pt x="2412" y="374"/>
                  <a:pt x="2409" y="374"/>
                </a:cubicBezTo>
                <a:cubicBezTo>
                  <a:pt x="2406" y="373"/>
                  <a:pt x="2404" y="376"/>
                  <a:pt x="2406" y="380"/>
                </a:cubicBezTo>
                <a:cubicBezTo>
                  <a:pt x="2407" y="384"/>
                  <a:pt x="2411" y="388"/>
                  <a:pt x="2415" y="388"/>
                </a:cubicBezTo>
                <a:close/>
                <a:moveTo>
                  <a:pt x="2395" y="387"/>
                </a:moveTo>
                <a:cubicBezTo>
                  <a:pt x="2398" y="387"/>
                  <a:pt x="2400" y="384"/>
                  <a:pt x="2398" y="380"/>
                </a:cubicBezTo>
                <a:cubicBezTo>
                  <a:pt x="2397" y="376"/>
                  <a:pt x="2393" y="372"/>
                  <a:pt x="2390" y="372"/>
                </a:cubicBezTo>
                <a:cubicBezTo>
                  <a:pt x="2386" y="372"/>
                  <a:pt x="2385" y="375"/>
                  <a:pt x="2386" y="379"/>
                </a:cubicBezTo>
                <a:cubicBezTo>
                  <a:pt x="2388" y="383"/>
                  <a:pt x="2392" y="386"/>
                  <a:pt x="2395" y="387"/>
                </a:cubicBezTo>
                <a:close/>
                <a:moveTo>
                  <a:pt x="2375" y="385"/>
                </a:moveTo>
                <a:cubicBezTo>
                  <a:pt x="2379" y="385"/>
                  <a:pt x="2380" y="382"/>
                  <a:pt x="2379" y="378"/>
                </a:cubicBezTo>
                <a:cubicBezTo>
                  <a:pt x="2377" y="374"/>
                  <a:pt x="2373" y="371"/>
                  <a:pt x="2370" y="370"/>
                </a:cubicBezTo>
                <a:cubicBezTo>
                  <a:pt x="2367" y="370"/>
                  <a:pt x="2365" y="373"/>
                  <a:pt x="2367" y="377"/>
                </a:cubicBezTo>
                <a:cubicBezTo>
                  <a:pt x="2368" y="381"/>
                  <a:pt x="2372" y="385"/>
                  <a:pt x="2375" y="385"/>
                </a:cubicBezTo>
                <a:close/>
                <a:moveTo>
                  <a:pt x="2356" y="383"/>
                </a:moveTo>
                <a:cubicBezTo>
                  <a:pt x="2359" y="384"/>
                  <a:pt x="2361" y="381"/>
                  <a:pt x="2359" y="377"/>
                </a:cubicBezTo>
                <a:cubicBezTo>
                  <a:pt x="2358" y="373"/>
                  <a:pt x="2354" y="369"/>
                  <a:pt x="2351" y="369"/>
                </a:cubicBezTo>
                <a:cubicBezTo>
                  <a:pt x="2347" y="369"/>
                  <a:pt x="2346" y="372"/>
                  <a:pt x="2347" y="376"/>
                </a:cubicBezTo>
                <a:cubicBezTo>
                  <a:pt x="2348" y="380"/>
                  <a:pt x="2352" y="383"/>
                  <a:pt x="2356" y="383"/>
                </a:cubicBezTo>
                <a:close/>
                <a:moveTo>
                  <a:pt x="2336" y="382"/>
                </a:moveTo>
                <a:cubicBezTo>
                  <a:pt x="2340" y="382"/>
                  <a:pt x="2341" y="379"/>
                  <a:pt x="2340" y="375"/>
                </a:cubicBezTo>
                <a:cubicBezTo>
                  <a:pt x="2338" y="371"/>
                  <a:pt x="2334" y="368"/>
                  <a:pt x="2331" y="367"/>
                </a:cubicBezTo>
                <a:cubicBezTo>
                  <a:pt x="2328" y="367"/>
                  <a:pt x="2326" y="370"/>
                  <a:pt x="2327" y="374"/>
                </a:cubicBezTo>
                <a:cubicBezTo>
                  <a:pt x="2329" y="378"/>
                  <a:pt x="2333" y="382"/>
                  <a:pt x="2336" y="382"/>
                </a:cubicBezTo>
                <a:close/>
                <a:moveTo>
                  <a:pt x="2316" y="380"/>
                </a:moveTo>
                <a:cubicBezTo>
                  <a:pt x="2320" y="381"/>
                  <a:pt x="2321" y="378"/>
                  <a:pt x="2320" y="374"/>
                </a:cubicBezTo>
                <a:cubicBezTo>
                  <a:pt x="2319" y="370"/>
                  <a:pt x="2315" y="366"/>
                  <a:pt x="2311" y="366"/>
                </a:cubicBezTo>
                <a:cubicBezTo>
                  <a:pt x="2308" y="366"/>
                  <a:pt x="2306" y="369"/>
                  <a:pt x="2308" y="373"/>
                </a:cubicBezTo>
                <a:cubicBezTo>
                  <a:pt x="2309" y="377"/>
                  <a:pt x="2313" y="380"/>
                  <a:pt x="2316" y="380"/>
                </a:cubicBezTo>
                <a:close/>
                <a:moveTo>
                  <a:pt x="2297" y="379"/>
                </a:moveTo>
                <a:cubicBezTo>
                  <a:pt x="2300" y="379"/>
                  <a:pt x="2302" y="376"/>
                  <a:pt x="2300" y="372"/>
                </a:cubicBezTo>
                <a:cubicBezTo>
                  <a:pt x="2299" y="368"/>
                  <a:pt x="2295" y="365"/>
                  <a:pt x="2292" y="365"/>
                </a:cubicBezTo>
                <a:cubicBezTo>
                  <a:pt x="2288" y="364"/>
                  <a:pt x="2287" y="367"/>
                  <a:pt x="2288" y="371"/>
                </a:cubicBezTo>
                <a:cubicBezTo>
                  <a:pt x="2289" y="375"/>
                  <a:pt x="2293" y="379"/>
                  <a:pt x="2297" y="379"/>
                </a:cubicBezTo>
                <a:close/>
                <a:moveTo>
                  <a:pt x="2277" y="378"/>
                </a:moveTo>
                <a:cubicBezTo>
                  <a:pt x="2280" y="378"/>
                  <a:pt x="2282" y="375"/>
                  <a:pt x="2281" y="371"/>
                </a:cubicBezTo>
                <a:cubicBezTo>
                  <a:pt x="2279" y="367"/>
                  <a:pt x="2275" y="363"/>
                  <a:pt x="2272" y="363"/>
                </a:cubicBezTo>
                <a:cubicBezTo>
                  <a:pt x="2269" y="363"/>
                  <a:pt x="2267" y="366"/>
                  <a:pt x="2268" y="370"/>
                </a:cubicBezTo>
                <a:cubicBezTo>
                  <a:pt x="2270" y="374"/>
                  <a:pt x="2273" y="377"/>
                  <a:pt x="2277" y="378"/>
                </a:cubicBezTo>
                <a:close/>
                <a:moveTo>
                  <a:pt x="2257" y="376"/>
                </a:moveTo>
                <a:cubicBezTo>
                  <a:pt x="2260" y="377"/>
                  <a:pt x="2262" y="374"/>
                  <a:pt x="2261" y="370"/>
                </a:cubicBezTo>
                <a:cubicBezTo>
                  <a:pt x="2260" y="366"/>
                  <a:pt x="2256" y="362"/>
                  <a:pt x="2252" y="362"/>
                </a:cubicBezTo>
                <a:cubicBezTo>
                  <a:pt x="2249" y="362"/>
                  <a:pt x="2247" y="365"/>
                  <a:pt x="2248" y="369"/>
                </a:cubicBezTo>
                <a:cubicBezTo>
                  <a:pt x="2250" y="373"/>
                  <a:pt x="2253" y="376"/>
                  <a:pt x="2257" y="376"/>
                </a:cubicBezTo>
                <a:close/>
                <a:moveTo>
                  <a:pt x="2237" y="375"/>
                </a:moveTo>
                <a:cubicBezTo>
                  <a:pt x="2240" y="375"/>
                  <a:pt x="2242" y="372"/>
                  <a:pt x="2241" y="368"/>
                </a:cubicBezTo>
                <a:cubicBezTo>
                  <a:pt x="2240" y="364"/>
                  <a:pt x="2236" y="361"/>
                  <a:pt x="2233" y="361"/>
                </a:cubicBezTo>
                <a:cubicBezTo>
                  <a:pt x="2229" y="360"/>
                  <a:pt x="2227" y="363"/>
                  <a:pt x="2229" y="367"/>
                </a:cubicBezTo>
                <a:cubicBezTo>
                  <a:pt x="2230" y="371"/>
                  <a:pt x="2234" y="375"/>
                  <a:pt x="2237" y="375"/>
                </a:cubicBezTo>
                <a:close/>
                <a:moveTo>
                  <a:pt x="2217" y="374"/>
                </a:moveTo>
                <a:cubicBezTo>
                  <a:pt x="2221" y="374"/>
                  <a:pt x="2222" y="371"/>
                  <a:pt x="2221" y="367"/>
                </a:cubicBezTo>
                <a:cubicBezTo>
                  <a:pt x="2220" y="363"/>
                  <a:pt x="2216" y="360"/>
                  <a:pt x="2213" y="359"/>
                </a:cubicBezTo>
                <a:cubicBezTo>
                  <a:pt x="2209" y="359"/>
                  <a:pt x="2208" y="362"/>
                  <a:pt x="2209" y="366"/>
                </a:cubicBezTo>
                <a:cubicBezTo>
                  <a:pt x="2210" y="370"/>
                  <a:pt x="2214" y="374"/>
                  <a:pt x="2217" y="374"/>
                </a:cubicBezTo>
                <a:close/>
                <a:moveTo>
                  <a:pt x="2201" y="366"/>
                </a:moveTo>
                <a:cubicBezTo>
                  <a:pt x="2200" y="362"/>
                  <a:pt x="2196" y="358"/>
                  <a:pt x="2193" y="358"/>
                </a:cubicBezTo>
                <a:cubicBezTo>
                  <a:pt x="2190" y="358"/>
                  <a:pt x="2188" y="361"/>
                  <a:pt x="2189" y="365"/>
                </a:cubicBezTo>
                <a:cubicBezTo>
                  <a:pt x="2190" y="369"/>
                  <a:pt x="2194" y="372"/>
                  <a:pt x="2197" y="373"/>
                </a:cubicBezTo>
                <a:cubicBezTo>
                  <a:pt x="2201" y="373"/>
                  <a:pt x="2202" y="370"/>
                  <a:pt x="2201" y="366"/>
                </a:cubicBezTo>
                <a:close/>
                <a:moveTo>
                  <a:pt x="2181" y="365"/>
                </a:moveTo>
                <a:cubicBezTo>
                  <a:pt x="2180" y="361"/>
                  <a:pt x="2177" y="357"/>
                  <a:pt x="2173" y="357"/>
                </a:cubicBezTo>
                <a:cubicBezTo>
                  <a:pt x="2170" y="357"/>
                  <a:pt x="2168" y="360"/>
                  <a:pt x="2169" y="364"/>
                </a:cubicBezTo>
                <a:cubicBezTo>
                  <a:pt x="2170" y="368"/>
                  <a:pt x="2174" y="371"/>
                  <a:pt x="2177" y="372"/>
                </a:cubicBezTo>
                <a:cubicBezTo>
                  <a:pt x="2181" y="372"/>
                  <a:pt x="2183" y="369"/>
                  <a:pt x="2181" y="365"/>
                </a:cubicBezTo>
                <a:close/>
                <a:moveTo>
                  <a:pt x="2157" y="370"/>
                </a:moveTo>
                <a:cubicBezTo>
                  <a:pt x="2161" y="371"/>
                  <a:pt x="2163" y="368"/>
                  <a:pt x="2161" y="364"/>
                </a:cubicBezTo>
                <a:cubicBezTo>
                  <a:pt x="2160" y="360"/>
                  <a:pt x="2157" y="356"/>
                  <a:pt x="2153" y="356"/>
                </a:cubicBezTo>
                <a:cubicBezTo>
                  <a:pt x="2150" y="356"/>
                  <a:pt x="2148" y="359"/>
                  <a:pt x="2149" y="363"/>
                </a:cubicBezTo>
                <a:cubicBezTo>
                  <a:pt x="2150" y="367"/>
                  <a:pt x="2154" y="370"/>
                  <a:pt x="2157" y="370"/>
                </a:cubicBezTo>
                <a:close/>
                <a:moveTo>
                  <a:pt x="2137" y="369"/>
                </a:moveTo>
                <a:cubicBezTo>
                  <a:pt x="2141" y="370"/>
                  <a:pt x="2143" y="367"/>
                  <a:pt x="2141" y="363"/>
                </a:cubicBezTo>
                <a:cubicBezTo>
                  <a:pt x="2140" y="359"/>
                  <a:pt x="2137" y="355"/>
                  <a:pt x="2133" y="355"/>
                </a:cubicBezTo>
                <a:cubicBezTo>
                  <a:pt x="2130" y="355"/>
                  <a:pt x="2128" y="358"/>
                  <a:pt x="2129" y="362"/>
                </a:cubicBezTo>
                <a:cubicBezTo>
                  <a:pt x="2130" y="366"/>
                  <a:pt x="2134" y="369"/>
                  <a:pt x="2137" y="369"/>
                </a:cubicBezTo>
                <a:close/>
                <a:moveTo>
                  <a:pt x="2117" y="368"/>
                </a:moveTo>
                <a:cubicBezTo>
                  <a:pt x="2120" y="369"/>
                  <a:pt x="2122" y="366"/>
                  <a:pt x="2121" y="362"/>
                </a:cubicBezTo>
                <a:cubicBezTo>
                  <a:pt x="2120" y="358"/>
                  <a:pt x="2117" y="354"/>
                  <a:pt x="2113" y="354"/>
                </a:cubicBezTo>
                <a:cubicBezTo>
                  <a:pt x="2110" y="354"/>
                  <a:pt x="2108" y="357"/>
                  <a:pt x="2109" y="361"/>
                </a:cubicBezTo>
                <a:cubicBezTo>
                  <a:pt x="2110" y="365"/>
                  <a:pt x="2113" y="368"/>
                  <a:pt x="2117" y="368"/>
                </a:cubicBezTo>
                <a:close/>
                <a:moveTo>
                  <a:pt x="2089" y="360"/>
                </a:moveTo>
                <a:cubicBezTo>
                  <a:pt x="2090" y="364"/>
                  <a:pt x="2093" y="367"/>
                  <a:pt x="2097" y="368"/>
                </a:cubicBezTo>
                <a:cubicBezTo>
                  <a:pt x="2100" y="368"/>
                  <a:pt x="2102" y="365"/>
                  <a:pt x="2101" y="361"/>
                </a:cubicBezTo>
                <a:cubicBezTo>
                  <a:pt x="2101" y="357"/>
                  <a:pt x="2097" y="353"/>
                  <a:pt x="2093" y="353"/>
                </a:cubicBezTo>
                <a:cubicBezTo>
                  <a:pt x="2090" y="353"/>
                  <a:pt x="2088" y="356"/>
                  <a:pt x="2089" y="360"/>
                </a:cubicBezTo>
                <a:close/>
                <a:moveTo>
                  <a:pt x="2073" y="352"/>
                </a:moveTo>
                <a:cubicBezTo>
                  <a:pt x="2070" y="352"/>
                  <a:pt x="2068" y="355"/>
                  <a:pt x="2069" y="359"/>
                </a:cubicBezTo>
                <a:cubicBezTo>
                  <a:pt x="2070" y="363"/>
                  <a:pt x="2073" y="367"/>
                  <a:pt x="2077" y="367"/>
                </a:cubicBezTo>
                <a:cubicBezTo>
                  <a:pt x="2080" y="367"/>
                  <a:pt x="2082" y="364"/>
                  <a:pt x="2081" y="360"/>
                </a:cubicBezTo>
                <a:cubicBezTo>
                  <a:pt x="2081" y="356"/>
                  <a:pt x="2077" y="352"/>
                  <a:pt x="2073" y="352"/>
                </a:cubicBezTo>
                <a:close/>
                <a:moveTo>
                  <a:pt x="2053" y="351"/>
                </a:moveTo>
                <a:cubicBezTo>
                  <a:pt x="2050" y="351"/>
                  <a:pt x="2048" y="354"/>
                  <a:pt x="2049" y="358"/>
                </a:cubicBezTo>
                <a:cubicBezTo>
                  <a:pt x="2050" y="362"/>
                  <a:pt x="2053" y="366"/>
                  <a:pt x="2057" y="366"/>
                </a:cubicBezTo>
                <a:cubicBezTo>
                  <a:pt x="2060" y="366"/>
                  <a:pt x="2062" y="363"/>
                  <a:pt x="2061" y="359"/>
                </a:cubicBezTo>
                <a:cubicBezTo>
                  <a:pt x="2060" y="355"/>
                  <a:pt x="2057" y="352"/>
                  <a:pt x="2053" y="351"/>
                </a:cubicBezTo>
                <a:close/>
                <a:moveTo>
                  <a:pt x="2033" y="351"/>
                </a:moveTo>
                <a:cubicBezTo>
                  <a:pt x="2030" y="351"/>
                  <a:pt x="2028" y="354"/>
                  <a:pt x="2029" y="358"/>
                </a:cubicBezTo>
                <a:cubicBezTo>
                  <a:pt x="2029" y="362"/>
                  <a:pt x="2033" y="365"/>
                  <a:pt x="2036" y="365"/>
                </a:cubicBezTo>
                <a:cubicBezTo>
                  <a:pt x="2040" y="365"/>
                  <a:pt x="2042" y="362"/>
                  <a:pt x="2041" y="358"/>
                </a:cubicBezTo>
                <a:cubicBezTo>
                  <a:pt x="2040" y="354"/>
                  <a:pt x="2037" y="351"/>
                  <a:pt x="2033" y="351"/>
                </a:cubicBezTo>
                <a:close/>
                <a:moveTo>
                  <a:pt x="2013" y="350"/>
                </a:moveTo>
                <a:cubicBezTo>
                  <a:pt x="2010" y="350"/>
                  <a:pt x="2008" y="353"/>
                  <a:pt x="2008" y="357"/>
                </a:cubicBezTo>
                <a:cubicBezTo>
                  <a:pt x="2009" y="361"/>
                  <a:pt x="2013" y="364"/>
                  <a:pt x="2016" y="364"/>
                </a:cubicBezTo>
                <a:cubicBezTo>
                  <a:pt x="2020" y="364"/>
                  <a:pt x="2022" y="361"/>
                  <a:pt x="2021" y="357"/>
                </a:cubicBezTo>
                <a:cubicBezTo>
                  <a:pt x="2020" y="353"/>
                  <a:pt x="2017" y="350"/>
                  <a:pt x="2013" y="350"/>
                </a:cubicBezTo>
                <a:close/>
                <a:moveTo>
                  <a:pt x="1993" y="349"/>
                </a:moveTo>
                <a:cubicBezTo>
                  <a:pt x="1990" y="349"/>
                  <a:pt x="1988" y="352"/>
                  <a:pt x="1988" y="356"/>
                </a:cubicBezTo>
                <a:cubicBezTo>
                  <a:pt x="1989" y="360"/>
                  <a:pt x="1992" y="364"/>
                  <a:pt x="1996" y="364"/>
                </a:cubicBezTo>
                <a:cubicBezTo>
                  <a:pt x="1999" y="364"/>
                  <a:pt x="2002" y="361"/>
                  <a:pt x="2001" y="357"/>
                </a:cubicBezTo>
                <a:cubicBezTo>
                  <a:pt x="2000" y="353"/>
                  <a:pt x="1997" y="349"/>
                  <a:pt x="1993" y="349"/>
                </a:cubicBezTo>
                <a:close/>
                <a:moveTo>
                  <a:pt x="1973" y="349"/>
                </a:moveTo>
                <a:cubicBezTo>
                  <a:pt x="1970" y="349"/>
                  <a:pt x="1967" y="352"/>
                  <a:pt x="1968" y="356"/>
                </a:cubicBezTo>
                <a:cubicBezTo>
                  <a:pt x="1969" y="360"/>
                  <a:pt x="1972" y="363"/>
                  <a:pt x="1976" y="363"/>
                </a:cubicBezTo>
                <a:cubicBezTo>
                  <a:pt x="1979" y="363"/>
                  <a:pt x="1981" y="360"/>
                  <a:pt x="1981" y="356"/>
                </a:cubicBezTo>
                <a:cubicBezTo>
                  <a:pt x="1980" y="352"/>
                  <a:pt x="1977" y="349"/>
                  <a:pt x="1973" y="349"/>
                </a:cubicBezTo>
                <a:close/>
                <a:moveTo>
                  <a:pt x="1953" y="348"/>
                </a:moveTo>
                <a:cubicBezTo>
                  <a:pt x="1950" y="348"/>
                  <a:pt x="1947" y="351"/>
                  <a:pt x="1948" y="355"/>
                </a:cubicBezTo>
                <a:cubicBezTo>
                  <a:pt x="1949" y="359"/>
                  <a:pt x="1952" y="362"/>
                  <a:pt x="1955" y="362"/>
                </a:cubicBezTo>
                <a:cubicBezTo>
                  <a:pt x="1959" y="363"/>
                  <a:pt x="1961" y="359"/>
                  <a:pt x="1961" y="355"/>
                </a:cubicBezTo>
                <a:cubicBezTo>
                  <a:pt x="1960" y="351"/>
                  <a:pt x="1957" y="348"/>
                  <a:pt x="1953" y="348"/>
                </a:cubicBezTo>
                <a:close/>
                <a:moveTo>
                  <a:pt x="1933" y="348"/>
                </a:moveTo>
                <a:cubicBezTo>
                  <a:pt x="1929" y="347"/>
                  <a:pt x="1927" y="351"/>
                  <a:pt x="1928" y="355"/>
                </a:cubicBezTo>
                <a:cubicBezTo>
                  <a:pt x="1928" y="358"/>
                  <a:pt x="1932" y="362"/>
                  <a:pt x="1935" y="362"/>
                </a:cubicBezTo>
                <a:cubicBezTo>
                  <a:pt x="1939" y="362"/>
                  <a:pt x="1941" y="359"/>
                  <a:pt x="1940" y="355"/>
                </a:cubicBezTo>
                <a:cubicBezTo>
                  <a:pt x="1940" y="351"/>
                  <a:pt x="1936" y="348"/>
                  <a:pt x="1933" y="348"/>
                </a:cubicBezTo>
                <a:close/>
                <a:moveTo>
                  <a:pt x="1913" y="347"/>
                </a:moveTo>
                <a:cubicBezTo>
                  <a:pt x="1909" y="347"/>
                  <a:pt x="1907" y="350"/>
                  <a:pt x="1907" y="354"/>
                </a:cubicBezTo>
                <a:cubicBezTo>
                  <a:pt x="1908" y="358"/>
                  <a:pt x="1911" y="361"/>
                  <a:pt x="1915" y="361"/>
                </a:cubicBezTo>
                <a:cubicBezTo>
                  <a:pt x="1918" y="361"/>
                  <a:pt x="1921" y="358"/>
                  <a:pt x="1920" y="354"/>
                </a:cubicBezTo>
                <a:cubicBezTo>
                  <a:pt x="1920" y="350"/>
                  <a:pt x="1916" y="347"/>
                  <a:pt x="1913" y="347"/>
                </a:cubicBezTo>
                <a:close/>
                <a:moveTo>
                  <a:pt x="1893" y="347"/>
                </a:moveTo>
                <a:cubicBezTo>
                  <a:pt x="1889" y="347"/>
                  <a:pt x="1887" y="350"/>
                  <a:pt x="1887" y="354"/>
                </a:cubicBezTo>
                <a:cubicBezTo>
                  <a:pt x="1888" y="358"/>
                  <a:pt x="1891" y="361"/>
                  <a:pt x="1894" y="361"/>
                </a:cubicBezTo>
                <a:cubicBezTo>
                  <a:pt x="1898" y="361"/>
                  <a:pt x="1900" y="358"/>
                  <a:pt x="1900" y="354"/>
                </a:cubicBezTo>
                <a:cubicBezTo>
                  <a:pt x="1899" y="350"/>
                  <a:pt x="1896" y="347"/>
                  <a:pt x="1893" y="347"/>
                </a:cubicBezTo>
                <a:close/>
                <a:moveTo>
                  <a:pt x="1872" y="346"/>
                </a:moveTo>
                <a:cubicBezTo>
                  <a:pt x="1869" y="346"/>
                  <a:pt x="1866" y="349"/>
                  <a:pt x="1867" y="353"/>
                </a:cubicBezTo>
                <a:cubicBezTo>
                  <a:pt x="1867" y="357"/>
                  <a:pt x="1871" y="361"/>
                  <a:pt x="1874" y="361"/>
                </a:cubicBezTo>
                <a:cubicBezTo>
                  <a:pt x="1878" y="361"/>
                  <a:pt x="1880" y="357"/>
                  <a:pt x="1880" y="354"/>
                </a:cubicBezTo>
                <a:cubicBezTo>
                  <a:pt x="1879" y="350"/>
                  <a:pt x="1876" y="346"/>
                  <a:pt x="1872" y="346"/>
                </a:cubicBezTo>
                <a:close/>
                <a:moveTo>
                  <a:pt x="1859" y="353"/>
                </a:moveTo>
                <a:cubicBezTo>
                  <a:pt x="1859" y="349"/>
                  <a:pt x="1856" y="346"/>
                  <a:pt x="1852" y="346"/>
                </a:cubicBezTo>
                <a:cubicBezTo>
                  <a:pt x="1849" y="346"/>
                  <a:pt x="1846" y="349"/>
                  <a:pt x="1847" y="353"/>
                </a:cubicBezTo>
                <a:cubicBezTo>
                  <a:pt x="1847" y="357"/>
                  <a:pt x="1850" y="360"/>
                  <a:pt x="1854" y="360"/>
                </a:cubicBezTo>
                <a:cubicBezTo>
                  <a:pt x="1857" y="360"/>
                  <a:pt x="1860" y="357"/>
                  <a:pt x="1859" y="353"/>
                </a:cubicBezTo>
                <a:close/>
                <a:moveTo>
                  <a:pt x="1832" y="346"/>
                </a:moveTo>
                <a:cubicBezTo>
                  <a:pt x="1829" y="346"/>
                  <a:pt x="1826" y="349"/>
                  <a:pt x="1826" y="353"/>
                </a:cubicBezTo>
                <a:cubicBezTo>
                  <a:pt x="1827" y="357"/>
                  <a:pt x="1830" y="360"/>
                  <a:pt x="1833" y="360"/>
                </a:cubicBezTo>
                <a:cubicBezTo>
                  <a:pt x="1837" y="360"/>
                  <a:pt x="1839" y="357"/>
                  <a:pt x="1839" y="353"/>
                </a:cubicBezTo>
                <a:cubicBezTo>
                  <a:pt x="1839" y="349"/>
                  <a:pt x="1836" y="346"/>
                  <a:pt x="1832" y="346"/>
                </a:cubicBezTo>
                <a:close/>
                <a:moveTo>
                  <a:pt x="1812" y="345"/>
                </a:moveTo>
                <a:cubicBezTo>
                  <a:pt x="1808" y="345"/>
                  <a:pt x="1806" y="349"/>
                  <a:pt x="1806" y="353"/>
                </a:cubicBezTo>
                <a:cubicBezTo>
                  <a:pt x="1806" y="356"/>
                  <a:pt x="1809" y="360"/>
                  <a:pt x="1813" y="360"/>
                </a:cubicBezTo>
                <a:cubicBezTo>
                  <a:pt x="1817" y="360"/>
                  <a:pt x="1819" y="357"/>
                  <a:pt x="1819" y="353"/>
                </a:cubicBezTo>
                <a:cubicBezTo>
                  <a:pt x="1818" y="349"/>
                  <a:pt x="1815" y="345"/>
                  <a:pt x="1812" y="345"/>
                </a:cubicBezTo>
                <a:close/>
                <a:moveTo>
                  <a:pt x="1793" y="360"/>
                </a:moveTo>
                <a:cubicBezTo>
                  <a:pt x="1796" y="360"/>
                  <a:pt x="1799" y="356"/>
                  <a:pt x="1798" y="352"/>
                </a:cubicBezTo>
                <a:cubicBezTo>
                  <a:pt x="1798" y="348"/>
                  <a:pt x="1795" y="345"/>
                  <a:pt x="1792" y="345"/>
                </a:cubicBezTo>
                <a:cubicBezTo>
                  <a:pt x="1788" y="345"/>
                  <a:pt x="1785" y="348"/>
                  <a:pt x="1786" y="352"/>
                </a:cubicBezTo>
                <a:cubicBezTo>
                  <a:pt x="1786" y="356"/>
                  <a:pt x="1789" y="360"/>
                  <a:pt x="1793" y="360"/>
                </a:cubicBezTo>
                <a:close/>
                <a:moveTo>
                  <a:pt x="1752" y="359"/>
                </a:moveTo>
                <a:cubicBezTo>
                  <a:pt x="1755" y="359"/>
                  <a:pt x="1758" y="356"/>
                  <a:pt x="1758" y="352"/>
                </a:cubicBezTo>
                <a:cubicBezTo>
                  <a:pt x="1758" y="348"/>
                  <a:pt x="1755" y="345"/>
                  <a:pt x="1751" y="345"/>
                </a:cubicBezTo>
                <a:cubicBezTo>
                  <a:pt x="1748" y="345"/>
                  <a:pt x="1745" y="348"/>
                  <a:pt x="1745" y="352"/>
                </a:cubicBezTo>
                <a:cubicBezTo>
                  <a:pt x="1745" y="356"/>
                  <a:pt x="1748" y="359"/>
                  <a:pt x="1752" y="359"/>
                </a:cubicBezTo>
                <a:close/>
                <a:moveTo>
                  <a:pt x="1731" y="359"/>
                </a:moveTo>
                <a:cubicBezTo>
                  <a:pt x="1735" y="359"/>
                  <a:pt x="1738" y="356"/>
                  <a:pt x="1737" y="352"/>
                </a:cubicBezTo>
                <a:cubicBezTo>
                  <a:pt x="1737" y="348"/>
                  <a:pt x="1734" y="345"/>
                  <a:pt x="1731" y="345"/>
                </a:cubicBezTo>
                <a:cubicBezTo>
                  <a:pt x="1727" y="345"/>
                  <a:pt x="1725" y="348"/>
                  <a:pt x="1725" y="352"/>
                </a:cubicBezTo>
                <a:cubicBezTo>
                  <a:pt x="1725" y="356"/>
                  <a:pt x="1728" y="359"/>
                  <a:pt x="1731" y="359"/>
                </a:cubicBezTo>
                <a:close/>
                <a:moveTo>
                  <a:pt x="1609" y="346"/>
                </a:moveTo>
                <a:cubicBezTo>
                  <a:pt x="1606" y="346"/>
                  <a:pt x="1603" y="349"/>
                  <a:pt x="1603" y="353"/>
                </a:cubicBezTo>
                <a:cubicBezTo>
                  <a:pt x="1602" y="357"/>
                  <a:pt x="1605" y="360"/>
                  <a:pt x="1609" y="360"/>
                </a:cubicBezTo>
                <a:cubicBezTo>
                  <a:pt x="1612" y="360"/>
                  <a:pt x="1615" y="357"/>
                  <a:pt x="1615" y="353"/>
                </a:cubicBezTo>
                <a:cubicBezTo>
                  <a:pt x="1615" y="349"/>
                  <a:pt x="1613" y="346"/>
                  <a:pt x="1609" y="346"/>
                </a:cubicBezTo>
                <a:close/>
                <a:moveTo>
                  <a:pt x="1589" y="346"/>
                </a:moveTo>
                <a:cubicBezTo>
                  <a:pt x="1585" y="346"/>
                  <a:pt x="1582" y="350"/>
                  <a:pt x="1582" y="354"/>
                </a:cubicBezTo>
                <a:cubicBezTo>
                  <a:pt x="1582" y="358"/>
                  <a:pt x="1585" y="361"/>
                  <a:pt x="1588" y="361"/>
                </a:cubicBezTo>
                <a:cubicBezTo>
                  <a:pt x="1592" y="361"/>
                  <a:pt x="1595" y="357"/>
                  <a:pt x="1595" y="353"/>
                </a:cubicBezTo>
                <a:cubicBezTo>
                  <a:pt x="1595" y="349"/>
                  <a:pt x="1592" y="346"/>
                  <a:pt x="1589" y="346"/>
                </a:cubicBezTo>
                <a:close/>
                <a:moveTo>
                  <a:pt x="1569" y="347"/>
                </a:moveTo>
                <a:cubicBezTo>
                  <a:pt x="1565" y="347"/>
                  <a:pt x="1562" y="350"/>
                  <a:pt x="1562" y="354"/>
                </a:cubicBezTo>
                <a:cubicBezTo>
                  <a:pt x="1562" y="358"/>
                  <a:pt x="1564" y="361"/>
                  <a:pt x="1568" y="361"/>
                </a:cubicBezTo>
                <a:cubicBezTo>
                  <a:pt x="1571" y="361"/>
                  <a:pt x="1574" y="358"/>
                  <a:pt x="1575" y="354"/>
                </a:cubicBezTo>
                <a:cubicBezTo>
                  <a:pt x="1575" y="350"/>
                  <a:pt x="1572" y="347"/>
                  <a:pt x="1569" y="347"/>
                </a:cubicBezTo>
                <a:close/>
                <a:moveTo>
                  <a:pt x="1542" y="354"/>
                </a:moveTo>
                <a:cubicBezTo>
                  <a:pt x="1541" y="358"/>
                  <a:pt x="1544" y="362"/>
                  <a:pt x="1547" y="362"/>
                </a:cubicBezTo>
                <a:cubicBezTo>
                  <a:pt x="1551" y="361"/>
                  <a:pt x="1554" y="358"/>
                  <a:pt x="1554" y="354"/>
                </a:cubicBezTo>
                <a:cubicBezTo>
                  <a:pt x="1555" y="350"/>
                  <a:pt x="1552" y="347"/>
                  <a:pt x="1548" y="347"/>
                </a:cubicBezTo>
                <a:cubicBezTo>
                  <a:pt x="1545" y="347"/>
                  <a:pt x="1542" y="351"/>
                  <a:pt x="1542" y="354"/>
                </a:cubicBezTo>
                <a:close/>
                <a:moveTo>
                  <a:pt x="1528" y="348"/>
                </a:moveTo>
                <a:cubicBezTo>
                  <a:pt x="1525" y="348"/>
                  <a:pt x="1522" y="351"/>
                  <a:pt x="1521" y="355"/>
                </a:cubicBezTo>
                <a:cubicBezTo>
                  <a:pt x="1521" y="359"/>
                  <a:pt x="1523" y="362"/>
                  <a:pt x="1527" y="362"/>
                </a:cubicBezTo>
                <a:cubicBezTo>
                  <a:pt x="1531" y="362"/>
                  <a:pt x="1534" y="359"/>
                  <a:pt x="1534" y="355"/>
                </a:cubicBezTo>
                <a:cubicBezTo>
                  <a:pt x="1534" y="351"/>
                  <a:pt x="1532" y="348"/>
                  <a:pt x="1528" y="348"/>
                </a:cubicBezTo>
                <a:close/>
                <a:moveTo>
                  <a:pt x="1050" y="381"/>
                </a:moveTo>
                <a:cubicBezTo>
                  <a:pt x="1051" y="377"/>
                  <a:pt x="1050" y="374"/>
                  <a:pt x="1046" y="374"/>
                </a:cubicBezTo>
                <a:cubicBezTo>
                  <a:pt x="1043" y="375"/>
                  <a:pt x="1039" y="378"/>
                  <a:pt x="1037" y="382"/>
                </a:cubicBezTo>
                <a:cubicBezTo>
                  <a:pt x="1036" y="386"/>
                  <a:pt x="1038" y="389"/>
                  <a:pt x="1041" y="389"/>
                </a:cubicBezTo>
                <a:cubicBezTo>
                  <a:pt x="1045" y="389"/>
                  <a:pt x="1049" y="385"/>
                  <a:pt x="1050" y="381"/>
                </a:cubicBezTo>
                <a:close/>
                <a:moveTo>
                  <a:pt x="1030" y="383"/>
                </a:moveTo>
                <a:cubicBezTo>
                  <a:pt x="1031" y="379"/>
                  <a:pt x="1030" y="376"/>
                  <a:pt x="1026" y="376"/>
                </a:cubicBezTo>
                <a:cubicBezTo>
                  <a:pt x="1023" y="376"/>
                  <a:pt x="1019" y="380"/>
                  <a:pt x="1018" y="384"/>
                </a:cubicBezTo>
                <a:cubicBezTo>
                  <a:pt x="1016" y="388"/>
                  <a:pt x="1018" y="391"/>
                  <a:pt x="1021" y="391"/>
                </a:cubicBezTo>
                <a:cubicBezTo>
                  <a:pt x="1025" y="390"/>
                  <a:pt x="1029" y="387"/>
                  <a:pt x="1030" y="383"/>
                </a:cubicBezTo>
                <a:close/>
                <a:moveTo>
                  <a:pt x="1001" y="392"/>
                </a:moveTo>
                <a:cubicBezTo>
                  <a:pt x="1005" y="392"/>
                  <a:pt x="1009" y="389"/>
                  <a:pt x="1010" y="385"/>
                </a:cubicBezTo>
                <a:cubicBezTo>
                  <a:pt x="1012" y="381"/>
                  <a:pt x="1010" y="378"/>
                  <a:pt x="1007" y="378"/>
                </a:cubicBezTo>
                <a:cubicBezTo>
                  <a:pt x="1003" y="378"/>
                  <a:pt x="999" y="382"/>
                  <a:pt x="998" y="386"/>
                </a:cubicBezTo>
                <a:cubicBezTo>
                  <a:pt x="996" y="390"/>
                  <a:pt x="998" y="393"/>
                  <a:pt x="1001" y="392"/>
                </a:cubicBezTo>
                <a:close/>
                <a:moveTo>
                  <a:pt x="978" y="388"/>
                </a:moveTo>
                <a:cubicBezTo>
                  <a:pt x="977" y="392"/>
                  <a:pt x="978" y="395"/>
                  <a:pt x="982" y="394"/>
                </a:cubicBezTo>
                <a:cubicBezTo>
                  <a:pt x="985" y="394"/>
                  <a:pt x="989" y="390"/>
                  <a:pt x="990" y="386"/>
                </a:cubicBezTo>
                <a:cubicBezTo>
                  <a:pt x="992" y="382"/>
                  <a:pt x="990" y="379"/>
                  <a:pt x="987" y="380"/>
                </a:cubicBezTo>
                <a:cubicBezTo>
                  <a:pt x="983" y="380"/>
                  <a:pt x="979" y="384"/>
                  <a:pt x="978" y="388"/>
                </a:cubicBezTo>
                <a:close/>
                <a:moveTo>
                  <a:pt x="967" y="382"/>
                </a:moveTo>
                <a:cubicBezTo>
                  <a:pt x="964" y="382"/>
                  <a:pt x="960" y="385"/>
                  <a:pt x="958" y="389"/>
                </a:cubicBezTo>
                <a:cubicBezTo>
                  <a:pt x="957" y="393"/>
                  <a:pt x="958" y="396"/>
                  <a:pt x="962" y="396"/>
                </a:cubicBezTo>
                <a:cubicBezTo>
                  <a:pt x="965" y="396"/>
                  <a:pt x="969" y="392"/>
                  <a:pt x="971" y="388"/>
                </a:cubicBezTo>
                <a:cubicBezTo>
                  <a:pt x="972" y="384"/>
                  <a:pt x="971" y="381"/>
                  <a:pt x="967" y="382"/>
                </a:cubicBezTo>
                <a:close/>
                <a:moveTo>
                  <a:pt x="948" y="384"/>
                </a:moveTo>
                <a:cubicBezTo>
                  <a:pt x="944" y="384"/>
                  <a:pt x="940" y="387"/>
                  <a:pt x="939" y="391"/>
                </a:cubicBezTo>
                <a:cubicBezTo>
                  <a:pt x="937" y="395"/>
                  <a:pt x="939" y="398"/>
                  <a:pt x="942" y="398"/>
                </a:cubicBezTo>
                <a:cubicBezTo>
                  <a:pt x="945" y="398"/>
                  <a:pt x="949" y="394"/>
                  <a:pt x="951" y="390"/>
                </a:cubicBezTo>
                <a:cubicBezTo>
                  <a:pt x="952" y="386"/>
                  <a:pt x="951" y="383"/>
                  <a:pt x="948" y="384"/>
                </a:cubicBezTo>
                <a:close/>
                <a:moveTo>
                  <a:pt x="919" y="393"/>
                </a:moveTo>
                <a:cubicBezTo>
                  <a:pt x="917" y="397"/>
                  <a:pt x="919" y="400"/>
                  <a:pt x="922" y="400"/>
                </a:cubicBezTo>
                <a:cubicBezTo>
                  <a:pt x="926" y="400"/>
                  <a:pt x="930" y="396"/>
                  <a:pt x="931" y="392"/>
                </a:cubicBezTo>
                <a:cubicBezTo>
                  <a:pt x="933" y="388"/>
                  <a:pt x="931" y="385"/>
                  <a:pt x="928" y="385"/>
                </a:cubicBezTo>
                <a:cubicBezTo>
                  <a:pt x="925" y="386"/>
                  <a:pt x="920" y="389"/>
                  <a:pt x="919" y="393"/>
                </a:cubicBezTo>
                <a:close/>
                <a:moveTo>
                  <a:pt x="899" y="395"/>
                </a:moveTo>
                <a:cubicBezTo>
                  <a:pt x="898" y="399"/>
                  <a:pt x="899" y="402"/>
                  <a:pt x="903" y="402"/>
                </a:cubicBezTo>
                <a:cubicBezTo>
                  <a:pt x="906" y="402"/>
                  <a:pt x="910" y="398"/>
                  <a:pt x="912" y="394"/>
                </a:cubicBezTo>
                <a:cubicBezTo>
                  <a:pt x="913" y="390"/>
                  <a:pt x="912" y="387"/>
                  <a:pt x="908" y="387"/>
                </a:cubicBezTo>
                <a:cubicBezTo>
                  <a:pt x="905" y="388"/>
                  <a:pt x="901" y="391"/>
                  <a:pt x="899" y="395"/>
                </a:cubicBezTo>
                <a:close/>
                <a:moveTo>
                  <a:pt x="880" y="397"/>
                </a:moveTo>
                <a:cubicBezTo>
                  <a:pt x="878" y="401"/>
                  <a:pt x="879" y="404"/>
                  <a:pt x="883" y="404"/>
                </a:cubicBezTo>
                <a:cubicBezTo>
                  <a:pt x="886" y="404"/>
                  <a:pt x="890" y="400"/>
                  <a:pt x="892" y="396"/>
                </a:cubicBezTo>
                <a:cubicBezTo>
                  <a:pt x="894" y="392"/>
                  <a:pt x="892" y="389"/>
                  <a:pt x="889" y="390"/>
                </a:cubicBezTo>
                <a:cubicBezTo>
                  <a:pt x="885" y="390"/>
                  <a:pt x="881" y="393"/>
                  <a:pt x="880" y="397"/>
                </a:cubicBezTo>
                <a:close/>
                <a:moveTo>
                  <a:pt x="869" y="392"/>
                </a:moveTo>
                <a:cubicBezTo>
                  <a:pt x="866" y="392"/>
                  <a:pt x="862" y="396"/>
                  <a:pt x="860" y="400"/>
                </a:cubicBezTo>
                <a:cubicBezTo>
                  <a:pt x="859" y="404"/>
                  <a:pt x="860" y="407"/>
                  <a:pt x="863" y="406"/>
                </a:cubicBezTo>
                <a:cubicBezTo>
                  <a:pt x="867" y="406"/>
                  <a:pt x="871" y="402"/>
                  <a:pt x="872" y="398"/>
                </a:cubicBezTo>
                <a:cubicBezTo>
                  <a:pt x="874" y="394"/>
                  <a:pt x="873" y="391"/>
                  <a:pt x="869" y="392"/>
                </a:cubicBezTo>
                <a:close/>
                <a:moveTo>
                  <a:pt x="841" y="402"/>
                </a:moveTo>
                <a:cubicBezTo>
                  <a:pt x="839" y="406"/>
                  <a:pt x="840" y="409"/>
                  <a:pt x="844" y="408"/>
                </a:cubicBezTo>
                <a:cubicBezTo>
                  <a:pt x="847" y="408"/>
                  <a:pt x="851" y="404"/>
                  <a:pt x="853" y="400"/>
                </a:cubicBezTo>
                <a:cubicBezTo>
                  <a:pt x="855" y="396"/>
                  <a:pt x="853" y="393"/>
                  <a:pt x="850" y="394"/>
                </a:cubicBezTo>
                <a:cubicBezTo>
                  <a:pt x="847" y="394"/>
                  <a:pt x="842" y="398"/>
                  <a:pt x="841" y="402"/>
                </a:cubicBezTo>
                <a:close/>
                <a:moveTo>
                  <a:pt x="831" y="396"/>
                </a:moveTo>
                <a:cubicBezTo>
                  <a:pt x="827" y="396"/>
                  <a:pt x="823" y="400"/>
                  <a:pt x="821" y="404"/>
                </a:cubicBezTo>
                <a:cubicBezTo>
                  <a:pt x="820" y="408"/>
                  <a:pt x="821" y="411"/>
                  <a:pt x="824" y="410"/>
                </a:cubicBezTo>
                <a:cubicBezTo>
                  <a:pt x="828" y="410"/>
                  <a:pt x="832" y="406"/>
                  <a:pt x="833" y="402"/>
                </a:cubicBezTo>
                <a:cubicBezTo>
                  <a:pt x="835" y="398"/>
                  <a:pt x="834" y="396"/>
                  <a:pt x="831" y="396"/>
                </a:cubicBezTo>
                <a:close/>
                <a:moveTo>
                  <a:pt x="802" y="406"/>
                </a:moveTo>
                <a:cubicBezTo>
                  <a:pt x="800" y="410"/>
                  <a:pt x="801" y="413"/>
                  <a:pt x="805" y="413"/>
                </a:cubicBezTo>
                <a:cubicBezTo>
                  <a:pt x="808" y="412"/>
                  <a:pt x="812" y="409"/>
                  <a:pt x="814" y="405"/>
                </a:cubicBezTo>
                <a:cubicBezTo>
                  <a:pt x="816" y="401"/>
                  <a:pt x="815" y="398"/>
                  <a:pt x="811" y="398"/>
                </a:cubicBezTo>
                <a:cubicBezTo>
                  <a:pt x="808" y="398"/>
                  <a:pt x="804" y="402"/>
                  <a:pt x="802" y="406"/>
                </a:cubicBezTo>
                <a:close/>
                <a:moveTo>
                  <a:pt x="783" y="408"/>
                </a:moveTo>
                <a:cubicBezTo>
                  <a:pt x="781" y="412"/>
                  <a:pt x="782" y="415"/>
                  <a:pt x="785" y="415"/>
                </a:cubicBezTo>
                <a:cubicBezTo>
                  <a:pt x="789" y="415"/>
                  <a:pt x="793" y="411"/>
                  <a:pt x="795" y="407"/>
                </a:cubicBezTo>
                <a:cubicBezTo>
                  <a:pt x="796" y="403"/>
                  <a:pt x="795" y="400"/>
                  <a:pt x="792" y="400"/>
                </a:cubicBezTo>
                <a:cubicBezTo>
                  <a:pt x="789" y="401"/>
                  <a:pt x="784" y="404"/>
                  <a:pt x="783" y="408"/>
                </a:cubicBezTo>
                <a:close/>
                <a:moveTo>
                  <a:pt x="773" y="403"/>
                </a:moveTo>
                <a:cubicBezTo>
                  <a:pt x="769" y="403"/>
                  <a:pt x="765" y="407"/>
                  <a:pt x="763" y="411"/>
                </a:cubicBezTo>
                <a:cubicBezTo>
                  <a:pt x="761" y="415"/>
                  <a:pt x="763" y="418"/>
                  <a:pt x="766" y="417"/>
                </a:cubicBezTo>
                <a:cubicBezTo>
                  <a:pt x="769" y="417"/>
                  <a:pt x="774" y="413"/>
                  <a:pt x="775" y="409"/>
                </a:cubicBezTo>
                <a:cubicBezTo>
                  <a:pt x="777" y="405"/>
                  <a:pt x="776" y="402"/>
                  <a:pt x="773" y="403"/>
                </a:cubicBezTo>
                <a:close/>
                <a:moveTo>
                  <a:pt x="744" y="413"/>
                </a:moveTo>
                <a:cubicBezTo>
                  <a:pt x="742" y="417"/>
                  <a:pt x="743" y="420"/>
                  <a:pt x="747" y="420"/>
                </a:cubicBezTo>
                <a:cubicBezTo>
                  <a:pt x="750" y="419"/>
                  <a:pt x="754" y="416"/>
                  <a:pt x="756" y="412"/>
                </a:cubicBezTo>
                <a:cubicBezTo>
                  <a:pt x="758" y="408"/>
                  <a:pt x="757" y="405"/>
                  <a:pt x="753" y="405"/>
                </a:cubicBezTo>
                <a:cubicBezTo>
                  <a:pt x="750" y="405"/>
                  <a:pt x="746" y="409"/>
                  <a:pt x="744" y="413"/>
                </a:cubicBezTo>
                <a:close/>
                <a:moveTo>
                  <a:pt x="725" y="415"/>
                </a:moveTo>
                <a:cubicBezTo>
                  <a:pt x="723" y="419"/>
                  <a:pt x="724" y="422"/>
                  <a:pt x="727" y="422"/>
                </a:cubicBezTo>
                <a:cubicBezTo>
                  <a:pt x="731" y="422"/>
                  <a:pt x="735" y="418"/>
                  <a:pt x="737" y="414"/>
                </a:cubicBezTo>
                <a:cubicBezTo>
                  <a:pt x="739" y="410"/>
                  <a:pt x="738" y="407"/>
                  <a:pt x="734" y="407"/>
                </a:cubicBezTo>
                <a:cubicBezTo>
                  <a:pt x="731" y="408"/>
                  <a:pt x="727" y="411"/>
                  <a:pt x="725" y="415"/>
                </a:cubicBezTo>
                <a:close/>
                <a:moveTo>
                  <a:pt x="715" y="410"/>
                </a:moveTo>
                <a:cubicBezTo>
                  <a:pt x="712" y="410"/>
                  <a:pt x="708" y="414"/>
                  <a:pt x="706" y="418"/>
                </a:cubicBezTo>
                <a:cubicBezTo>
                  <a:pt x="704" y="422"/>
                  <a:pt x="705" y="425"/>
                  <a:pt x="708" y="424"/>
                </a:cubicBezTo>
                <a:cubicBezTo>
                  <a:pt x="712" y="424"/>
                  <a:pt x="716" y="420"/>
                  <a:pt x="718" y="416"/>
                </a:cubicBezTo>
                <a:cubicBezTo>
                  <a:pt x="720" y="412"/>
                  <a:pt x="719" y="409"/>
                  <a:pt x="715" y="410"/>
                </a:cubicBezTo>
                <a:close/>
                <a:moveTo>
                  <a:pt x="689" y="427"/>
                </a:moveTo>
                <a:cubicBezTo>
                  <a:pt x="692" y="426"/>
                  <a:pt x="697" y="423"/>
                  <a:pt x="699" y="419"/>
                </a:cubicBezTo>
                <a:cubicBezTo>
                  <a:pt x="701" y="415"/>
                  <a:pt x="699" y="412"/>
                  <a:pt x="696" y="412"/>
                </a:cubicBezTo>
                <a:cubicBezTo>
                  <a:pt x="693" y="413"/>
                  <a:pt x="689" y="416"/>
                  <a:pt x="687" y="420"/>
                </a:cubicBezTo>
                <a:cubicBezTo>
                  <a:pt x="685" y="424"/>
                  <a:pt x="686" y="427"/>
                  <a:pt x="689" y="427"/>
                </a:cubicBezTo>
                <a:close/>
                <a:moveTo>
                  <a:pt x="680" y="421"/>
                </a:moveTo>
                <a:cubicBezTo>
                  <a:pt x="682" y="417"/>
                  <a:pt x="680" y="414"/>
                  <a:pt x="677" y="415"/>
                </a:cubicBezTo>
                <a:cubicBezTo>
                  <a:pt x="674" y="415"/>
                  <a:pt x="670" y="419"/>
                  <a:pt x="668" y="423"/>
                </a:cubicBezTo>
                <a:cubicBezTo>
                  <a:pt x="666" y="427"/>
                  <a:pt x="667" y="430"/>
                  <a:pt x="670" y="429"/>
                </a:cubicBezTo>
                <a:cubicBezTo>
                  <a:pt x="673" y="429"/>
                  <a:pt x="678" y="425"/>
                  <a:pt x="680" y="421"/>
                </a:cubicBezTo>
                <a:close/>
                <a:moveTo>
                  <a:pt x="661" y="424"/>
                </a:moveTo>
                <a:cubicBezTo>
                  <a:pt x="663" y="420"/>
                  <a:pt x="662" y="417"/>
                  <a:pt x="658" y="417"/>
                </a:cubicBezTo>
                <a:cubicBezTo>
                  <a:pt x="655" y="418"/>
                  <a:pt x="651" y="421"/>
                  <a:pt x="649" y="425"/>
                </a:cubicBezTo>
                <a:cubicBezTo>
                  <a:pt x="647" y="429"/>
                  <a:pt x="648" y="432"/>
                  <a:pt x="651" y="432"/>
                </a:cubicBezTo>
                <a:cubicBezTo>
                  <a:pt x="654" y="431"/>
                  <a:pt x="658" y="428"/>
                  <a:pt x="661" y="424"/>
                </a:cubicBezTo>
                <a:close/>
                <a:moveTo>
                  <a:pt x="630" y="428"/>
                </a:moveTo>
                <a:cubicBezTo>
                  <a:pt x="628" y="432"/>
                  <a:pt x="629" y="435"/>
                  <a:pt x="632" y="434"/>
                </a:cubicBezTo>
                <a:cubicBezTo>
                  <a:pt x="635" y="434"/>
                  <a:pt x="640" y="430"/>
                  <a:pt x="642" y="426"/>
                </a:cubicBezTo>
                <a:cubicBezTo>
                  <a:pt x="644" y="422"/>
                  <a:pt x="643" y="419"/>
                  <a:pt x="639" y="420"/>
                </a:cubicBezTo>
                <a:cubicBezTo>
                  <a:pt x="636" y="420"/>
                  <a:pt x="632" y="424"/>
                  <a:pt x="630" y="428"/>
                </a:cubicBezTo>
                <a:close/>
                <a:moveTo>
                  <a:pt x="611" y="431"/>
                </a:moveTo>
                <a:cubicBezTo>
                  <a:pt x="609" y="435"/>
                  <a:pt x="610" y="437"/>
                  <a:pt x="613" y="437"/>
                </a:cubicBezTo>
                <a:cubicBezTo>
                  <a:pt x="616" y="437"/>
                  <a:pt x="621" y="433"/>
                  <a:pt x="623" y="429"/>
                </a:cubicBezTo>
                <a:cubicBezTo>
                  <a:pt x="625" y="425"/>
                  <a:pt x="624" y="422"/>
                  <a:pt x="621" y="422"/>
                </a:cubicBezTo>
                <a:cubicBezTo>
                  <a:pt x="617" y="423"/>
                  <a:pt x="613" y="427"/>
                  <a:pt x="611" y="431"/>
                </a:cubicBezTo>
                <a:close/>
                <a:moveTo>
                  <a:pt x="602" y="425"/>
                </a:moveTo>
                <a:cubicBezTo>
                  <a:pt x="599" y="426"/>
                  <a:pt x="594" y="429"/>
                  <a:pt x="592" y="433"/>
                </a:cubicBezTo>
                <a:cubicBezTo>
                  <a:pt x="590" y="437"/>
                  <a:pt x="591" y="440"/>
                  <a:pt x="594" y="440"/>
                </a:cubicBezTo>
                <a:cubicBezTo>
                  <a:pt x="597" y="439"/>
                  <a:pt x="602" y="436"/>
                  <a:pt x="604" y="432"/>
                </a:cubicBezTo>
                <a:cubicBezTo>
                  <a:pt x="606" y="428"/>
                  <a:pt x="605" y="425"/>
                  <a:pt x="602" y="425"/>
                </a:cubicBezTo>
                <a:close/>
                <a:moveTo>
                  <a:pt x="583" y="428"/>
                </a:moveTo>
                <a:cubicBezTo>
                  <a:pt x="580" y="428"/>
                  <a:pt x="575" y="432"/>
                  <a:pt x="573" y="436"/>
                </a:cubicBezTo>
                <a:cubicBezTo>
                  <a:pt x="571" y="440"/>
                  <a:pt x="572" y="443"/>
                  <a:pt x="575" y="442"/>
                </a:cubicBezTo>
                <a:cubicBezTo>
                  <a:pt x="579" y="442"/>
                  <a:pt x="583" y="438"/>
                  <a:pt x="585" y="434"/>
                </a:cubicBezTo>
                <a:cubicBezTo>
                  <a:pt x="587" y="430"/>
                  <a:pt x="586" y="427"/>
                  <a:pt x="583" y="428"/>
                </a:cubicBezTo>
                <a:close/>
                <a:moveTo>
                  <a:pt x="564" y="430"/>
                </a:moveTo>
                <a:cubicBezTo>
                  <a:pt x="561" y="431"/>
                  <a:pt x="557" y="435"/>
                  <a:pt x="555" y="439"/>
                </a:cubicBezTo>
                <a:cubicBezTo>
                  <a:pt x="552" y="443"/>
                  <a:pt x="553" y="446"/>
                  <a:pt x="557" y="445"/>
                </a:cubicBezTo>
                <a:cubicBezTo>
                  <a:pt x="560" y="445"/>
                  <a:pt x="564" y="441"/>
                  <a:pt x="566" y="437"/>
                </a:cubicBezTo>
                <a:cubicBezTo>
                  <a:pt x="569" y="433"/>
                  <a:pt x="568" y="430"/>
                  <a:pt x="564" y="430"/>
                </a:cubicBezTo>
                <a:close/>
                <a:moveTo>
                  <a:pt x="546" y="433"/>
                </a:moveTo>
                <a:cubicBezTo>
                  <a:pt x="543" y="434"/>
                  <a:pt x="538" y="437"/>
                  <a:pt x="536" y="441"/>
                </a:cubicBezTo>
                <a:cubicBezTo>
                  <a:pt x="534" y="445"/>
                  <a:pt x="535" y="448"/>
                  <a:pt x="538" y="448"/>
                </a:cubicBezTo>
                <a:cubicBezTo>
                  <a:pt x="541" y="447"/>
                  <a:pt x="546" y="444"/>
                  <a:pt x="548" y="440"/>
                </a:cubicBezTo>
                <a:cubicBezTo>
                  <a:pt x="550" y="436"/>
                  <a:pt x="549" y="433"/>
                  <a:pt x="546" y="433"/>
                </a:cubicBezTo>
                <a:close/>
                <a:moveTo>
                  <a:pt x="519" y="451"/>
                </a:moveTo>
                <a:cubicBezTo>
                  <a:pt x="523" y="450"/>
                  <a:pt x="527" y="446"/>
                  <a:pt x="529" y="442"/>
                </a:cubicBezTo>
                <a:cubicBezTo>
                  <a:pt x="531" y="438"/>
                  <a:pt x="531" y="436"/>
                  <a:pt x="527" y="436"/>
                </a:cubicBezTo>
                <a:cubicBezTo>
                  <a:pt x="524" y="437"/>
                  <a:pt x="520" y="440"/>
                  <a:pt x="518" y="444"/>
                </a:cubicBezTo>
                <a:cubicBezTo>
                  <a:pt x="515" y="448"/>
                  <a:pt x="516" y="451"/>
                  <a:pt x="519" y="451"/>
                </a:cubicBezTo>
                <a:close/>
                <a:moveTo>
                  <a:pt x="509" y="439"/>
                </a:moveTo>
                <a:cubicBezTo>
                  <a:pt x="506" y="439"/>
                  <a:pt x="501" y="443"/>
                  <a:pt x="499" y="447"/>
                </a:cubicBezTo>
                <a:cubicBezTo>
                  <a:pt x="497" y="451"/>
                  <a:pt x="498" y="454"/>
                  <a:pt x="501" y="453"/>
                </a:cubicBezTo>
                <a:cubicBezTo>
                  <a:pt x="504" y="453"/>
                  <a:pt x="508" y="449"/>
                  <a:pt x="511" y="445"/>
                </a:cubicBezTo>
                <a:cubicBezTo>
                  <a:pt x="513" y="441"/>
                  <a:pt x="512" y="438"/>
                  <a:pt x="509" y="439"/>
                </a:cubicBezTo>
                <a:close/>
                <a:moveTo>
                  <a:pt x="482" y="456"/>
                </a:moveTo>
                <a:cubicBezTo>
                  <a:pt x="485" y="456"/>
                  <a:pt x="490" y="452"/>
                  <a:pt x="492" y="448"/>
                </a:cubicBezTo>
                <a:cubicBezTo>
                  <a:pt x="495" y="444"/>
                  <a:pt x="494" y="441"/>
                  <a:pt x="491" y="442"/>
                </a:cubicBezTo>
                <a:cubicBezTo>
                  <a:pt x="487" y="442"/>
                  <a:pt x="483" y="446"/>
                  <a:pt x="481" y="450"/>
                </a:cubicBezTo>
                <a:cubicBezTo>
                  <a:pt x="478" y="454"/>
                  <a:pt x="479" y="457"/>
                  <a:pt x="482" y="456"/>
                </a:cubicBezTo>
                <a:close/>
                <a:moveTo>
                  <a:pt x="472" y="445"/>
                </a:moveTo>
                <a:cubicBezTo>
                  <a:pt x="469" y="445"/>
                  <a:pt x="465" y="449"/>
                  <a:pt x="462" y="453"/>
                </a:cubicBezTo>
                <a:cubicBezTo>
                  <a:pt x="460" y="457"/>
                  <a:pt x="461" y="460"/>
                  <a:pt x="464" y="459"/>
                </a:cubicBezTo>
                <a:cubicBezTo>
                  <a:pt x="467" y="459"/>
                  <a:pt x="472" y="455"/>
                  <a:pt x="474" y="451"/>
                </a:cubicBezTo>
                <a:cubicBezTo>
                  <a:pt x="476" y="447"/>
                  <a:pt x="475" y="444"/>
                  <a:pt x="472" y="445"/>
                </a:cubicBezTo>
                <a:close/>
                <a:moveTo>
                  <a:pt x="454" y="448"/>
                </a:moveTo>
                <a:cubicBezTo>
                  <a:pt x="451" y="448"/>
                  <a:pt x="446" y="452"/>
                  <a:pt x="444" y="456"/>
                </a:cubicBezTo>
                <a:cubicBezTo>
                  <a:pt x="442" y="460"/>
                  <a:pt x="442" y="463"/>
                  <a:pt x="446" y="462"/>
                </a:cubicBezTo>
                <a:cubicBezTo>
                  <a:pt x="449" y="462"/>
                  <a:pt x="453" y="458"/>
                  <a:pt x="456" y="454"/>
                </a:cubicBezTo>
                <a:cubicBezTo>
                  <a:pt x="458" y="450"/>
                  <a:pt x="457" y="447"/>
                  <a:pt x="454" y="448"/>
                </a:cubicBezTo>
                <a:close/>
                <a:moveTo>
                  <a:pt x="427" y="465"/>
                </a:moveTo>
                <a:cubicBezTo>
                  <a:pt x="430" y="465"/>
                  <a:pt x="435" y="461"/>
                  <a:pt x="437" y="457"/>
                </a:cubicBezTo>
                <a:cubicBezTo>
                  <a:pt x="440" y="453"/>
                  <a:pt x="439" y="450"/>
                  <a:pt x="436" y="450"/>
                </a:cubicBezTo>
                <a:cubicBezTo>
                  <a:pt x="433" y="451"/>
                  <a:pt x="428" y="455"/>
                  <a:pt x="426" y="459"/>
                </a:cubicBezTo>
                <a:cubicBezTo>
                  <a:pt x="424" y="463"/>
                  <a:pt x="424" y="466"/>
                  <a:pt x="427" y="465"/>
                </a:cubicBezTo>
                <a:close/>
                <a:moveTo>
                  <a:pt x="419" y="460"/>
                </a:moveTo>
                <a:cubicBezTo>
                  <a:pt x="422" y="456"/>
                  <a:pt x="421" y="453"/>
                  <a:pt x="418" y="453"/>
                </a:cubicBezTo>
                <a:cubicBezTo>
                  <a:pt x="415" y="454"/>
                  <a:pt x="410" y="458"/>
                  <a:pt x="408" y="462"/>
                </a:cubicBezTo>
                <a:cubicBezTo>
                  <a:pt x="405" y="466"/>
                  <a:pt x="406" y="469"/>
                  <a:pt x="409" y="468"/>
                </a:cubicBezTo>
                <a:cubicBezTo>
                  <a:pt x="412" y="468"/>
                  <a:pt x="417" y="464"/>
                  <a:pt x="419" y="460"/>
                </a:cubicBezTo>
                <a:close/>
                <a:moveTo>
                  <a:pt x="224" y="488"/>
                </a:moveTo>
                <a:cubicBezTo>
                  <a:pt x="221" y="489"/>
                  <a:pt x="216" y="493"/>
                  <a:pt x="214" y="497"/>
                </a:cubicBezTo>
                <a:cubicBezTo>
                  <a:pt x="211" y="501"/>
                  <a:pt x="211" y="503"/>
                  <a:pt x="214" y="503"/>
                </a:cubicBezTo>
                <a:cubicBezTo>
                  <a:pt x="217" y="502"/>
                  <a:pt x="222" y="499"/>
                  <a:pt x="224" y="494"/>
                </a:cubicBezTo>
                <a:cubicBezTo>
                  <a:pt x="227" y="490"/>
                  <a:pt x="227" y="488"/>
                  <a:pt x="224" y="488"/>
                </a:cubicBezTo>
                <a:close/>
                <a:moveTo>
                  <a:pt x="207" y="498"/>
                </a:moveTo>
                <a:cubicBezTo>
                  <a:pt x="210" y="494"/>
                  <a:pt x="210" y="491"/>
                  <a:pt x="207" y="492"/>
                </a:cubicBezTo>
                <a:cubicBezTo>
                  <a:pt x="204" y="492"/>
                  <a:pt x="199" y="496"/>
                  <a:pt x="197" y="500"/>
                </a:cubicBezTo>
                <a:cubicBezTo>
                  <a:pt x="194" y="504"/>
                  <a:pt x="194" y="507"/>
                  <a:pt x="197" y="506"/>
                </a:cubicBezTo>
                <a:cubicBezTo>
                  <a:pt x="200" y="506"/>
                  <a:pt x="205" y="502"/>
                  <a:pt x="207" y="498"/>
                </a:cubicBezTo>
                <a:close/>
                <a:moveTo>
                  <a:pt x="190" y="495"/>
                </a:moveTo>
                <a:cubicBezTo>
                  <a:pt x="187" y="495"/>
                  <a:pt x="182" y="499"/>
                  <a:pt x="179" y="503"/>
                </a:cubicBezTo>
                <a:cubicBezTo>
                  <a:pt x="177" y="507"/>
                  <a:pt x="177" y="510"/>
                  <a:pt x="180" y="509"/>
                </a:cubicBezTo>
                <a:cubicBezTo>
                  <a:pt x="183" y="509"/>
                  <a:pt x="188" y="505"/>
                  <a:pt x="190" y="501"/>
                </a:cubicBezTo>
                <a:cubicBezTo>
                  <a:pt x="193" y="497"/>
                  <a:pt x="193" y="494"/>
                  <a:pt x="190" y="495"/>
                </a:cubicBezTo>
                <a:close/>
                <a:moveTo>
                  <a:pt x="173" y="498"/>
                </a:moveTo>
                <a:cubicBezTo>
                  <a:pt x="170" y="499"/>
                  <a:pt x="165" y="503"/>
                  <a:pt x="163" y="507"/>
                </a:cubicBezTo>
                <a:cubicBezTo>
                  <a:pt x="160" y="511"/>
                  <a:pt x="160" y="513"/>
                  <a:pt x="163" y="513"/>
                </a:cubicBezTo>
                <a:cubicBezTo>
                  <a:pt x="166" y="512"/>
                  <a:pt x="171" y="508"/>
                  <a:pt x="173" y="504"/>
                </a:cubicBezTo>
                <a:cubicBezTo>
                  <a:pt x="176" y="500"/>
                  <a:pt x="176" y="498"/>
                  <a:pt x="173" y="498"/>
                </a:cubicBezTo>
                <a:close/>
                <a:moveTo>
                  <a:pt x="146" y="510"/>
                </a:moveTo>
                <a:cubicBezTo>
                  <a:pt x="143" y="514"/>
                  <a:pt x="143" y="517"/>
                  <a:pt x="146" y="516"/>
                </a:cubicBezTo>
                <a:cubicBezTo>
                  <a:pt x="149" y="516"/>
                  <a:pt x="154" y="512"/>
                  <a:pt x="156" y="508"/>
                </a:cubicBezTo>
                <a:cubicBezTo>
                  <a:pt x="159" y="504"/>
                  <a:pt x="159" y="501"/>
                  <a:pt x="156" y="502"/>
                </a:cubicBezTo>
                <a:cubicBezTo>
                  <a:pt x="153" y="502"/>
                  <a:pt x="148" y="506"/>
                  <a:pt x="146" y="510"/>
                </a:cubicBezTo>
                <a:close/>
                <a:moveTo>
                  <a:pt x="129" y="520"/>
                </a:moveTo>
                <a:cubicBezTo>
                  <a:pt x="132" y="519"/>
                  <a:pt x="137" y="515"/>
                  <a:pt x="139" y="511"/>
                </a:cubicBezTo>
                <a:cubicBezTo>
                  <a:pt x="142" y="507"/>
                  <a:pt x="142" y="504"/>
                  <a:pt x="139" y="505"/>
                </a:cubicBezTo>
                <a:cubicBezTo>
                  <a:pt x="136" y="506"/>
                  <a:pt x="132" y="509"/>
                  <a:pt x="129" y="513"/>
                </a:cubicBezTo>
                <a:cubicBezTo>
                  <a:pt x="126" y="517"/>
                  <a:pt x="126" y="520"/>
                  <a:pt x="129" y="520"/>
                </a:cubicBezTo>
                <a:close/>
                <a:moveTo>
                  <a:pt x="112" y="517"/>
                </a:moveTo>
                <a:cubicBezTo>
                  <a:pt x="110" y="521"/>
                  <a:pt x="110" y="524"/>
                  <a:pt x="113" y="523"/>
                </a:cubicBezTo>
                <a:cubicBezTo>
                  <a:pt x="115" y="522"/>
                  <a:pt x="120" y="519"/>
                  <a:pt x="123" y="515"/>
                </a:cubicBezTo>
                <a:cubicBezTo>
                  <a:pt x="125" y="511"/>
                  <a:pt x="125" y="508"/>
                  <a:pt x="122" y="508"/>
                </a:cubicBezTo>
                <a:cubicBezTo>
                  <a:pt x="119" y="509"/>
                  <a:pt x="115" y="513"/>
                  <a:pt x="112" y="517"/>
                </a:cubicBezTo>
                <a:close/>
                <a:moveTo>
                  <a:pt x="3040" y="433"/>
                </a:moveTo>
                <a:cubicBezTo>
                  <a:pt x="3037" y="432"/>
                  <a:pt x="3037" y="435"/>
                  <a:pt x="3039" y="439"/>
                </a:cubicBezTo>
                <a:cubicBezTo>
                  <a:pt x="3042" y="443"/>
                  <a:pt x="3046" y="447"/>
                  <a:pt x="3049" y="447"/>
                </a:cubicBezTo>
                <a:cubicBezTo>
                  <a:pt x="3052" y="448"/>
                  <a:pt x="3053" y="445"/>
                  <a:pt x="3050" y="441"/>
                </a:cubicBezTo>
                <a:cubicBezTo>
                  <a:pt x="3047" y="437"/>
                  <a:pt x="3043" y="433"/>
                  <a:pt x="3040" y="433"/>
                </a:cubicBezTo>
                <a:close/>
                <a:moveTo>
                  <a:pt x="2892" y="416"/>
                </a:moveTo>
                <a:cubicBezTo>
                  <a:pt x="2890" y="412"/>
                  <a:pt x="2886" y="408"/>
                  <a:pt x="2883" y="408"/>
                </a:cubicBezTo>
                <a:cubicBezTo>
                  <a:pt x="2879" y="407"/>
                  <a:pt x="2879" y="410"/>
                  <a:pt x="2881" y="414"/>
                </a:cubicBezTo>
                <a:cubicBezTo>
                  <a:pt x="2884" y="418"/>
                  <a:pt x="2888" y="422"/>
                  <a:pt x="2891" y="422"/>
                </a:cubicBezTo>
                <a:cubicBezTo>
                  <a:pt x="2894" y="423"/>
                  <a:pt x="2895" y="420"/>
                  <a:pt x="2892" y="416"/>
                </a:cubicBezTo>
                <a:close/>
                <a:moveTo>
                  <a:pt x="2863" y="411"/>
                </a:moveTo>
                <a:cubicBezTo>
                  <a:pt x="2866" y="415"/>
                  <a:pt x="2870" y="419"/>
                  <a:pt x="2873" y="420"/>
                </a:cubicBezTo>
                <a:cubicBezTo>
                  <a:pt x="2876" y="420"/>
                  <a:pt x="2877" y="417"/>
                  <a:pt x="2875" y="413"/>
                </a:cubicBezTo>
                <a:cubicBezTo>
                  <a:pt x="2872" y="409"/>
                  <a:pt x="2868" y="405"/>
                  <a:pt x="2865" y="405"/>
                </a:cubicBezTo>
                <a:cubicBezTo>
                  <a:pt x="2862" y="405"/>
                  <a:pt x="2861" y="407"/>
                  <a:pt x="2863" y="411"/>
                </a:cubicBezTo>
                <a:close/>
                <a:moveTo>
                  <a:pt x="2855" y="417"/>
                </a:moveTo>
                <a:cubicBezTo>
                  <a:pt x="2858" y="417"/>
                  <a:pt x="2859" y="415"/>
                  <a:pt x="2857" y="410"/>
                </a:cubicBezTo>
                <a:cubicBezTo>
                  <a:pt x="2854" y="406"/>
                  <a:pt x="2850" y="403"/>
                  <a:pt x="2847" y="402"/>
                </a:cubicBezTo>
                <a:cubicBezTo>
                  <a:pt x="2844" y="402"/>
                  <a:pt x="2843" y="405"/>
                  <a:pt x="2845" y="409"/>
                </a:cubicBezTo>
                <a:cubicBezTo>
                  <a:pt x="2848" y="413"/>
                  <a:pt x="2852" y="417"/>
                  <a:pt x="2855" y="417"/>
                </a:cubicBezTo>
                <a:close/>
                <a:moveTo>
                  <a:pt x="2829" y="400"/>
                </a:moveTo>
                <a:cubicBezTo>
                  <a:pt x="2826" y="399"/>
                  <a:pt x="2825" y="402"/>
                  <a:pt x="2827" y="406"/>
                </a:cubicBezTo>
                <a:cubicBezTo>
                  <a:pt x="2830" y="410"/>
                  <a:pt x="2834" y="414"/>
                  <a:pt x="2837" y="414"/>
                </a:cubicBezTo>
                <a:cubicBezTo>
                  <a:pt x="2840" y="415"/>
                  <a:pt x="2841" y="412"/>
                  <a:pt x="2839" y="408"/>
                </a:cubicBezTo>
                <a:cubicBezTo>
                  <a:pt x="2836" y="404"/>
                  <a:pt x="2832" y="400"/>
                  <a:pt x="2829" y="400"/>
                </a:cubicBezTo>
                <a:close/>
                <a:moveTo>
                  <a:pt x="2809" y="404"/>
                </a:moveTo>
                <a:cubicBezTo>
                  <a:pt x="2812" y="408"/>
                  <a:pt x="2816" y="411"/>
                  <a:pt x="2819" y="412"/>
                </a:cubicBezTo>
                <a:cubicBezTo>
                  <a:pt x="2822" y="412"/>
                  <a:pt x="2823" y="409"/>
                  <a:pt x="2821" y="405"/>
                </a:cubicBezTo>
                <a:cubicBezTo>
                  <a:pt x="2818" y="401"/>
                  <a:pt x="2814" y="398"/>
                  <a:pt x="2811" y="397"/>
                </a:cubicBezTo>
                <a:cubicBezTo>
                  <a:pt x="2808" y="397"/>
                  <a:pt x="2807" y="400"/>
                  <a:pt x="2809" y="404"/>
                </a:cubicBezTo>
                <a:close/>
                <a:moveTo>
                  <a:pt x="2801" y="409"/>
                </a:moveTo>
                <a:cubicBezTo>
                  <a:pt x="2804" y="410"/>
                  <a:pt x="2805" y="407"/>
                  <a:pt x="2803" y="403"/>
                </a:cubicBezTo>
                <a:cubicBezTo>
                  <a:pt x="2800" y="399"/>
                  <a:pt x="2796" y="395"/>
                  <a:pt x="2793" y="395"/>
                </a:cubicBezTo>
                <a:cubicBezTo>
                  <a:pt x="2790" y="394"/>
                  <a:pt x="2789" y="397"/>
                  <a:pt x="2791" y="401"/>
                </a:cubicBezTo>
                <a:cubicBezTo>
                  <a:pt x="2793" y="405"/>
                  <a:pt x="2798" y="409"/>
                  <a:pt x="2801" y="409"/>
                </a:cubicBezTo>
                <a:close/>
                <a:moveTo>
                  <a:pt x="2784" y="400"/>
                </a:moveTo>
                <a:cubicBezTo>
                  <a:pt x="2782" y="396"/>
                  <a:pt x="2778" y="393"/>
                  <a:pt x="2775" y="392"/>
                </a:cubicBezTo>
                <a:cubicBezTo>
                  <a:pt x="2771" y="392"/>
                  <a:pt x="2771" y="395"/>
                  <a:pt x="2773" y="399"/>
                </a:cubicBezTo>
                <a:cubicBezTo>
                  <a:pt x="2775" y="403"/>
                  <a:pt x="2780" y="406"/>
                  <a:pt x="2783" y="407"/>
                </a:cubicBezTo>
                <a:cubicBezTo>
                  <a:pt x="2786" y="407"/>
                  <a:pt x="2787" y="404"/>
                  <a:pt x="2784" y="400"/>
                </a:cubicBezTo>
                <a:close/>
                <a:moveTo>
                  <a:pt x="2766" y="398"/>
                </a:moveTo>
                <a:cubicBezTo>
                  <a:pt x="2764" y="394"/>
                  <a:pt x="2759" y="390"/>
                  <a:pt x="2756" y="390"/>
                </a:cubicBezTo>
                <a:cubicBezTo>
                  <a:pt x="2753" y="389"/>
                  <a:pt x="2752" y="392"/>
                  <a:pt x="2755" y="396"/>
                </a:cubicBezTo>
                <a:cubicBezTo>
                  <a:pt x="2757" y="400"/>
                  <a:pt x="2761" y="404"/>
                  <a:pt x="2764" y="404"/>
                </a:cubicBezTo>
                <a:cubicBezTo>
                  <a:pt x="2768" y="405"/>
                  <a:pt x="2768" y="402"/>
                  <a:pt x="2766" y="398"/>
                </a:cubicBezTo>
                <a:close/>
                <a:moveTo>
                  <a:pt x="2748" y="396"/>
                </a:moveTo>
                <a:cubicBezTo>
                  <a:pt x="2746" y="391"/>
                  <a:pt x="2741" y="388"/>
                  <a:pt x="2738" y="387"/>
                </a:cubicBezTo>
                <a:cubicBezTo>
                  <a:pt x="2735" y="387"/>
                  <a:pt x="2734" y="390"/>
                  <a:pt x="2736" y="394"/>
                </a:cubicBezTo>
                <a:cubicBezTo>
                  <a:pt x="2738" y="398"/>
                  <a:pt x="2743" y="402"/>
                  <a:pt x="2746" y="402"/>
                </a:cubicBezTo>
                <a:cubicBezTo>
                  <a:pt x="2749" y="402"/>
                  <a:pt x="2750" y="400"/>
                  <a:pt x="2748" y="396"/>
                </a:cubicBezTo>
                <a:close/>
                <a:moveTo>
                  <a:pt x="2729" y="393"/>
                </a:moveTo>
                <a:cubicBezTo>
                  <a:pt x="2727" y="389"/>
                  <a:pt x="2723" y="386"/>
                  <a:pt x="2720" y="385"/>
                </a:cubicBezTo>
                <a:cubicBezTo>
                  <a:pt x="2717" y="385"/>
                  <a:pt x="2716" y="388"/>
                  <a:pt x="2718" y="392"/>
                </a:cubicBezTo>
                <a:cubicBezTo>
                  <a:pt x="2720" y="396"/>
                  <a:pt x="2724" y="399"/>
                  <a:pt x="2728" y="400"/>
                </a:cubicBezTo>
                <a:cubicBezTo>
                  <a:pt x="2731" y="400"/>
                  <a:pt x="2732" y="397"/>
                  <a:pt x="2729" y="393"/>
                </a:cubicBezTo>
                <a:close/>
                <a:moveTo>
                  <a:pt x="2699" y="389"/>
                </a:moveTo>
                <a:cubicBezTo>
                  <a:pt x="2702" y="393"/>
                  <a:pt x="2706" y="397"/>
                  <a:pt x="2709" y="397"/>
                </a:cubicBezTo>
                <a:cubicBezTo>
                  <a:pt x="2712" y="398"/>
                  <a:pt x="2713" y="395"/>
                  <a:pt x="2711" y="391"/>
                </a:cubicBezTo>
                <a:cubicBezTo>
                  <a:pt x="2709" y="387"/>
                  <a:pt x="2705" y="383"/>
                  <a:pt x="2701" y="383"/>
                </a:cubicBezTo>
                <a:cubicBezTo>
                  <a:pt x="2698" y="382"/>
                  <a:pt x="2697" y="385"/>
                  <a:pt x="2699" y="389"/>
                </a:cubicBezTo>
                <a:close/>
                <a:moveTo>
                  <a:pt x="2681" y="387"/>
                </a:moveTo>
                <a:cubicBezTo>
                  <a:pt x="2683" y="391"/>
                  <a:pt x="2687" y="395"/>
                  <a:pt x="2690" y="395"/>
                </a:cubicBezTo>
                <a:cubicBezTo>
                  <a:pt x="2694" y="395"/>
                  <a:pt x="2695" y="393"/>
                  <a:pt x="2692" y="389"/>
                </a:cubicBezTo>
                <a:cubicBezTo>
                  <a:pt x="2690" y="385"/>
                  <a:pt x="2686" y="381"/>
                  <a:pt x="2683" y="381"/>
                </a:cubicBezTo>
                <a:cubicBezTo>
                  <a:pt x="2680" y="380"/>
                  <a:pt x="2679" y="383"/>
                  <a:pt x="2681" y="387"/>
                </a:cubicBezTo>
                <a:close/>
                <a:moveTo>
                  <a:pt x="2662" y="385"/>
                </a:moveTo>
                <a:cubicBezTo>
                  <a:pt x="2664" y="389"/>
                  <a:pt x="2669" y="392"/>
                  <a:pt x="2672" y="393"/>
                </a:cubicBezTo>
                <a:cubicBezTo>
                  <a:pt x="2675" y="393"/>
                  <a:pt x="2676" y="390"/>
                  <a:pt x="2674" y="386"/>
                </a:cubicBezTo>
                <a:cubicBezTo>
                  <a:pt x="2672" y="382"/>
                  <a:pt x="2668" y="379"/>
                  <a:pt x="2664" y="378"/>
                </a:cubicBezTo>
                <a:cubicBezTo>
                  <a:pt x="2661" y="378"/>
                  <a:pt x="2660" y="381"/>
                  <a:pt x="2662" y="385"/>
                </a:cubicBezTo>
                <a:close/>
                <a:moveTo>
                  <a:pt x="2644" y="383"/>
                </a:moveTo>
                <a:cubicBezTo>
                  <a:pt x="2646" y="387"/>
                  <a:pt x="2650" y="390"/>
                  <a:pt x="2653" y="391"/>
                </a:cubicBezTo>
                <a:cubicBezTo>
                  <a:pt x="2656" y="391"/>
                  <a:pt x="2657" y="388"/>
                  <a:pt x="2655" y="384"/>
                </a:cubicBezTo>
                <a:cubicBezTo>
                  <a:pt x="2653" y="380"/>
                  <a:pt x="2649" y="376"/>
                  <a:pt x="2646" y="376"/>
                </a:cubicBezTo>
                <a:cubicBezTo>
                  <a:pt x="2643" y="376"/>
                  <a:pt x="2642" y="379"/>
                  <a:pt x="2644" y="383"/>
                </a:cubicBezTo>
                <a:close/>
                <a:moveTo>
                  <a:pt x="2625" y="381"/>
                </a:moveTo>
                <a:cubicBezTo>
                  <a:pt x="2627" y="385"/>
                  <a:pt x="2631" y="388"/>
                  <a:pt x="2634" y="388"/>
                </a:cubicBezTo>
                <a:cubicBezTo>
                  <a:pt x="2638" y="389"/>
                  <a:pt x="2639" y="386"/>
                  <a:pt x="2637" y="382"/>
                </a:cubicBezTo>
                <a:cubicBezTo>
                  <a:pt x="2635" y="378"/>
                  <a:pt x="2630" y="374"/>
                  <a:pt x="2627" y="374"/>
                </a:cubicBezTo>
                <a:cubicBezTo>
                  <a:pt x="2624" y="374"/>
                  <a:pt x="2623" y="376"/>
                  <a:pt x="2625" y="381"/>
                </a:cubicBezTo>
                <a:close/>
                <a:moveTo>
                  <a:pt x="2609" y="372"/>
                </a:moveTo>
                <a:cubicBezTo>
                  <a:pt x="2605" y="371"/>
                  <a:pt x="2604" y="374"/>
                  <a:pt x="2606" y="378"/>
                </a:cubicBezTo>
                <a:cubicBezTo>
                  <a:pt x="2608" y="382"/>
                  <a:pt x="2612" y="386"/>
                  <a:pt x="2616" y="386"/>
                </a:cubicBezTo>
                <a:cubicBezTo>
                  <a:pt x="2619" y="387"/>
                  <a:pt x="2620" y="384"/>
                  <a:pt x="2618" y="380"/>
                </a:cubicBezTo>
                <a:cubicBezTo>
                  <a:pt x="2616" y="376"/>
                  <a:pt x="2612" y="372"/>
                  <a:pt x="2609" y="372"/>
                </a:cubicBezTo>
                <a:close/>
                <a:moveTo>
                  <a:pt x="2599" y="378"/>
                </a:moveTo>
                <a:cubicBezTo>
                  <a:pt x="2597" y="374"/>
                  <a:pt x="2593" y="370"/>
                  <a:pt x="2590" y="370"/>
                </a:cubicBezTo>
                <a:cubicBezTo>
                  <a:pt x="2587" y="369"/>
                  <a:pt x="2585" y="372"/>
                  <a:pt x="2587" y="376"/>
                </a:cubicBezTo>
                <a:cubicBezTo>
                  <a:pt x="2589" y="380"/>
                  <a:pt x="2594" y="384"/>
                  <a:pt x="2597" y="384"/>
                </a:cubicBezTo>
                <a:cubicBezTo>
                  <a:pt x="2600" y="385"/>
                  <a:pt x="2601" y="382"/>
                  <a:pt x="2599" y="378"/>
                </a:cubicBezTo>
                <a:close/>
                <a:moveTo>
                  <a:pt x="2571" y="368"/>
                </a:moveTo>
                <a:cubicBezTo>
                  <a:pt x="2568" y="367"/>
                  <a:pt x="2567" y="370"/>
                  <a:pt x="2569" y="374"/>
                </a:cubicBezTo>
                <a:cubicBezTo>
                  <a:pt x="2570" y="378"/>
                  <a:pt x="2575" y="382"/>
                  <a:pt x="2578" y="382"/>
                </a:cubicBezTo>
                <a:cubicBezTo>
                  <a:pt x="2581" y="383"/>
                  <a:pt x="2582" y="380"/>
                  <a:pt x="2580" y="376"/>
                </a:cubicBezTo>
                <a:cubicBezTo>
                  <a:pt x="2578" y="372"/>
                  <a:pt x="2574" y="368"/>
                  <a:pt x="2571" y="368"/>
                </a:cubicBezTo>
                <a:close/>
                <a:moveTo>
                  <a:pt x="2552" y="366"/>
                </a:moveTo>
                <a:cubicBezTo>
                  <a:pt x="2549" y="365"/>
                  <a:pt x="2548" y="368"/>
                  <a:pt x="2550" y="372"/>
                </a:cubicBezTo>
                <a:cubicBezTo>
                  <a:pt x="2552" y="376"/>
                  <a:pt x="2556" y="380"/>
                  <a:pt x="2559" y="380"/>
                </a:cubicBezTo>
                <a:cubicBezTo>
                  <a:pt x="2562" y="380"/>
                  <a:pt x="2563" y="378"/>
                  <a:pt x="2562" y="374"/>
                </a:cubicBezTo>
                <a:cubicBezTo>
                  <a:pt x="2560" y="370"/>
                  <a:pt x="2555" y="366"/>
                  <a:pt x="2552" y="366"/>
                </a:cubicBezTo>
                <a:close/>
                <a:moveTo>
                  <a:pt x="2540" y="378"/>
                </a:moveTo>
                <a:cubicBezTo>
                  <a:pt x="2543" y="379"/>
                  <a:pt x="2544" y="376"/>
                  <a:pt x="2543" y="372"/>
                </a:cubicBezTo>
                <a:cubicBezTo>
                  <a:pt x="2541" y="368"/>
                  <a:pt x="2537" y="364"/>
                  <a:pt x="2533" y="364"/>
                </a:cubicBezTo>
                <a:cubicBezTo>
                  <a:pt x="2530" y="363"/>
                  <a:pt x="2529" y="366"/>
                  <a:pt x="2531" y="370"/>
                </a:cubicBezTo>
                <a:cubicBezTo>
                  <a:pt x="2533" y="374"/>
                  <a:pt x="2537" y="378"/>
                  <a:pt x="2540" y="378"/>
                </a:cubicBezTo>
                <a:close/>
                <a:moveTo>
                  <a:pt x="2521" y="376"/>
                </a:moveTo>
                <a:cubicBezTo>
                  <a:pt x="2524" y="377"/>
                  <a:pt x="2525" y="374"/>
                  <a:pt x="2524" y="370"/>
                </a:cubicBezTo>
                <a:cubicBezTo>
                  <a:pt x="2522" y="366"/>
                  <a:pt x="2518" y="362"/>
                  <a:pt x="2514" y="362"/>
                </a:cubicBezTo>
                <a:cubicBezTo>
                  <a:pt x="2511" y="361"/>
                  <a:pt x="2510" y="364"/>
                  <a:pt x="2512" y="368"/>
                </a:cubicBezTo>
                <a:cubicBezTo>
                  <a:pt x="2514" y="372"/>
                  <a:pt x="2518" y="376"/>
                  <a:pt x="2521" y="376"/>
                </a:cubicBezTo>
                <a:close/>
                <a:moveTo>
                  <a:pt x="2502" y="374"/>
                </a:moveTo>
                <a:cubicBezTo>
                  <a:pt x="2505" y="375"/>
                  <a:pt x="2506" y="372"/>
                  <a:pt x="2505" y="368"/>
                </a:cubicBezTo>
                <a:cubicBezTo>
                  <a:pt x="2503" y="364"/>
                  <a:pt x="2499" y="360"/>
                  <a:pt x="2495" y="360"/>
                </a:cubicBezTo>
                <a:cubicBezTo>
                  <a:pt x="2492" y="360"/>
                  <a:pt x="2491" y="363"/>
                  <a:pt x="2493" y="367"/>
                </a:cubicBezTo>
                <a:cubicBezTo>
                  <a:pt x="2494" y="371"/>
                  <a:pt x="2499" y="374"/>
                  <a:pt x="2502" y="374"/>
                </a:cubicBezTo>
                <a:close/>
                <a:moveTo>
                  <a:pt x="2486" y="366"/>
                </a:moveTo>
                <a:cubicBezTo>
                  <a:pt x="2484" y="362"/>
                  <a:pt x="2480" y="358"/>
                  <a:pt x="2476" y="358"/>
                </a:cubicBezTo>
                <a:cubicBezTo>
                  <a:pt x="2473" y="358"/>
                  <a:pt x="2472" y="361"/>
                  <a:pt x="2474" y="365"/>
                </a:cubicBezTo>
                <a:cubicBezTo>
                  <a:pt x="2475" y="369"/>
                  <a:pt x="2479" y="372"/>
                  <a:pt x="2483" y="373"/>
                </a:cubicBezTo>
                <a:cubicBezTo>
                  <a:pt x="2486" y="373"/>
                  <a:pt x="2487" y="370"/>
                  <a:pt x="2486" y="366"/>
                </a:cubicBezTo>
                <a:close/>
                <a:moveTo>
                  <a:pt x="2466" y="364"/>
                </a:moveTo>
                <a:cubicBezTo>
                  <a:pt x="2465" y="360"/>
                  <a:pt x="2461" y="357"/>
                  <a:pt x="2457" y="356"/>
                </a:cubicBezTo>
                <a:cubicBezTo>
                  <a:pt x="2454" y="356"/>
                  <a:pt x="2453" y="359"/>
                  <a:pt x="2454" y="363"/>
                </a:cubicBezTo>
                <a:cubicBezTo>
                  <a:pt x="2456" y="367"/>
                  <a:pt x="2460" y="370"/>
                  <a:pt x="2464" y="371"/>
                </a:cubicBezTo>
                <a:cubicBezTo>
                  <a:pt x="2467" y="371"/>
                  <a:pt x="2468" y="368"/>
                  <a:pt x="2466" y="364"/>
                </a:cubicBezTo>
                <a:close/>
                <a:moveTo>
                  <a:pt x="2447" y="362"/>
                </a:moveTo>
                <a:cubicBezTo>
                  <a:pt x="2446" y="358"/>
                  <a:pt x="2442" y="355"/>
                  <a:pt x="2438" y="355"/>
                </a:cubicBezTo>
                <a:cubicBezTo>
                  <a:pt x="2435" y="354"/>
                  <a:pt x="2434" y="357"/>
                  <a:pt x="2435" y="361"/>
                </a:cubicBezTo>
                <a:cubicBezTo>
                  <a:pt x="2437" y="365"/>
                  <a:pt x="2441" y="369"/>
                  <a:pt x="2444" y="369"/>
                </a:cubicBezTo>
                <a:cubicBezTo>
                  <a:pt x="2448" y="369"/>
                  <a:pt x="2449" y="366"/>
                  <a:pt x="2447" y="362"/>
                </a:cubicBezTo>
                <a:close/>
                <a:moveTo>
                  <a:pt x="2425" y="367"/>
                </a:moveTo>
                <a:cubicBezTo>
                  <a:pt x="2428" y="368"/>
                  <a:pt x="2430" y="365"/>
                  <a:pt x="2428" y="361"/>
                </a:cubicBezTo>
                <a:cubicBezTo>
                  <a:pt x="2427" y="357"/>
                  <a:pt x="2422" y="353"/>
                  <a:pt x="2419" y="353"/>
                </a:cubicBezTo>
                <a:cubicBezTo>
                  <a:pt x="2416" y="353"/>
                  <a:pt x="2414" y="356"/>
                  <a:pt x="2416" y="360"/>
                </a:cubicBezTo>
                <a:cubicBezTo>
                  <a:pt x="2418" y="363"/>
                  <a:pt x="2422" y="367"/>
                  <a:pt x="2425" y="367"/>
                </a:cubicBezTo>
                <a:close/>
                <a:moveTo>
                  <a:pt x="2406" y="366"/>
                </a:moveTo>
                <a:cubicBezTo>
                  <a:pt x="2409" y="366"/>
                  <a:pt x="2411" y="363"/>
                  <a:pt x="2409" y="359"/>
                </a:cubicBezTo>
                <a:cubicBezTo>
                  <a:pt x="2407" y="355"/>
                  <a:pt x="2403" y="351"/>
                  <a:pt x="2400" y="351"/>
                </a:cubicBezTo>
                <a:cubicBezTo>
                  <a:pt x="2397" y="351"/>
                  <a:pt x="2395" y="354"/>
                  <a:pt x="2397" y="358"/>
                </a:cubicBezTo>
                <a:cubicBezTo>
                  <a:pt x="2398" y="362"/>
                  <a:pt x="2402" y="365"/>
                  <a:pt x="2406" y="366"/>
                </a:cubicBezTo>
                <a:close/>
                <a:moveTo>
                  <a:pt x="2386" y="364"/>
                </a:moveTo>
                <a:cubicBezTo>
                  <a:pt x="2390" y="364"/>
                  <a:pt x="2391" y="361"/>
                  <a:pt x="2390" y="357"/>
                </a:cubicBezTo>
                <a:cubicBezTo>
                  <a:pt x="2388" y="353"/>
                  <a:pt x="2384" y="350"/>
                  <a:pt x="2381" y="350"/>
                </a:cubicBezTo>
                <a:cubicBezTo>
                  <a:pt x="2377" y="349"/>
                  <a:pt x="2376" y="352"/>
                  <a:pt x="2377" y="356"/>
                </a:cubicBezTo>
                <a:cubicBezTo>
                  <a:pt x="2379" y="360"/>
                  <a:pt x="2383" y="364"/>
                  <a:pt x="2386" y="364"/>
                </a:cubicBezTo>
                <a:close/>
                <a:moveTo>
                  <a:pt x="2367" y="362"/>
                </a:moveTo>
                <a:cubicBezTo>
                  <a:pt x="2370" y="363"/>
                  <a:pt x="2372" y="360"/>
                  <a:pt x="2370" y="356"/>
                </a:cubicBezTo>
                <a:cubicBezTo>
                  <a:pt x="2369" y="352"/>
                  <a:pt x="2365" y="348"/>
                  <a:pt x="2361" y="348"/>
                </a:cubicBezTo>
                <a:cubicBezTo>
                  <a:pt x="2358" y="348"/>
                  <a:pt x="2357" y="351"/>
                  <a:pt x="2358" y="355"/>
                </a:cubicBezTo>
                <a:cubicBezTo>
                  <a:pt x="2360" y="359"/>
                  <a:pt x="2364" y="362"/>
                  <a:pt x="2367" y="362"/>
                </a:cubicBezTo>
                <a:close/>
                <a:moveTo>
                  <a:pt x="2348" y="361"/>
                </a:moveTo>
                <a:cubicBezTo>
                  <a:pt x="2351" y="361"/>
                  <a:pt x="2352" y="358"/>
                  <a:pt x="2351" y="354"/>
                </a:cubicBezTo>
                <a:cubicBezTo>
                  <a:pt x="2349" y="350"/>
                  <a:pt x="2346" y="347"/>
                  <a:pt x="2342" y="346"/>
                </a:cubicBezTo>
                <a:cubicBezTo>
                  <a:pt x="2339" y="346"/>
                  <a:pt x="2337" y="349"/>
                  <a:pt x="2339" y="353"/>
                </a:cubicBezTo>
                <a:cubicBezTo>
                  <a:pt x="2340" y="357"/>
                  <a:pt x="2344" y="361"/>
                  <a:pt x="2348" y="361"/>
                </a:cubicBezTo>
                <a:close/>
                <a:moveTo>
                  <a:pt x="2328" y="359"/>
                </a:moveTo>
                <a:cubicBezTo>
                  <a:pt x="2331" y="360"/>
                  <a:pt x="2333" y="357"/>
                  <a:pt x="2332" y="353"/>
                </a:cubicBezTo>
                <a:cubicBezTo>
                  <a:pt x="2330" y="349"/>
                  <a:pt x="2326" y="345"/>
                  <a:pt x="2323" y="345"/>
                </a:cubicBezTo>
                <a:cubicBezTo>
                  <a:pt x="2319" y="345"/>
                  <a:pt x="2318" y="348"/>
                  <a:pt x="2319" y="352"/>
                </a:cubicBezTo>
                <a:cubicBezTo>
                  <a:pt x="2321" y="356"/>
                  <a:pt x="2325" y="359"/>
                  <a:pt x="2328" y="359"/>
                </a:cubicBezTo>
                <a:close/>
                <a:moveTo>
                  <a:pt x="2309" y="358"/>
                </a:moveTo>
                <a:cubicBezTo>
                  <a:pt x="2312" y="358"/>
                  <a:pt x="2314" y="355"/>
                  <a:pt x="2312" y="351"/>
                </a:cubicBezTo>
                <a:cubicBezTo>
                  <a:pt x="2311" y="347"/>
                  <a:pt x="2307" y="344"/>
                  <a:pt x="2303" y="344"/>
                </a:cubicBezTo>
                <a:cubicBezTo>
                  <a:pt x="2300" y="343"/>
                  <a:pt x="2298" y="346"/>
                  <a:pt x="2300" y="350"/>
                </a:cubicBezTo>
                <a:cubicBezTo>
                  <a:pt x="2301" y="354"/>
                  <a:pt x="2305" y="358"/>
                  <a:pt x="2309" y="358"/>
                </a:cubicBezTo>
                <a:close/>
                <a:moveTo>
                  <a:pt x="2289" y="356"/>
                </a:moveTo>
                <a:cubicBezTo>
                  <a:pt x="2292" y="357"/>
                  <a:pt x="2294" y="354"/>
                  <a:pt x="2293" y="350"/>
                </a:cubicBezTo>
                <a:cubicBezTo>
                  <a:pt x="2291" y="346"/>
                  <a:pt x="2287" y="342"/>
                  <a:pt x="2284" y="342"/>
                </a:cubicBezTo>
                <a:cubicBezTo>
                  <a:pt x="2281" y="342"/>
                  <a:pt x="2279" y="345"/>
                  <a:pt x="2280" y="349"/>
                </a:cubicBezTo>
                <a:cubicBezTo>
                  <a:pt x="2282" y="353"/>
                  <a:pt x="2286" y="356"/>
                  <a:pt x="2289" y="356"/>
                </a:cubicBezTo>
                <a:close/>
                <a:moveTo>
                  <a:pt x="2269" y="355"/>
                </a:moveTo>
                <a:cubicBezTo>
                  <a:pt x="2273" y="355"/>
                  <a:pt x="2274" y="352"/>
                  <a:pt x="2273" y="348"/>
                </a:cubicBezTo>
                <a:cubicBezTo>
                  <a:pt x="2272" y="344"/>
                  <a:pt x="2268" y="341"/>
                  <a:pt x="2265" y="341"/>
                </a:cubicBezTo>
                <a:cubicBezTo>
                  <a:pt x="2261" y="341"/>
                  <a:pt x="2260" y="344"/>
                  <a:pt x="2261" y="348"/>
                </a:cubicBezTo>
                <a:cubicBezTo>
                  <a:pt x="2262" y="352"/>
                  <a:pt x="2266" y="355"/>
                  <a:pt x="2269" y="355"/>
                </a:cubicBezTo>
                <a:close/>
                <a:moveTo>
                  <a:pt x="2250" y="354"/>
                </a:moveTo>
                <a:cubicBezTo>
                  <a:pt x="2253" y="354"/>
                  <a:pt x="2255" y="351"/>
                  <a:pt x="2254" y="347"/>
                </a:cubicBezTo>
                <a:cubicBezTo>
                  <a:pt x="2252" y="343"/>
                  <a:pt x="2248" y="340"/>
                  <a:pt x="2245" y="340"/>
                </a:cubicBezTo>
                <a:cubicBezTo>
                  <a:pt x="2242" y="339"/>
                  <a:pt x="2240" y="342"/>
                  <a:pt x="2241" y="346"/>
                </a:cubicBezTo>
                <a:cubicBezTo>
                  <a:pt x="2243" y="350"/>
                  <a:pt x="2246" y="354"/>
                  <a:pt x="2250" y="354"/>
                </a:cubicBezTo>
                <a:close/>
                <a:moveTo>
                  <a:pt x="2230" y="353"/>
                </a:moveTo>
                <a:cubicBezTo>
                  <a:pt x="2233" y="353"/>
                  <a:pt x="2235" y="350"/>
                  <a:pt x="2234" y="346"/>
                </a:cubicBezTo>
                <a:cubicBezTo>
                  <a:pt x="2233" y="342"/>
                  <a:pt x="2229" y="338"/>
                  <a:pt x="2226" y="338"/>
                </a:cubicBezTo>
                <a:cubicBezTo>
                  <a:pt x="2222" y="338"/>
                  <a:pt x="2220" y="341"/>
                  <a:pt x="2222" y="345"/>
                </a:cubicBezTo>
                <a:cubicBezTo>
                  <a:pt x="2223" y="349"/>
                  <a:pt x="2227" y="352"/>
                  <a:pt x="2230" y="353"/>
                </a:cubicBezTo>
                <a:close/>
                <a:moveTo>
                  <a:pt x="2214" y="345"/>
                </a:moveTo>
                <a:cubicBezTo>
                  <a:pt x="2213" y="341"/>
                  <a:pt x="2209" y="337"/>
                  <a:pt x="2206" y="337"/>
                </a:cubicBezTo>
                <a:cubicBezTo>
                  <a:pt x="2203" y="337"/>
                  <a:pt x="2201" y="340"/>
                  <a:pt x="2202" y="344"/>
                </a:cubicBezTo>
                <a:cubicBezTo>
                  <a:pt x="2203" y="348"/>
                  <a:pt x="2207" y="351"/>
                  <a:pt x="2210" y="351"/>
                </a:cubicBezTo>
                <a:cubicBezTo>
                  <a:pt x="2214" y="352"/>
                  <a:pt x="2216" y="349"/>
                  <a:pt x="2214" y="345"/>
                </a:cubicBezTo>
                <a:close/>
                <a:moveTo>
                  <a:pt x="2191" y="350"/>
                </a:moveTo>
                <a:cubicBezTo>
                  <a:pt x="2194" y="350"/>
                  <a:pt x="2196" y="347"/>
                  <a:pt x="2195" y="343"/>
                </a:cubicBezTo>
                <a:cubicBezTo>
                  <a:pt x="2194" y="339"/>
                  <a:pt x="2190" y="336"/>
                  <a:pt x="2186" y="336"/>
                </a:cubicBezTo>
                <a:cubicBezTo>
                  <a:pt x="2183" y="336"/>
                  <a:pt x="2181" y="339"/>
                  <a:pt x="2182" y="343"/>
                </a:cubicBezTo>
                <a:cubicBezTo>
                  <a:pt x="2184" y="347"/>
                  <a:pt x="2187" y="350"/>
                  <a:pt x="2191" y="350"/>
                </a:cubicBezTo>
                <a:close/>
                <a:moveTo>
                  <a:pt x="2175" y="342"/>
                </a:moveTo>
                <a:cubicBezTo>
                  <a:pt x="2174" y="338"/>
                  <a:pt x="2170" y="335"/>
                  <a:pt x="2167" y="335"/>
                </a:cubicBezTo>
                <a:cubicBezTo>
                  <a:pt x="2163" y="335"/>
                  <a:pt x="2162" y="338"/>
                  <a:pt x="2163" y="342"/>
                </a:cubicBezTo>
                <a:cubicBezTo>
                  <a:pt x="2164" y="346"/>
                  <a:pt x="2167" y="349"/>
                  <a:pt x="2171" y="349"/>
                </a:cubicBezTo>
                <a:cubicBezTo>
                  <a:pt x="2174" y="349"/>
                  <a:pt x="2176" y="346"/>
                  <a:pt x="2175" y="342"/>
                </a:cubicBezTo>
                <a:close/>
                <a:moveTo>
                  <a:pt x="2155" y="341"/>
                </a:moveTo>
                <a:cubicBezTo>
                  <a:pt x="2154" y="337"/>
                  <a:pt x="2151" y="334"/>
                  <a:pt x="2147" y="334"/>
                </a:cubicBezTo>
                <a:cubicBezTo>
                  <a:pt x="2144" y="334"/>
                  <a:pt x="2142" y="337"/>
                  <a:pt x="2143" y="341"/>
                </a:cubicBezTo>
                <a:cubicBezTo>
                  <a:pt x="2144" y="344"/>
                  <a:pt x="2148" y="348"/>
                  <a:pt x="2151" y="348"/>
                </a:cubicBezTo>
                <a:cubicBezTo>
                  <a:pt x="2155" y="348"/>
                  <a:pt x="2156" y="345"/>
                  <a:pt x="2155" y="341"/>
                </a:cubicBezTo>
                <a:close/>
                <a:moveTo>
                  <a:pt x="2123" y="340"/>
                </a:moveTo>
                <a:cubicBezTo>
                  <a:pt x="2124" y="343"/>
                  <a:pt x="2128" y="347"/>
                  <a:pt x="2131" y="347"/>
                </a:cubicBezTo>
                <a:cubicBezTo>
                  <a:pt x="2135" y="347"/>
                  <a:pt x="2137" y="344"/>
                  <a:pt x="2136" y="340"/>
                </a:cubicBezTo>
                <a:cubicBezTo>
                  <a:pt x="2135" y="336"/>
                  <a:pt x="2131" y="333"/>
                  <a:pt x="2128" y="333"/>
                </a:cubicBezTo>
                <a:cubicBezTo>
                  <a:pt x="2124" y="333"/>
                  <a:pt x="2122" y="336"/>
                  <a:pt x="2123" y="340"/>
                </a:cubicBezTo>
                <a:close/>
                <a:moveTo>
                  <a:pt x="2116" y="339"/>
                </a:moveTo>
                <a:cubicBezTo>
                  <a:pt x="2115" y="335"/>
                  <a:pt x="2111" y="332"/>
                  <a:pt x="2108" y="332"/>
                </a:cubicBezTo>
                <a:cubicBezTo>
                  <a:pt x="2104" y="332"/>
                  <a:pt x="2102" y="335"/>
                  <a:pt x="2103" y="339"/>
                </a:cubicBezTo>
                <a:cubicBezTo>
                  <a:pt x="2104" y="343"/>
                  <a:pt x="2108" y="346"/>
                  <a:pt x="2111" y="346"/>
                </a:cubicBezTo>
                <a:cubicBezTo>
                  <a:pt x="2115" y="346"/>
                  <a:pt x="2117" y="343"/>
                  <a:pt x="2116" y="339"/>
                </a:cubicBezTo>
                <a:close/>
                <a:moveTo>
                  <a:pt x="2088" y="331"/>
                </a:moveTo>
                <a:cubicBezTo>
                  <a:pt x="2085" y="331"/>
                  <a:pt x="2083" y="334"/>
                  <a:pt x="2084" y="338"/>
                </a:cubicBezTo>
                <a:cubicBezTo>
                  <a:pt x="2085" y="342"/>
                  <a:pt x="2088" y="345"/>
                  <a:pt x="2092" y="345"/>
                </a:cubicBezTo>
                <a:cubicBezTo>
                  <a:pt x="2095" y="345"/>
                  <a:pt x="2097" y="342"/>
                  <a:pt x="2096" y="338"/>
                </a:cubicBezTo>
                <a:cubicBezTo>
                  <a:pt x="2095" y="334"/>
                  <a:pt x="2092" y="331"/>
                  <a:pt x="2088" y="331"/>
                </a:cubicBezTo>
                <a:close/>
                <a:moveTo>
                  <a:pt x="2068" y="330"/>
                </a:moveTo>
                <a:cubicBezTo>
                  <a:pt x="2065" y="330"/>
                  <a:pt x="2063" y="333"/>
                  <a:pt x="2064" y="337"/>
                </a:cubicBezTo>
                <a:cubicBezTo>
                  <a:pt x="2065" y="341"/>
                  <a:pt x="2068" y="344"/>
                  <a:pt x="2072" y="344"/>
                </a:cubicBezTo>
                <a:cubicBezTo>
                  <a:pt x="2075" y="344"/>
                  <a:pt x="2077" y="341"/>
                  <a:pt x="2076" y="337"/>
                </a:cubicBezTo>
                <a:cubicBezTo>
                  <a:pt x="2075" y="333"/>
                  <a:pt x="2072" y="330"/>
                  <a:pt x="2068" y="330"/>
                </a:cubicBezTo>
                <a:close/>
                <a:moveTo>
                  <a:pt x="2049" y="329"/>
                </a:moveTo>
                <a:cubicBezTo>
                  <a:pt x="2045" y="329"/>
                  <a:pt x="2043" y="332"/>
                  <a:pt x="2044" y="336"/>
                </a:cubicBezTo>
                <a:cubicBezTo>
                  <a:pt x="2045" y="340"/>
                  <a:pt x="2048" y="343"/>
                  <a:pt x="2052" y="343"/>
                </a:cubicBezTo>
                <a:cubicBezTo>
                  <a:pt x="2055" y="344"/>
                  <a:pt x="2057" y="340"/>
                  <a:pt x="2056" y="337"/>
                </a:cubicBezTo>
                <a:cubicBezTo>
                  <a:pt x="2056" y="333"/>
                  <a:pt x="2052" y="329"/>
                  <a:pt x="2049" y="329"/>
                </a:cubicBezTo>
                <a:close/>
                <a:moveTo>
                  <a:pt x="2029" y="328"/>
                </a:moveTo>
                <a:cubicBezTo>
                  <a:pt x="2025" y="328"/>
                  <a:pt x="2023" y="331"/>
                  <a:pt x="2024" y="335"/>
                </a:cubicBezTo>
                <a:cubicBezTo>
                  <a:pt x="2025" y="339"/>
                  <a:pt x="2028" y="342"/>
                  <a:pt x="2032" y="343"/>
                </a:cubicBezTo>
                <a:cubicBezTo>
                  <a:pt x="2035" y="343"/>
                  <a:pt x="2037" y="340"/>
                  <a:pt x="2037" y="336"/>
                </a:cubicBezTo>
                <a:cubicBezTo>
                  <a:pt x="2036" y="332"/>
                  <a:pt x="2032" y="328"/>
                  <a:pt x="2029" y="328"/>
                </a:cubicBezTo>
                <a:close/>
                <a:moveTo>
                  <a:pt x="2009" y="328"/>
                </a:moveTo>
                <a:cubicBezTo>
                  <a:pt x="2006" y="328"/>
                  <a:pt x="2003" y="331"/>
                  <a:pt x="2004" y="335"/>
                </a:cubicBezTo>
                <a:cubicBezTo>
                  <a:pt x="2005" y="338"/>
                  <a:pt x="2008" y="342"/>
                  <a:pt x="2012" y="342"/>
                </a:cubicBezTo>
                <a:cubicBezTo>
                  <a:pt x="2015" y="342"/>
                  <a:pt x="2017" y="339"/>
                  <a:pt x="2017" y="335"/>
                </a:cubicBezTo>
                <a:cubicBezTo>
                  <a:pt x="2016" y="331"/>
                  <a:pt x="2012" y="328"/>
                  <a:pt x="2009" y="328"/>
                </a:cubicBezTo>
                <a:close/>
                <a:moveTo>
                  <a:pt x="1989" y="327"/>
                </a:moveTo>
                <a:cubicBezTo>
                  <a:pt x="1986" y="327"/>
                  <a:pt x="1984" y="330"/>
                  <a:pt x="1984" y="334"/>
                </a:cubicBezTo>
                <a:cubicBezTo>
                  <a:pt x="1985" y="338"/>
                  <a:pt x="1988" y="341"/>
                  <a:pt x="1992" y="341"/>
                </a:cubicBezTo>
                <a:cubicBezTo>
                  <a:pt x="1995" y="341"/>
                  <a:pt x="1998" y="338"/>
                  <a:pt x="1997" y="334"/>
                </a:cubicBezTo>
                <a:cubicBezTo>
                  <a:pt x="1996" y="330"/>
                  <a:pt x="1993" y="327"/>
                  <a:pt x="1989" y="327"/>
                </a:cubicBezTo>
                <a:close/>
                <a:moveTo>
                  <a:pt x="1969" y="326"/>
                </a:moveTo>
                <a:cubicBezTo>
                  <a:pt x="1966" y="326"/>
                  <a:pt x="1964" y="329"/>
                  <a:pt x="1964" y="333"/>
                </a:cubicBezTo>
                <a:cubicBezTo>
                  <a:pt x="1965" y="337"/>
                  <a:pt x="1968" y="340"/>
                  <a:pt x="1972" y="341"/>
                </a:cubicBezTo>
                <a:cubicBezTo>
                  <a:pt x="1975" y="341"/>
                  <a:pt x="1978" y="338"/>
                  <a:pt x="1977" y="334"/>
                </a:cubicBezTo>
                <a:cubicBezTo>
                  <a:pt x="1976" y="330"/>
                  <a:pt x="1973" y="326"/>
                  <a:pt x="1969" y="326"/>
                </a:cubicBezTo>
                <a:close/>
                <a:moveTo>
                  <a:pt x="1950" y="326"/>
                </a:moveTo>
                <a:cubicBezTo>
                  <a:pt x="1946" y="326"/>
                  <a:pt x="1944" y="329"/>
                  <a:pt x="1944" y="333"/>
                </a:cubicBezTo>
                <a:cubicBezTo>
                  <a:pt x="1945" y="337"/>
                  <a:pt x="1948" y="340"/>
                  <a:pt x="1952" y="340"/>
                </a:cubicBezTo>
                <a:cubicBezTo>
                  <a:pt x="1955" y="340"/>
                  <a:pt x="1958" y="337"/>
                  <a:pt x="1957" y="333"/>
                </a:cubicBezTo>
                <a:cubicBezTo>
                  <a:pt x="1956" y="329"/>
                  <a:pt x="1953" y="326"/>
                  <a:pt x="1950" y="326"/>
                </a:cubicBezTo>
                <a:close/>
                <a:moveTo>
                  <a:pt x="1924" y="332"/>
                </a:moveTo>
                <a:cubicBezTo>
                  <a:pt x="1925" y="336"/>
                  <a:pt x="1928" y="339"/>
                  <a:pt x="1932" y="339"/>
                </a:cubicBezTo>
                <a:cubicBezTo>
                  <a:pt x="1935" y="340"/>
                  <a:pt x="1938" y="336"/>
                  <a:pt x="1937" y="333"/>
                </a:cubicBezTo>
                <a:cubicBezTo>
                  <a:pt x="1936" y="329"/>
                  <a:pt x="1933" y="325"/>
                  <a:pt x="1930" y="325"/>
                </a:cubicBezTo>
                <a:cubicBezTo>
                  <a:pt x="1926" y="325"/>
                  <a:pt x="1924" y="328"/>
                  <a:pt x="1924" y="332"/>
                </a:cubicBezTo>
                <a:close/>
                <a:moveTo>
                  <a:pt x="1910" y="325"/>
                </a:moveTo>
                <a:cubicBezTo>
                  <a:pt x="1906" y="325"/>
                  <a:pt x="1904" y="328"/>
                  <a:pt x="1904" y="332"/>
                </a:cubicBezTo>
                <a:cubicBezTo>
                  <a:pt x="1905" y="336"/>
                  <a:pt x="1908" y="339"/>
                  <a:pt x="1912" y="339"/>
                </a:cubicBezTo>
                <a:cubicBezTo>
                  <a:pt x="1915" y="339"/>
                  <a:pt x="1918" y="336"/>
                  <a:pt x="1917" y="332"/>
                </a:cubicBezTo>
                <a:cubicBezTo>
                  <a:pt x="1916" y="328"/>
                  <a:pt x="1913" y="325"/>
                  <a:pt x="1910" y="325"/>
                </a:cubicBezTo>
                <a:close/>
                <a:moveTo>
                  <a:pt x="1890" y="324"/>
                </a:moveTo>
                <a:cubicBezTo>
                  <a:pt x="1886" y="324"/>
                  <a:pt x="1884" y="327"/>
                  <a:pt x="1884" y="331"/>
                </a:cubicBezTo>
                <a:cubicBezTo>
                  <a:pt x="1885" y="335"/>
                  <a:pt x="1888" y="339"/>
                  <a:pt x="1892" y="339"/>
                </a:cubicBezTo>
                <a:cubicBezTo>
                  <a:pt x="1895" y="339"/>
                  <a:pt x="1898" y="336"/>
                  <a:pt x="1897" y="332"/>
                </a:cubicBezTo>
                <a:cubicBezTo>
                  <a:pt x="1896" y="328"/>
                  <a:pt x="1893" y="324"/>
                  <a:pt x="1890" y="324"/>
                </a:cubicBezTo>
                <a:close/>
                <a:moveTo>
                  <a:pt x="1870" y="324"/>
                </a:moveTo>
                <a:cubicBezTo>
                  <a:pt x="1866" y="324"/>
                  <a:pt x="1864" y="327"/>
                  <a:pt x="1864" y="331"/>
                </a:cubicBezTo>
                <a:cubicBezTo>
                  <a:pt x="1865" y="335"/>
                  <a:pt x="1868" y="338"/>
                  <a:pt x="1872" y="338"/>
                </a:cubicBezTo>
                <a:cubicBezTo>
                  <a:pt x="1875" y="338"/>
                  <a:pt x="1877" y="335"/>
                  <a:pt x="1877" y="331"/>
                </a:cubicBezTo>
                <a:cubicBezTo>
                  <a:pt x="1877" y="327"/>
                  <a:pt x="1873" y="324"/>
                  <a:pt x="1870" y="324"/>
                </a:cubicBezTo>
                <a:close/>
                <a:moveTo>
                  <a:pt x="1851" y="338"/>
                </a:moveTo>
                <a:cubicBezTo>
                  <a:pt x="1855" y="338"/>
                  <a:pt x="1857" y="335"/>
                  <a:pt x="1857" y="331"/>
                </a:cubicBezTo>
                <a:cubicBezTo>
                  <a:pt x="1857" y="327"/>
                  <a:pt x="1853" y="324"/>
                  <a:pt x="1850" y="324"/>
                </a:cubicBezTo>
                <a:cubicBezTo>
                  <a:pt x="1846" y="324"/>
                  <a:pt x="1844" y="327"/>
                  <a:pt x="1844" y="331"/>
                </a:cubicBezTo>
                <a:cubicBezTo>
                  <a:pt x="1845" y="335"/>
                  <a:pt x="1848" y="338"/>
                  <a:pt x="1851" y="338"/>
                </a:cubicBezTo>
                <a:close/>
                <a:moveTo>
                  <a:pt x="1830" y="323"/>
                </a:moveTo>
                <a:cubicBezTo>
                  <a:pt x="1827" y="323"/>
                  <a:pt x="1824" y="326"/>
                  <a:pt x="1824" y="330"/>
                </a:cubicBezTo>
                <a:cubicBezTo>
                  <a:pt x="1825" y="334"/>
                  <a:pt x="1828" y="338"/>
                  <a:pt x="1831" y="338"/>
                </a:cubicBezTo>
                <a:cubicBezTo>
                  <a:pt x="1835" y="338"/>
                  <a:pt x="1837" y="335"/>
                  <a:pt x="1837" y="331"/>
                </a:cubicBezTo>
                <a:cubicBezTo>
                  <a:pt x="1837" y="327"/>
                  <a:pt x="1833" y="323"/>
                  <a:pt x="1830" y="323"/>
                </a:cubicBezTo>
                <a:close/>
                <a:moveTo>
                  <a:pt x="1810" y="323"/>
                </a:moveTo>
                <a:cubicBezTo>
                  <a:pt x="1807" y="323"/>
                  <a:pt x="1804" y="326"/>
                  <a:pt x="1804" y="330"/>
                </a:cubicBezTo>
                <a:cubicBezTo>
                  <a:pt x="1805" y="334"/>
                  <a:pt x="1808" y="337"/>
                  <a:pt x="1811" y="337"/>
                </a:cubicBezTo>
                <a:cubicBezTo>
                  <a:pt x="1815" y="337"/>
                  <a:pt x="1817" y="334"/>
                  <a:pt x="1817" y="330"/>
                </a:cubicBezTo>
                <a:cubicBezTo>
                  <a:pt x="1817" y="326"/>
                  <a:pt x="1813" y="323"/>
                  <a:pt x="1810" y="323"/>
                </a:cubicBezTo>
                <a:close/>
                <a:moveTo>
                  <a:pt x="1791" y="337"/>
                </a:moveTo>
                <a:cubicBezTo>
                  <a:pt x="1795" y="337"/>
                  <a:pt x="1797" y="334"/>
                  <a:pt x="1797" y="330"/>
                </a:cubicBezTo>
                <a:cubicBezTo>
                  <a:pt x="1797" y="326"/>
                  <a:pt x="1793" y="323"/>
                  <a:pt x="1790" y="323"/>
                </a:cubicBezTo>
                <a:cubicBezTo>
                  <a:pt x="1787" y="323"/>
                  <a:pt x="1784" y="326"/>
                  <a:pt x="1784" y="330"/>
                </a:cubicBezTo>
                <a:cubicBezTo>
                  <a:pt x="1784" y="334"/>
                  <a:pt x="1788" y="337"/>
                  <a:pt x="1791" y="337"/>
                </a:cubicBezTo>
                <a:close/>
                <a:moveTo>
                  <a:pt x="1751" y="337"/>
                </a:moveTo>
                <a:cubicBezTo>
                  <a:pt x="1754" y="337"/>
                  <a:pt x="1757" y="334"/>
                  <a:pt x="1757" y="330"/>
                </a:cubicBezTo>
                <a:cubicBezTo>
                  <a:pt x="1756" y="326"/>
                  <a:pt x="1754" y="323"/>
                  <a:pt x="1750" y="323"/>
                </a:cubicBezTo>
                <a:cubicBezTo>
                  <a:pt x="1747" y="323"/>
                  <a:pt x="1744" y="326"/>
                  <a:pt x="1744" y="330"/>
                </a:cubicBezTo>
                <a:cubicBezTo>
                  <a:pt x="1744" y="334"/>
                  <a:pt x="1747" y="337"/>
                  <a:pt x="1751" y="337"/>
                </a:cubicBezTo>
                <a:close/>
                <a:moveTo>
                  <a:pt x="1710" y="337"/>
                </a:moveTo>
                <a:cubicBezTo>
                  <a:pt x="1714" y="337"/>
                  <a:pt x="1717" y="334"/>
                  <a:pt x="1717" y="330"/>
                </a:cubicBezTo>
                <a:cubicBezTo>
                  <a:pt x="1716" y="326"/>
                  <a:pt x="1714" y="323"/>
                  <a:pt x="1710" y="323"/>
                </a:cubicBezTo>
                <a:cubicBezTo>
                  <a:pt x="1707" y="323"/>
                  <a:pt x="1704" y="326"/>
                  <a:pt x="1704" y="330"/>
                </a:cubicBezTo>
                <a:cubicBezTo>
                  <a:pt x="1704" y="334"/>
                  <a:pt x="1707" y="337"/>
                  <a:pt x="1710" y="337"/>
                </a:cubicBezTo>
                <a:close/>
                <a:moveTo>
                  <a:pt x="1690" y="337"/>
                </a:moveTo>
                <a:cubicBezTo>
                  <a:pt x="1694" y="337"/>
                  <a:pt x="1696" y="334"/>
                  <a:pt x="1696" y="330"/>
                </a:cubicBezTo>
                <a:cubicBezTo>
                  <a:pt x="1696" y="326"/>
                  <a:pt x="1693" y="323"/>
                  <a:pt x="1690" y="323"/>
                </a:cubicBezTo>
                <a:cubicBezTo>
                  <a:pt x="1687" y="323"/>
                  <a:pt x="1684" y="326"/>
                  <a:pt x="1684" y="330"/>
                </a:cubicBezTo>
                <a:cubicBezTo>
                  <a:pt x="1684" y="334"/>
                  <a:pt x="1687" y="337"/>
                  <a:pt x="1690" y="337"/>
                </a:cubicBezTo>
                <a:close/>
                <a:moveTo>
                  <a:pt x="1650" y="323"/>
                </a:moveTo>
                <a:cubicBezTo>
                  <a:pt x="1647" y="323"/>
                  <a:pt x="1644" y="326"/>
                  <a:pt x="1644" y="330"/>
                </a:cubicBezTo>
                <a:cubicBezTo>
                  <a:pt x="1644" y="334"/>
                  <a:pt x="1646" y="337"/>
                  <a:pt x="1650" y="337"/>
                </a:cubicBezTo>
                <a:cubicBezTo>
                  <a:pt x="1653" y="337"/>
                  <a:pt x="1656" y="334"/>
                  <a:pt x="1656" y="330"/>
                </a:cubicBezTo>
                <a:cubicBezTo>
                  <a:pt x="1656" y="326"/>
                  <a:pt x="1653" y="323"/>
                  <a:pt x="1650" y="323"/>
                </a:cubicBezTo>
                <a:close/>
                <a:moveTo>
                  <a:pt x="1610" y="324"/>
                </a:moveTo>
                <a:cubicBezTo>
                  <a:pt x="1606" y="324"/>
                  <a:pt x="1604" y="327"/>
                  <a:pt x="1603" y="331"/>
                </a:cubicBezTo>
                <a:cubicBezTo>
                  <a:pt x="1603" y="335"/>
                  <a:pt x="1606" y="338"/>
                  <a:pt x="1609" y="338"/>
                </a:cubicBezTo>
                <a:cubicBezTo>
                  <a:pt x="1613" y="338"/>
                  <a:pt x="1616" y="335"/>
                  <a:pt x="1616" y="331"/>
                </a:cubicBezTo>
                <a:cubicBezTo>
                  <a:pt x="1616" y="327"/>
                  <a:pt x="1613" y="324"/>
                  <a:pt x="1610" y="324"/>
                </a:cubicBezTo>
                <a:close/>
                <a:moveTo>
                  <a:pt x="1590" y="324"/>
                </a:moveTo>
                <a:cubicBezTo>
                  <a:pt x="1586" y="324"/>
                  <a:pt x="1583" y="327"/>
                  <a:pt x="1583" y="331"/>
                </a:cubicBezTo>
                <a:cubicBezTo>
                  <a:pt x="1583" y="335"/>
                  <a:pt x="1586" y="338"/>
                  <a:pt x="1589" y="338"/>
                </a:cubicBezTo>
                <a:cubicBezTo>
                  <a:pt x="1593" y="338"/>
                  <a:pt x="1596" y="335"/>
                  <a:pt x="1596" y="331"/>
                </a:cubicBezTo>
                <a:cubicBezTo>
                  <a:pt x="1596" y="327"/>
                  <a:pt x="1593" y="324"/>
                  <a:pt x="1590" y="324"/>
                </a:cubicBezTo>
                <a:close/>
                <a:moveTo>
                  <a:pt x="1104" y="355"/>
                </a:moveTo>
                <a:cubicBezTo>
                  <a:pt x="1103" y="359"/>
                  <a:pt x="1105" y="362"/>
                  <a:pt x="1108" y="362"/>
                </a:cubicBezTo>
                <a:cubicBezTo>
                  <a:pt x="1112" y="361"/>
                  <a:pt x="1115" y="358"/>
                  <a:pt x="1116" y="354"/>
                </a:cubicBezTo>
                <a:cubicBezTo>
                  <a:pt x="1118" y="350"/>
                  <a:pt x="1116" y="347"/>
                  <a:pt x="1112" y="347"/>
                </a:cubicBezTo>
                <a:cubicBezTo>
                  <a:pt x="1109" y="347"/>
                  <a:pt x="1105" y="351"/>
                  <a:pt x="1104" y="355"/>
                </a:cubicBezTo>
                <a:close/>
                <a:moveTo>
                  <a:pt x="1088" y="363"/>
                </a:moveTo>
                <a:cubicBezTo>
                  <a:pt x="1092" y="363"/>
                  <a:pt x="1096" y="359"/>
                  <a:pt x="1097" y="355"/>
                </a:cubicBezTo>
                <a:cubicBezTo>
                  <a:pt x="1098" y="351"/>
                  <a:pt x="1096" y="348"/>
                  <a:pt x="1093" y="349"/>
                </a:cubicBezTo>
                <a:cubicBezTo>
                  <a:pt x="1089" y="349"/>
                  <a:pt x="1086" y="352"/>
                  <a:pt x="1084" y="356"/>
                </a:cubicBezTo>
                <a:cubicBezTo>
                  <a:pt x="1083" y="360"/>
                  <a:pt x="1085" y="363"/>
                  <a:pt x="1088" y="363"/>
                </a:cubicBezTo>
                <a:close/>
                <a:moveTo>
                  <a:pt x="1057" y="359"/>
                </a:moveTo>
                <a:cubicBezTo>
                  <a:pt x="1059" y="355"/>
                  <a:pt x="1057" y="352"/>
                  <a:pt x="1054" y="352"/>
                </a:cubicBezTo>
                <a:cubicBezTo>
                  <a:pt x="1050" y="352"/>
                  <a:pt x="1046" y="356"/>
                  <a:pt x="1045" y="360"/>
                </a:cubicBezTo>
                <a:cubicBezTo>
                  <a:pt x="1044" y="364"/>
                  <a:pt x="1045" y="367"/>
                  <a:pt x="1049" y="366"/>
                </a:cubicBezTo>
                <a:cubicBezTo>
                  <a:pt x="1052" y="366"/>
                  <a:pt x="1056" y="363"/>
                  <a:pt x="1057" y="359"/>
                </a:cubicBezTo>
                <a:close/>
                <a:moveTo>
                  <a:pt x="995" y="357"/>
                </a:moveTo>
                <a:cubicBezTo>
                  <a:pt x="992" y="358"/>
                  <a:pt x="988" y="361"/>
                  <a:pt x="986" y="365"/>
                </a:cubicBezTo>
                <a:cubicBezTo>
                  <a:pt x="985" y="369"/>
                  <a:pt x="986" y="372"/>
                  <a:pt x="990" y="372"/>
                </a:cubicBezTo>
                <a:cubicBezTo>
                  <a:pt x="993" y="371"/>
                  <a:pt x="997" y="368"/>
                  <a:pt x="999" y="364"/>
                </a:cubicBezTo>
                <a:cubicBezTo>
                  <a:pt x="1000" y="360"/>
                  <a:pt x="998" y="357"/>
                  <a:pt x="995" y="357"/>
                </a:cubicBezTo>
                <a:close/>
                <a:moveTo>
                  <a:pt x="967" y="367"/>
                </a:moveTo>
                <a:cubicBezTo>
                  <a:pt x="965" y="371"/>
                  <a:pt x="967" y="374"/>
                  <a:pt x="970" y="374"/>
                </a:cubicBezTo>
                <a:cubicBezTo>
                  <a:pt x="974" y="373"/>
                  <a:pt x="978" y="370"/>
                  <a:pt x="979" y="366"/>
                </a:cubicBezTo>
                <a:cubicBezTo>
                  <a:pt x="980" y="362"/>
                  <a:pt x="979" y="359"/>
                  <a:pt x="976" y="359"/>
                </a:cubicBezTo>
                <a:cubicBezTo>
                  <a:pt x="972" y="359"/>
                  <a:pt x="968" y="363"/>
                  <a:pt x="967" y="367"/>
                </a:cubicBezTo>
                <a:close/>
                <a:moveTo>
                  <a:pt x="947" y="369"/>
                </a:moveTo>
                <a:cubicBezTo>
                  <a:pt x="946" y="373"/>
                  <a:pt x="947" y="376"/>
                  <a:pt x="951" y="375"/>
                </a:cubicBezTo>
                <a:cubicBezTo>
                  <a:pt x="954" y="375"/>
                  <a:pt x="958" y="372"/>
                  <a:pt x="960" y="368"/>
                </a:cubicBezTo>
                <a:cubicBezTo>
                  <a:pt x="961" y="364"/>
                  <a:pt x="960" y="361"/>
                  <a:pt x="956" y="361"/>
                </a:cubicBezTo>
                <a:cubicBezTo>
                  <a:pt x="953" y="361"/>
                  <a:pt x="949" y="365"/>
                  <a:pt x="947" y="369"/>
                </a:cubicBezTo>
                <a:close/>
                <a:moveTo>
                  <a:pt x="937" y="363"/>
                </a:moveTo>
                <a:cubicBezTo>
                  <a:pt x="933" y="363"/>
                  <a:pt x="929" y="367"/>
                  <a:pt x="928" y="371"/>
                </a:cubicBezTo>
                <a:cubicBezTo>
                  <a:pt x="926" y="375"/>
                  <a:pt x="928" y="378"/>
                  <a:pt x="931" y="377"/>
                </a:cubicBezTo>
                <a:cubicBezTo>
                  <a:pt x="934" y="377"/>
                  <a:pt x="938" y="374"/>
                  <a:pt x="940" y="370"/>
                </a:cubicBezTo>
                <a:cubicBezTo>
                  <a:pt x="942" y="366"/>
                  <a:pt x="940" y="363"/>
                  <a:pt x="937" y="363"/>
                </a:cubicBezTo>
                <a:close/>
                <a:moveTo>
                  <a:pt x="908" y="373"/>
                </a:moveTo>
                <a:cubicBezTo>
                  <a:pt x="907" y="377"/>
                  <a:pt x="908" y="380"/>
                  <a:pt x="912" y="379"/>
                </a:cubicBezTo>
                <a:cubicBezTo>
                  <a:pt x="915" y="379"/>
                  <a:pt x="919" y="376"/>
                  <a:pt x="921" y="372"/>
                </a:cubicBezTo>
                <a:cubicBezTo>
                  <a:pt x="922" y="368"/>
                  <a:pt x="921" y="365"/>
                  <a:pt x="917" y="365"/>
                </a:cubicBezTo>
                <a:cubicBezTo>
                  <a:pt x="914" y="365"/>
                  <a:pt x="910" y="369"/>
                  <a:pt x="908" y="373"/>
                </a:cubicBezTo>
                <a:close/>
                <a:moveTo>
                  <a:pt x="889" y="375"/>
                </a:moveTo>
                <a:cubicBezTo>
                  <a:pt x="887" y="379"/>
                  <a:pt x="889" y="382"/>
                  <a:pt x="892" y="381"/>
                </a:cubicBezTo>
                <a:cubicBezTo>
                  <a:pt x="896" y="381"/>
                  <a:pt x="900" y="378"/>
                  <a:pt x="901" y="374"/>
                </a:cubicBezTo>
                <a:cubicBezTo>
                  <a:pt x="903" y="370"/>
                  <a:pt x="901" y="367"/>
                  <a:pt x="898" y="367"/>
                </a:cubicBezTo>
                <a:cubicBezTo>
                  <a:pt x="895" y="367"/>
                  <a:pt x="891" y="371"/>
                  <a:pt x="889" y="375"/>
                </a:cubicBezTo>
                <a:close/>
                <a:moveTo>
                  <a:pt x="882" y="376"/>
                </a:moveTo>
                <a:cubicBezTo>
                  <a:pt x="884" y="372"/>
                  <a:pt x="882" y="369"/>
                  <a:pt x="879" y="369"/>
                </a:cubicBezTo>
                <a:cubicBezTo>
                  <a:pt x="876" y="369"/>
                  <a:pt x="871" y="373"/>
                  <a:pt x="870" y="377"/>
                </a:cubicBezTo>
                <a:cubicBezTo>
                  <a:pt x="868" y="381"/>
                  <a:pt x="869" y="384"/>
                  <a:pt x="873" y="383"/>
                </a:cubicBezTo>
                <a:cubicBezTo>
                  <a:pt x="876" y="383"/>
                  <a:pt x="880" y="380"/>
                  <a:pt x="882" y="376"/>
                </a:cubicBezTo>
                <a:close/>
                <a:moveTo>
                  <a:pt x="850" y="379"/>
                </a:moveTo>
                <a:cubicBezTo>
                  <a:pt x="849" y="383"/>
                  <a:pt x="850" y="386"/>
                  <a:pt x="853" y="386"/>
                </a:cubicBezTo>
                <a:cubicBezTo>
                  <a:pt x="857" y="385"/>
                  <a:pt x="861" y="382"/>
                  <a:pt x="863" y="378"/>
                </a:cubicBezTo>
                <a:cubicBezTo>
                  <a:pt x="864" y="374"/>
                  <a:pt x="863" y="371"/>
                  <a:pt x="860" y="371"/>
                </a:cubicBezTo>
                <a:cubicBezTo>
                  <a:pt x="856" y="372"/>
                  <a:pt x="852" y="375"/>
                  <a:pt x="850" y="379"/>
                </a:cubicBezTo>
                <a:close/>
                <a:moveTo>
                  <a:pt x="840" y="373"/>
                </a:moveTo>
                <a:cubicBezTo>
                  <a:pt x="837" y="374"/>
                  <a:pt x="833" y="377"/>
                  <a:pt x="831" y="381"/>
                </a:cubicBezTo>
                <a:cubicBezTo>
                  <a:pt x="829" y="385"/>
                  <a:pt x="831" y="388"/>
                  <a:pt x="834" y="388"/>
                </a:cubicBezTo>
                <a:cubicBezTo>
                  <a:pt x="837" y="387"/>
                  <a:pt x="842" y="384"/>
                  <a:pt x="843" y="380"/>
                </a:cubicBezTo>
                <a:cubicBezTo>
                  <a:pt x="845" y="376"/>
                  <a:pt x="844" y="373"/>
                  <a:pt x="840" y="373"/>
                </a:cubicBezTo>
                <a:close/>
                <a:moveTo>
                  <a:pt x="812" y="383"/>
                </a:moveTo>
                <a:cubicBezTo>
                  <a:pt x="810" y="387"/>
                  <a:pt x="811" y="390"/>
                  <a:pt x="815" y="390"/>
                </a:cubicBezTo>
                <a:cubicBezTo>
                  <a:pt x="818" y="390"/>
                  <a:pt x="822" y="386"/>
                  <a:pt x="824" y="382"/>
                </a:cubicBezTo>
                <a:cubicBezTo>
                  <a:pt x="826" y="378"/>
                  <a:pt x="825" y="375"/>
                  <a:pt x="821" y="376"/>
                </a:cubicBezTo>
                <a:cubicBezTo>
                  <a:pt x="818" y="376"/>
                  <a:pt x="814" y="379"/>
                  <a:pt x="812" y="383"/>
                </a:cubicBezTo>
                <a:close/>
                <a:moveTo>
                  <a:pt x="802" y="378"/>
                </a:moveTo>
                <a:cubicBezTo>
                  <a:pt x="799" y="378"/>
                  <a:pt x="795" y="382"/>
                  <a:pt x="793" y="386"/>
                </a:cubicBezTo>
                <a:cubicBezTo>
                  <a:pt x="791" y="390"/>
                  <a:pt x="792" y="393"/>
                  <a:pt x="796" y="392"/>
                </a:cubicBezTo>
                <a:cubicBezTo>
                  <a:pt x="799" y="392"/>
                  <a:pt x="803" y="388"/>
                  <a:pt x="805" y="384"/>
                </a:cubicBezTo>
                <a:cubicBezTo>
                  <a:pt x="807" y="380"/>
                  <a:pt x="806" y="377"/>
                  <a:pt x="802" y="378"/>
                </a:cubicBezTo>
                <a:close/>
                <a:moveTo>
                  <a:pt x="783" y="380"/>
                </a:moveTo>
                <a:cubicBezTo>
                  <a:pt x="780" y="380"/>
                  <a:pt x="776" y="384"/>
                  <a:pt x="774" y="388"/>
                </a:cubicBezTo>
                <a:cubicBezTo>
                  <a:pt x="772" y="392"/>
                  <a:pt x="773" y="395"/>
                  <a:pt x="776" y="395"/>
                </a:cubicBezTo>
                <a:cubicBezTo>
                  <a:pt x="780" y="394"/>
                  <a:pt x="784" y="391"/>
                  <a:pt x="786" y="387"/>
                </a:cubicBezTo>
                <a:cubicBezTo>
                  <a:pt x="788" y="383"/>
                  <a:pt x="786" y="380"/>
                  <a:pt x="783" y="380"/>
                </a:cubicBezTo>
                <a:close/>
                <a:moveTo>
                  <a:pt x="764" y="382"/>
                </a:moveTo>
                <a:cubicBezTo>
                  <a:pt x="761" y="383"/>
                  <a:pt x="757" y="386"/>
                  <a:pt x="755" y="390"/>
                </a:cubicBezTo>
                <a:cubicBezTo>
                  <a:pt x="753" y="394"/>
                  <a:pt x="754" y="397"/>
                  <a:pt x="757" y="397"/>
                </a:cubicBezTo>
                <a:cubicBezTo>
                  <a:pt x="761" y="396"/>
                  <a:pt x="765" y="393"/>
                  <a:pt x="767" y="389"/>
                </a:cubicBezTo>
                <a:cubicBezTo>
                  <a:pt x="769" y="385"/>
                  <a:pt x="767" y="382"/>
                  <a:pt x="764" y="382"/>
                </a:cubicBezTo>
                <a:close/>
                <a:moveTo>
                  <a:pt x="745" y="385"/>
                </a:moveTo>
                <a:cubicBezTo>
                  <a:pt x="742" y="385"/>
                  <a:pt x="738" y="389"/>
                  <a:pt x="736" y="393"/>
                </a:cubicBezTo>
                <a:cubicBezTo>
                  <a:pt x="734" y="397"/>
                  <a:pt x="735" y="400"/>
                  <a:pt x="738" y="399"/>
                </a:cubicBezTo>
                <a:cubicBezTo>
                  <a:pt x="742" y="399"/>
                  <a:pt x="746" y="395"/>
                  <a:pt x="748" y="391"/>
                </a:cubicBezTo>
                <a:cubicBezTo>
                  <a:pt x="750" y="387"/>
                  <a:pt x="748" y="384"/>
                  <a:pt x="745" y="385"/>
                </a:cubicBezTo>
                <a:close/>
                <a:moveTo>
                  <a:pt x="717" y="395"/>
                </a:moveTo>
                <a:cubicBezTo>
                  <a:pt x="715" y="399"/>
                  <a:pt x="716" y="402"/>
                  <a:pt x="719" y="402"/>
                </a:cubicBezTo>
                <a:cubicBezTo>
                  <a:pt x="722" y="401"/>
                  <a:pt x="727" y="398"/>
                  <a:pt x="729" y="394"/>
                </a:cubicBezTo>
                <a:cubicBezTo>
                  <a:pt x="731" y="390"/>
                  <a:pt x="730" y="387"/>
                  <a:pt x="726" y="387"/>
                </a:cubicBezTo>
                <a:cubicBezTo>
                  <a:pt x="723" y="388"/>
                  <a:pt x="719" y="391"/>
                  <a:pt x="717" y="395"/>
                </a:cubicBezTo>
                <a:close/>
                <a:moveTo>
                  <a:pt x="707" y="390"/>
                </a:moveTo>
                <a:cubicBezTo>
                  <a:pt x="704" y="390"/>
                  <a:pt x="700" y="394"/>
                  <a:pt x="698" y="398"/>
                </a:cubicBezTo>
                <a:cubicBezTo>
                  <a:pt x="696" y="402"/>
                  <a:pt x="697" y="405"/>
                  <a:pt x="700" y="404"/>
                </a:cubicBezTo>
                <a:cubicBezTo>
                  <a:pt x="703" y="404"/>
                  <a:pt x="708" y="400"/>
                  <a:pt x="710" y="396"/>
                </a:cubicBezTo>
                <a:cubicBezTo>
                  <a:pt x="712" y="392"/>
                  <a:pt x="711" y="389"/>
                  <a:pt x="707" y="390"/>
                </a:cubicBezTo>
                <a:close/>
                <a:moveTo>
                  <a:pt x="679" y="400"/>
                </a:moveTo>
                <a:cubicBezTo>
                  <a:pt x="677" y="404"/>
                  <a:pt x="678" y="407"/>
                  <a:pt x="681" y="407"/>
                </a:cubicBezTo>
                <a:cubicBezTo>
                  <a:pt x="685" y="406"/>
                  <a:pt x="689" y="403"/>
                  <a:pt x="691" y="399"/>
                </a:cubicBezTo>
                <a:cubicBezTo>
                  <a:pt x="693" y="395"/>
                  <a:pt x="692" y="392"/>
                  <a:pt x="689" y="392"/>
                </a:cubicBezTo>
                <a:cubicBezTo>
                  <a:pt x="685" y="392"/>
                  <a:pt x="681" y="396"/>
                  <a:pt x="679" y="400"/>
                </a:cubicBezTo>
                <a:close/>
                <a:moveTo>
                  <a:pt x="660" y="403"/>
                </a:moveTo>
                <a:cubicBezTo>
                  <a:pt x="658" y="407"/>
                  <a:pt x="659" y="410"/>
                  <a:pt x="662" y="409"/>
                </a:cubicBezTo>
                <a:cubicBezTo>
                  <a:pt x="666" y="409"/>
                  <a:pt x="670" y="405"/>
                  <a:pt x="672" y="401"/>
                </a:cubicBezTo>
                <a:cubicBezTo>
                  <a:pt x="674" y="397"/>
                  <a:pt x="673" y="394"/>
                  <a:pt x="670" y="395"/>
                </a:cubicBezTo>
                <a:cubicBezTo>
                  <a:pt x="667" y="395"/>
                  <a:pt x="662" y="399"/>
                  <a:pt x="660" y="403"/>
                </a:cubicBezTo>
                <a:close/>
                <a:moveTo>
                  <a:pt x="644" y="412"/>
                </a:moveTo>
                <a:cubicBezTo>
                  <a:pt x="647" y="411"/>
                  <a:pt x="651" y="408"/>
                  <a:pt x="653" y="404"/>
                </a:cubicBezTo>
                <a:cubicBezTo>
                  <a:pt x="655" y="400"/>
                  <a:pt x="654" y="397"/>
                  <a:pt x="651" y="397"/>
                </a:cubicBezTo>
                <a:cubicBezTo>
                  <a:pt x="648" y="398"/>
                  <a:pt x="644" y="401"/>
                  <a:pt x="641" y="405"/>
                </a:cubicBezTo>
                <a:cubicBezTo>
                  <a:pt x="639" y="409"/>
                  <a:pt x="640" y="412"/>
                  <a:pt x="644" y="412"/>
                </a:cubicBezTo>
                <a:close/>
                <a:moveTo>
                  <a:pt x="632" y="400"/>
                </a:moveTo>
                <a:cubicBezTo>
                  <a:pt x="629" y="400"/>
                  <a:pt x="625" y="404"/>
                  <a:pt x="623" y="408"/>
                </a:cubicBezTo>
                <a:cubicBezTo>
                  <a:pt x="621" y="412"/>
                  <a:pt x="622" y="415"/>
                  <a:pt x="625" y="414"/>
                </a:cubicBezTo>
                <a:cubicBezTo>
                  <a:pt x="628" y="414"/>
                  <a:pt x="632" y="410"/>
                  <a:pt x="635" y="406"/>
                </a:cubicBezTo>
                <a:cubicBezTo>
                  <a:pt x="637" y="402"/>
                  <a:pt x="636" y="399"/>
                  <a:pt x="632" y="400"/>
                </a:cubicBezTo>
                <a:close/>
                <a:moveTo>
                  <a:pt x="614" y="402"/>
                </a:moveTo>
                <a:cubicBezTo>
                  <a:pt x="611" y="403"/>
                  <a:pt x="606" y="406"/>
                  <a:pt x="604" y="410"/>
                </a:cubicBezTo>
                <a:cubicBezTo>
                  <a:pt x="602" y="414"/>
                  <a:pt x="603" y="417"/>
                  <a:pt x="606" y="417"/>
                </a:cubicBezTo>
                <a:cubicBezTo>
                  <a:pt x="609" y="416"/>
                  <a:pt x="614" y="413"/>
                  <a:pt x="616" y="409"/>
                </a:cubicBezTo>
                <a:cubicBezTo>
                  <a:pt x="618" y="405"/>
                  <a:pt x="617" y="402"/>
                  <a:pt x="614" y="402"/>
                </a:cubicBezTo>
                <a:close/>
                <a:moveTo>
                  <a:pt x="595" y="405"/>
                </a:moveTo>
                <a:cubicBezTo>
                  <a:pt x="592" y="405"/>
                  <a:pt x="588" y="409"/>
                  <a:pt x="586" y="413"/>
                </a:cubicBezTo>
                <a:cubicBezTo>
                  <a:pt x="583" y="417"/>
                  <a:pt x="584" y="420"/>
                  <a:pt x="588" y="420"/>
                </a:cubicBezTo>
                <a:cubicBezTo>
                  <a:pt x="591" y="419"/>
                  <a:pt x="595" y="415"/>
                  <a:pt x="597" y="411"/>
                </a:cubicBezTo>
                <a:cubicBezTo>
                  <a:pt x="599" y="407"/>
                  <a:pt x="599" y="405"/>
                  <a:pt x="595" y="405"/>
                </a:cubicBezTo>
                <a:close/>
                <a:moveTo>
                  <a:pt x="577" y="408"/>
                </a:moveTo>
                <a:cubicBezTo>
                  <a:pt x="574" y="408"/>
                  <a:pt x="569" y="412"/>
                  <a:pt x="567" y="416"/>
                </a:cubicBezTo>
                <a:cubicBezTo>
                  <a:pt x="565" y="420"/>
                  <a:pt x="566" y="423"/>
                  <a:pt x="569" y="422"/>
                </a:cubicBezTo>
                <a:cubicBezTo>
                  <a:pt x="572" y="422"/>
                  <a:pt x="577" y="418"/>
                  <a:pt x="579" y="414"/>
                </a:cubicBezTo>
                <a:cubicBezTo>
                  <a:pt x="581" y="410"/>
                  <a:pt x="580" y="407"/>
                  <a:pt x="577" y="408"/>
                </a:cubicBezTo>
                <a:close/>
                <a:moveTo>
                  <a:pt x="558" y="410"/>
                </a:moveTo>
                <a:cubicBezTo>
                  <a:pt x="555" y="411"/>
                  <a:pt x="551" y="415"/>
                  <a:pt x="549" y="419"/>
                </a:cubicBezTo>
                <a:cubicBezTo>
                  <a:pt x="546" y="423"/>
                  <a:pt x="547" y="426"/>
                  <a:pt x="550" y="425"/>
                </a:cubicBezTo>
                <a:cubicBezTo>
                  <a:pt x="554" y="425"/>
                  <a:pt x="558" y="421"/>
                  <a:pt x="560" y="417"/>
                </a:cubicBezTo>
                <a:cubicBezTo>
                  <a:pt x="562" y="413"/>
                  <a:pt x="562" y="410"/>
                  <a:pt x="558" y="410"/>
                </a:cubicBezTo>
                <a:close/>
                <a:moveTo>
                  <a:pt x="540" y="413"/>
                </a:moveTo>
                <a:cubicBezTo>
                  <a:pt x="537" y="414"/>
                  <a:pt x="533" y="417"/>
                  <a:pt x="530" y="421"/>
                </a:cubicBezTo>
                <a:cubicBezTo>
                  <a:pt x="528" y="425"/>
                  <a:pt x="529" y="428"/>
                  <a:pt x="532" y="428"/>
                </a:cubicBezTo>
                <a:cubicBezTo>
                  <a:pt x="535" y="427"/>
                  <a:pt x="540" y="424"/>
                  <a:pt x="542" y="420"/>
                </a:cubicBezTo>
                <a:cubicBezTo>
                  <a:pt x="544" y="416"/>
                  <a:pt x="543" y="413"/>
                  <a:pt x="540" y="413"/>
                </a:cubicBezTo>
                <a:close/>
                <a:moveTo>
                  <a:pt x="522" y="416"/>
                </a:moveTo>
                <a:cubicBezTo>
                  <a:pt x="519" y="417"/>
                  <a:pt x="514" y="420"/>
                  <a:pt x="512" y="424"/>
                </a:cubicBezTo>
                <a:cubicBezTo>
                  <a:pt x="510" y="428"/>
                  <a:pt x="510" y="431"/>
                  <a:pt x="514" y="431"/>
                </a:cubicBezTo>
                <a:cubicBezTo>
                  <a:pt x="517" y="430"/>
                  <a:pt x="521" y="426"/>
                  <a:pt x="523" y="422"/>
                </a:cubicBezTo>
                <a:cubicBezTo>
                  <a:pt x="526" y="418"/>
                  <a:pt x="525" y="416"/>
                  <a:pt x="522" y="416"/>
                </a:cubicBezTo>
                <a:close/>
                <a:moveTo>
                  <a:pt x="504" y="419"/>
                </a:moveTo>
                <a:cubicBezTo>
                  <a:pt x="500" y="419"/>
                  <a:pt x="496" y="423"/>
                  <a:pt x="494" y="427"/>
                </a:cubicBezTo>
                <a:cubicBezTo>
                  <a:pt x="491" y="431"/>
                  <a:pt x="492" y="434"/>
                  <a:pt x="495" y="434"/>
                </a:cubicBezTo>
                <a:cubicBezTo>
                  <a:pt x="498" y="433"/>
                  <a:pt x="503" y="429"/>
                  <a:pt x="505" y="425"/>
                </a:cubicBezTo>
                <a:cubicBezTo>
                  <a:pt x="507" y="421"/>
                  <a:pt x="507" y="418"/>
                  <a:pt x="504" y="419"/>
                </a:cubicBezTo>
                <a:close/>
                <a:moveTo>
                  <a:pt x="477" y="436"/>
                </a:moveTo>
                <a:cubicBezTo>
                  <a:pt x="480" y="436"/>
                  <a:pt x="485" y="432"/>
                  <a:pt x="487" y="428"/>
                </a:cubicBezTo>
                <a:cubicBezTo>
                  <a:pt x="489" y="424"/>
                  <a:pt x="489" y="421"/>
                  <a:pt x="485" y="422"/>
                </a:cubicBezTo>
                <a:cubicBezTo>
                  <a:pt x="482" y="422"/>
                  <a:pt x="478" y="426"/>
                  <a:pt x="476" y="430"/>
                </a:cubicBezTo>
                <a:cubicBezTo>
                  <a:pt x="473" y="434"/>
                  <a:pt x="474" y="437"/>
                  <a:pt x="477" y="436"/>
                </a:cubicBezTo>
                <a:close/>
                <a:moveTo>
                  <a:pt x="467" y="425"/>
                </a:moveTo>
                <a:cubicBezTo>
                  <a:pt x="464" y="425"/>
                  <a:pt x="460" y="429"/>
                  <a:pt x="457" y="433"/>
                </a:cubicBezTo>
                <a:cubicBezTo>
                  <a:pt x="455" y="437"/>
                  <a:pt x="456" y="440"/>
                  <a:pt x="459" y="439"/>
                </a:cubicBezTo>
                <a:cubicBezTo>
                  <a:pt x="462" y="439"/>
                  <a:pt x="466" y="435"/>
                  <a:pt x="469" y="431"/>
                </a:cubicBezTo>
                <a:cubicBezTo>
                  <a:pt x="471" y="427"/>
                  <a:pt x="470" y="424"/>
                  <a:pt x="467" y="425"/>
                </a:cubicBezTo>
                <a:close/>
                <a:moveTo>
                  <a:pt x="449" y="428"/>
                </a:moveTo>
                <a:cubicBezTo>
                  <a:pt x="446" y="428"/>
                  <a:pt x="442" y="432"/>
                  <a:pt x="439" y="436"/>
                </a:cubicBezTo>
                <a:cubicBezTo>
                  <a:pt x="437" y="440"/>
                  <a:pt x="438" y="443"/>
                  <a:pt x="441" y="442"/>
                </a:cubicBezTo>
                <a:cubicBezTo>
                  <a:pt x="444" y="442"/>
                  <a:pt x="448" y="438"/>
                  <a:pt x="451" y="434"/>
                </a:cubicBezTo>
                <a:cubicBezTo>
                  <a:pt x="453" y="430"/>
                  <a:pt x="452" y="427"/>
                  <a:pt x="449" y="428"/>
                </a:cubicBezTo>
                <a:close/>
                <a:moveTo>
                  <a:pt x="423" y="445"/>
                </a:moveTo>
                <a:cubicBezTo>
                  <a:pt x="426" y="445"/>
                  <a:pt x="430" y="441"/>
                  <a:pt x="433" y="437"/>
                </a:cubicBezTo>
                <a:cubicBezTo>
                  <a:pt x="435" y="433"/>
                  <a:pt x="434" y="430"/>
                  <a:pt x="431" y="431"/>
                </a:cubicBezTo>
                <a:cubicBezTo>
                  <a:pt x="428" y="431"/>
                  <a:pt x="424" y="435"/>
                  <a:pt x="421" y="439"/>
                </a:cubicBezTo>
                <a:cubicBezTo>
                  <a:pt x="419" y="443"/>
                  <a:pt x="420" y="446"/>
                  <a:pt x="423" y="445"/>
                </a:cubicBezTo>
                <a:close/>
                <a:moveTo>
                  <a:pt x="415" y="440"/>
                </a:moveTo>
                <a:cubicBezTo>
                  <a:pt x="417" y="436"/>
                  <a:pt x="417" y="433"/>
                  <a:pt x="413" y="434"/>
                </a:cubicBezTo>
                <a:cubicBezTo>
                  <a:pt x="410" y="434"/>
                  <a:pt x="406" y="438"/>
                  <a:pt x="403" y="442"/>
                </a:cubicBezTo>
                <a:cubicBezTo>
                  <a:pt x="401" y="446"/>
                  <a:pt x="402" y="449"/>
                  <a:pt x="405" y="448"/>
                </a:cubicBezTo>
                <a:cubicBezTo>
                  <a:pt x="408" y="448"/>
                  <a:pt x="412" y="444"/>
                  <a:pt x="415" y="440"/>
                </a:cubicBezTo>
                <a:close/>
                <a:moveTo>
                  <a:pt x="290" y="456"/>
                </a:moveTo>
                <a:cubicBezTo>
                  <a:pt x="287" y="456"/>
                  <a:pt x="283" y="460"/>
                  <a:pt x="280" y="464"/>
                </a:cubicBezTo>
                <a:cubicBezTo>
                  <a:pt x="278" y="468"/>
                  <a:pt x="278" y="471"/>
                  <a:pt x="281" y="470"/>
                </a:cubicBezTo>
                <a:cubicBezTo>
                  <a:pt x="284" y="470"/>
                  <a:pt x="288" y="466"/>
                  <a:pt x="291" y="462"/>
                </a:cubicBezTo>
                <a:cubicBezTo>
                  <a:pt x="294" y="458"/>
                  <a:pt x="293" y="455"/>
                  <a:pt x="290" y="456"/>
                </a:cubicBezTo>
                <a:close/>
                <a:moveTo>
                  <a:pt x="273" y="459"/>
                </a:moveTo>
                <a:cubicBezTo>
                  <a:pt x="270" y="459"/>
                  <a:pt x="265" y="463"/>
                  <a:pt x="263" y="467"/>
                </a:cubicBezTo>
                <a:cubicBezTo>
                  <a:pt x="260" y="471"/>
                  <a:pt x="261" y="474"/>
                  <a:pt x="264" y="473"/>
                </a:cubicBezTo>
                <a:cubicBezTo>
                  <a:pt x="267" y="473"/>
                  <a:pt x="271" y="469"/>
                  <a:pt x="274" y="465"/>
                </a:cubicBezTo>
                <a:cubicBezTo>
                  <a:pt x="276" y="461"/>
                  <a:pt x="276" y="458"/>
                  <a:pt x="273" y="459"/>
                </a:cubicBezTo>
                <a:close/>
                <a:moveTo>
                  <a:pt x="256" y="462"/>
                </a:moveTo>
                <a:cubicBezTo>
                  <a:pt x="253" y="463"/>
                  <a:pt x="248" y="466"/>
                  <a:pt x="246" y="470"/>
                </a:cubicBezTo>
                <a:cubicBezTo>
                  <a:pt x="243" y="474"/>
                  <a:pt x="243" y="477"/>
                  <a:pt x="246" y="477"/>
                </a:cubicBezTo>
                <a:cubicBezTo>
                  <a:pt x="249" y="476"/>
                  <a:pt x="254" y="472"/>
                  <a:pt x="256" y="468"/>
                </a:cubicBezTo>
                <a:cubicBezTo>
                  <a:pt x="259" y="464"/>
                  <a:pt x="259" y="462"/>
                  <a:pt x="256" y="462"/>
                </a:cubicBezTo>
                <a:close/>
                <a:moveTo>
                  <a:pt x="238" y="465"/>
                </a:moveTo>
                <a:cubicBezTo>
                  <a:pt x="235" y="466"/>
                  <a:pt x="231" y="470"/>
                  <a:pt x="228" y="474"/>
                </a:cubicBezTo>
                <a:cubicBezTo>
                  <a:pt x="226" y="478"/>
                  <a:pt x="226" y="481"/>
                  <a:pt x="229" y="480"/>
                </a:cubicBezTo>
                <a:cubicBezTo>
                  <a:pt x="232" y="479"/>
                  <a:pt x="237" y="476"/>
                  <a:pt x="239" y="472"/>
                </a:cubicBezTo>
                <a:cubicBezTo>
                  <a:pt x="242" y="468"/>
                  <a:pt x="241" y="465"/>
                  <a:pt x="238" y="465"/>
                </a:cubicBezTo>
                <a:close/>
                <a:moveTo>
                  <a:pt x="222" y="475"/>
                </a:moveTo>
                <a:cubicBezTo>
                  <a:pt x="225" y="471"/>
                  <a:pt x="224" y="468"/>
                  <a:pt x="221" y="469"/>
                </a:cubicBezTo>
                <a:cubicBezTo>
                  <a:pt x="218" y="469"/>
                  <a:pt x="214" y="473"/>
                  <a:pt x="211" y="477"/>
                </a:cubicBezTo>
                <a:cubicBezTo>
                  <a:pt x="209" y="481"/>
                  <a:pt x="209" y="484"/>
                  <a:pt x="212" y="483"/>
                </a:cubicBezTo>
                <a:cubicBezTo>
                  <a:pt x="215" y="483"/>
                  <a:pt x="219" y="479"/>
                  <a:pt x="222" y="475"/>
                </a:cubicBezTo>
                <a:close/>
                <a:moveTo>
                  <a:pt x="205" y="478"/>
                </a:moveTo>
                <a:cubicBezTo>
                  <a:pt x="208" y="474"/>
                  <a:pt x="207" y="471"/>
                  <a:pt x="204" y="472"/>
                </a:cubicBezTo>
                <a:cubicBezTo>
                  <a:pt x="201" y="473"/>
                  <a:pt x="197" y="476"/>
                  <a:pt x="194" y="480"/>
                </a:cubicBezTo>
                <a:cubicBezTo>
                  <a:pt x="192" y="484"/>
                  <a:pt x="192" y="487"/>
                  <a:pt x="195" y="487"/>
                </a:cubicBezTo>
                <a:cubicBezTo>
                  <a:pt x="198" y="486"/>
                  <a:pt x="202" y="482"/>
                  <a:pt x="205" y="478"/>
                </a:cubicBezTo>
                <a:close/>
                <a:moveTo>
                  <a:pt x="177" y="484"/>
                </a:moveTo>
                <a:cubicBezTo>
                  <a:pt x="175" y="488"/>
                  <a:pt x="175" y="491"/>
                  <a:pt x="178" y="490"/>
                </a:cubicBezTo>
                <a:cubicBezTo>
                  <a:pt x="181" y="489"/>
                  <a:pt x="185" y="486"/>
                  <a:pt x="188" y="482"/>
                </a:cubicBezTo>
                <a:cubicBezTo>
                  <a:pt x="191" y="478"/>
                  <a:pt x="190" y="475"/>
                  <a:pt x="187" y="475"/>
                </a:cubicBezTo>
                <a:cubicBezTo>
                  <a:pt x="185" y="476"/>
                  <a:pt x="180" y="480"/>
                  <a:pt x="177" y="484"/>
                </a:cubicBezTo>
                <a:close/>
                <a:moveTo>
                  <a:pt x="161" y="487"/>
                </a:moveTo>
                <a:cubicBezTo>
                  <a:pt x="158" y="491"/>
                  <a:pt x="158" y="494"/>
                  <a:pt x="161" y="493"/>
                </a:cubicBezTo>
                <a:cubicBezTo>
                  <a:pt x="164" y="493"/>
                  <a:pt x="169" y="489"/>
                  <a:pt x="171" y="485"/>
                </a:cubicBezTo>
                <a:cubicBezTo>
                  <a:pt x="174" y="481"/>
                  <a:pt x="174" y="478"/>
                  <a:pt x="171" y="479"/>
                </a:cubicBezTo>
                <a:cubicBezTo>
                  <a:pt x="168" y="479"/>
                  <a:pt x="163" y="483"/>
                  <a:pt x="161" y="487"/>
                </a:cubicBezTo>
                <a:close/>
                <a:moveTo>
                  <a:pt x="144" y="491"/>
                </a:moveTo>
                <a:cubicBezTo>
                  <a:pt x="141" y="495"/>
                  <a:pt x="141" y="497"/>
                  <a:pt x="144" y="497"/>
                </a:cubicBezTo>
                <a:cubicBezTo>
                  <a:pt x="147" y="496"/>
                  <a:pt x="152" y="492"/>
                  <a:pt x="154" y="488"/>
                </a:cubicBezTo>
                <a:cubicBezTo>
                  <a:pt x="157" y="484"/>
                  <a:pt x="157" y="482"/>
                  <a:pt x="154" y="482"/>
                </a:cubicBezTo>
                <a:cubicBezTo>
                  <a:pt x="151" y="483"/>
                  <a:pt x="147" y="487"/>
                  <a:pt x="144" y="491"/>
                </a:cubicBezTo>
                <a:close/>
                <a:moveTo>
                  <a:pt x="111" y="504"/>
                </a:moveTo>
                <a:cubicBezTo>
                  <a:pt x="114" y="503"/>
                  <a:pt x="118" y="499"/>
                  <a:pt x="121" y="495"/>
                </a:cubicBezTo>
                <a:cubicBezTo>
                  <a:pt x="124" y="491"/>
                  <a:pt x="124" y="488"/>
                  <a:pt x="121" y="489"/>
                </a:cubicBezTo>
                <a:cubicBezTo>
                  <a:pt x="118" y="490"/>
                  <a:pt x="113" y="493"/>
                  <a:pt x="111" y="497"/>
                </a:cubicBezTo>
                <a:cubicBezTo>
                  <a:pt x="108" y="501"/>
                  <a:pt x="108" y="504"/>
                  <a:pt x="111" y="504"/>
                </a:cubicBezTo>
                <a:close/>
                <a:moveTo>
                  <a:pt x="3042" y="419"/>
                </a:moveTo>
                <a:cubicBezTo>
                  <a:pt x="3044" y="423"/>
                  <a:pt x="3049" y="427"/>
                  <a:pt x="3052" y="428"/>
                </a:cubicBezTo>
                <a:cubicBezTo>
                  <a:pt x="3055" y="428"/>
                  <a:pt x="3055" y="425"/>
                  <a:pt x="3052" y="421"/>
                </a:cubicBezTo>
                <a:cubicBezTo>
                  <a:pt x="3050" y="417"/>
                  <a:pt x="3045" y="413"/>
                  <a:pt x="3042" y="413"/>
                </a:cubicBezTo>
                <a:cubicBezTo>
                  <a:pt x="3039" y="412"/>
                  <a:pt x="3039" y="415"/>
                  <a:pt x="3042" y="419"/>
                </a:cubicBezTo>
                <a:close/>
                <a:moveTo>
                  <a:pt x="3007" y="413"/>
                </a:moveTo>
                <a:cubicBezTo>
                  <a:pt x="3010" y="417"/>
                  <a:pt x="3015" y="421"/>
                  <a:pt x="3018" y="422"/>
                </a:cubicBezTo>
                <a:cubicBezTo>
                  <a:pt x="3021" y="422"/>
                  <a:pt x="3021" y="419"/>
                  <a:pt x="3018" y="415"/>
                </a:cubicBezTo>
                <a:cubicBezTo>
                  <a:pt x="3016" y="411"/>
                  <a:pt x="3011" y="408"/>
                  <a:pt x="3008" y="407"/>
                </a:cubicBezTo>
                <a:cubicBezTo>
                  <a:pt x="3005" y="407"/>
                  <a:pt x="3005" y="409"/>
                  <a:pt x="3007" y="413"/>
                </a:cubicBezTo>
                <a:close/>
                <a:moveTo>
                  <a:pt x="2991" y="404"/>
                </a:moveTo>
                <a:cubicBezTo>
                  <a:pt x="2988" y="404"/>
                  <a:pt x="2988" y="407"/>
                  <a:pt x="2990" y="411"/>
                </a:cubicBezTo>
                <a:cubicBezTo>
                  <a:pt x="2993" y="415"/>
                  <a:pt x="2997" y="418"/>
                  <a:pt x="3000" y="419"/>
                </a:cubicBezTo>
                <a:cubicBezTo>
                  <a:pt x="3003" y="419"/>
                  <a:pt x="3004" y="416"/>
                  <a:pt x="3001" y="412"/>
                </a:cubicBezTo>
                <a:cubicBezTo>
                  <a:pt x="2999" y="408"/>
                  <a:pt x="2994" y="405"/>
                  <a:pt x="2991" y="404"/>
                </a:cubicBezTo>
                <a:close/>
                <a:moveTo>
                  <a:pt x="2973" y="408"/>
                </a:moveTo>
                <a:cubicBezTo>
                  <a:pt x="2975" y="412"/>
                  <a:pt x="2980" y="415"/>
                  <a:pt x="2983" y="416"/>
                </a:cubicBezTo>
                <a:cubicBezTo>
                  <a:pt x="2986" y="416"/>
                  <a:pt x="2986" y="414"/>
                  <a:pt x="2984" y="410"/>
                </a:cubicBezTo>
                <a:cubicBezTo>
                  <a:pt x="2981" y="405"/>
                  <a:pt x="2977" y="402"/>
                  <a:pt x="2974" y="401"/>
                </a:cubicBezTo>
                <a:cubicBezTo>
                  <a:pt x="2971" y="401"/>
                  <a:pt x="2970" y="404"/>
                  <a:pt x="2973" y="408"/>
                </a:cubicBezTo>
                <a:close/>
                <a:moveTo>
                  <a:pt x="2861" y="390"/>
                </a:moveTo>
                <a:cubicBezTo>
                  <a:pt x="2859" y="386"/>
                  <a:pt x="2854" y="383"/>
                  <a:pt x="2851" y="382"/>
                </a:cubicBezTo>
                <a:cubicBezTo>
                  <a:pt x="2848" y="382"/>
                  <a:pt x="2848" y="385"/>
                  <a:pt x="2850" y="389"/>
                </a:cubicBezTo>
                <a:cubicBezTo>
                  <a:pt x="2852" y="393"/>
                  <a:pt x="2857" y="396"/>
                  <a:pt x="2860" y="397"/>
                </a:cubicBezTo>
                <a:cubicBezTo>
                  <a:pt x="2863" y="397"/>
                  <a:pt x="2864" y="394"/>
                  <a:pt x="2861" y="390"/>
                </a:cubicBezTo>
                <a:close/>
                <a:moveTo>
                  <a:pt x="2832" y="386"/>
                </a:moveTo>
                <a:cubicBezTo>
                  <a:pt x="2834" y="390"/>
                  <a:pt x="2839" y="394"/>
                  <a:pt x="2842" y="394"/>
                </a:cubicBezTo>
                <a:cubicBezTo>
                  <a:pt x="2845" y="395"/>
                  <a:pt x="2846" y="392"/>
                  <a:pt x="2843" y="388"/>
                </a:cubicBezTo>
                <a:cubicBezTo>
                  <a:pt x="2841" y="384"/>
                  <a:pt x="2837" y="380"/>
                  <a:pt x="2833" y="380"/>
                </a:cubicBezTo>
                <a:cubicBezTo>
                  <a:pt x="2830" y="379"/>
                  <a:pt x="2830" y="382"/>
                  <a:pt x="2832" y="386"/>
                </a:cubicBezTo>
                <a:close/>
                <a:moveTo>
                  <a:pt x="2816" y="377"/>
                </a:moveTo>
                <a:cubicBezTo>
                  <a:pt x="2813" y="377"/>
                  <a:pt x="2812" y="380"/>
                  <a:pt x="2814" y="384"/>
                </a:cubicBezTo>
                <a:cubicBezTo>
                  <a:pt x="2817" y="388"/>
                  <a:pt x="2821" y="391"/>
                  <a:pt x="2824" y="392"/>
                </a:cubicBezTo>
                <a:cubicBezTo>
                  <a:pt x="2827" y="392"/>
                  <a:pt x="2828" y="389"/>
                  <a:pt x="2825" y="385"/>
                </a:cubicBezTo>
                <a:cubicBezTo>
                  <a:pt x="2823" y="381"/>
                  <a:pt x="2819" y="378"/>
                  <a:pt x="2816" y="377"/>
                </a:cubicBezTo>
                <a:close/>
                <a:moveTo>
                  <a:pt x="2798" y="375"/>
                </a:moveTo>
                <a:cubicBezTo>
                  <a:pt x="2795" y="374"/>
                  <a:pt x="2794" y="377"/>
                  <a:pt x="2796" y="381"/>
                </a:cubicBezTo>
                <a:cubicBezTo>
                  <a:pt x="2799" y="385"/>
                  <a:pt x="2803" y="389"/>
                  <a:pt x="2806" y="389"/>
                </a:cubicBezTo>
                <a:cubicBezTo>
                  <a:pt x="2809" y="390"/>
                  <a:pt x="2810" y="387"/>
                  <a:pt x="2808" y="383"/>
                </a:cubicBezTo>
                <a:cubicBezTo>
                  <a:pt x="2805" y="379"/>
                  <a:pt x="2801" y="375"/>
                  <a:pt x="2798" y="375"/>
                </a:cubicBezTo>
                <a:close/>
                <a:moveTo>
                  <a:pt x="2790" y="380"/>
                </a:moveTo>
                <a:cubicBezTo>
                  <a:pt x="2787" y="376"/>
                  <a:pt x="2783" y="373"/>
                  <a:pt x="2780" y="372"/>
                </a:cubicBezTo>
                <a:cubicBezTo>
                  <a:pt x="2777" y="372"/>
                  <a:pt x="2776" y="375"/>
                  <a:pt x="2778" y="379"/>
                </a:cubicBezTo>
                <a:cubicBezTo>
                  <a:pt x="2781" y="383"/>
                  <a:pt x="2785" y="386"/>
                  <a:pt x="2788" y="387"/>
                </a:cubicBezTo>
                <a:cubicBezTo>
                  <a:pt x="2791" y="387"/>
                  <a:pt x="2792" y="384"/>
                  <a:pt x="2790" y="380"/>
                </a:cubicBezTo>
                <a:close/>
                <a:moveTo>
                  <a:pt x="2772" y="378"/>
                </a:moveTo>
                <a:cubicBezTo>
                  <a:pt x="2769" y="374"/>
                  <a:pt x="2765" y="370"/>
                  <a:pt x="2762" y="370"/>
                </a:cubicBezTo>
                <a:cubicBezTo>
                  <a:pt x="2759" y="369"/>
                  <a:pt x="2758" y="372"/>
                  <a:pt x="2760" y="376"/>
                </a:cubicBezTo>
                <a:cubicBezTo>
                  <a:pt x="2762" y="380"/>
                  <a:pt x="2767" y="384"/>
                  <a:pt x="2770" y="384"/>
                </a:cubicBezTo>
                <a:cubicBezTo>
                  <a:pt x="2773" y="385"/>
                  <a:pt x="2774" y="382"/>
                  <a:pt x="2772" y="378"/>
                </a:cubicBezTo>
                <a:close/>
                <a:moveTo>
                  <a:pt x="2742" y="374"/>
                </a:moveTo>
                <a:cubicBezTo>
                  <a:pt x="2744" y="378"/>
                  <a:pt x="2749" y="381"/>
                  <a:pt x="2752" y="382"/>
                </a:cubicBezTo>
                <a:cubicBezTo>
                  <a:pt x="2755" y="382"/>
                  <a:pt x="2756" y="379"/>
                  <a:pt x="2753" y="375"/>
                </a:cubicBezTo>
                <a:cubicBezTo>
                  <a:pt x="2751" y="371"/>
                  <a:pt x="2747" y="368"/>
                  <a:pt x="2744" y="367"/>
                </a:cubicBezTo>
                <a:cubicBezTo>
                  <a:pt x="2741" y="367"/>
                  <a:pt x="2740" y="370"/>
                  <a:pt x="2742" y="374"/>
                </a:cubicBezTo>
                <a:close/>
                <a:moveTo>
                  <a:pt x="2724" y="371"/>
                </a:moveTo>
                <a:cubicBezTo>
                  <a:pt x="2726" y="375"/>
                  <a:pt x="2730" y="379"/>
                  <a:pt x="2734" y="379"/>
                </a:cubicBezTo>
                <a:cubicBezTo>
                  <a:pt x="2737" y="380"/>
                  <a:pt x="2738" y="377"/>
                  <a:pt x="2735" y="373"/>
                </a:cubicBezTo>
                <a:cubicBezTo>
                  <a:pt x="2733" y="369"/>
                  <a:pt x="2729" y="365"/>
                  <a:pt x="2726" y="365"/>
                </a:cubicBezTo>
                <a:cubicBezTo>
                  <a:pt x="2722" y="364"/>
                  <a:pt x="2722" y="367"/>
                  <a:pt x="2724" y="371"/>
                </a:cubicBezTo>
                <a:close/>
                <a:moveTo>
                  <a:pt x="2706" y="369"/>
                </a:moveTo>
                <a:cubicBezTo>
                  <a:pt x="2708" y="373"/>
                  <a:pt x="2712" y="377"/>
                  <a:pt x="2715" y="377"/>
                </a:cubicBezTo>
                <a:cubicBezTo>
                  <a:pt x="2718" y="377"/>
                  <a:pt x="2719" y="374"/>
                  <a:pt x="2717" y="371"/>
                </a:cubicBezTo>
                <a:cubicBezTo>
                  <a:pt x="2715" y="367"/>
                  <a:pt x="2711" y="363"/>
                  <a:pt x="2707" y="363"/>
                </a:cubicBezTo>
                <a:cubicBezTo>
                  <a:pt x="2704" y="362"/>
                  <a:pt x="2703" y="365"/>
                  <a:pt x="2706" y="369"/>
                </a:cubicBezTo>
                <a:close/>
                <a:moveTo>
                  <a:pt x="2689" y="360"/>
                </a:moveTo>
                <a:cubicBezTo>
                  <a:pt x="2686" y="360"/>
                  <a:pt x="2685" y="363"/>
                  <a:pt x="2687" y="367"/>
                </a:cubicBezTo>
                <a:cubicBezTo>
                  <a:pt x="2689" y="371"/>
                  <a:pt x="2694" y="374"/>
                  <a:pt x="2697" y="375"/>
                </a:cubicBezTo>
                <a:cubicBezTo>
                  <a:pt x="2700" y="375"/>
                  <a:pt x="2701" y="372"/>
                  <a:pt x="2699" y="368"/>
                </a:cubicBezTo>
                <a:cubicBezTo>
                  <a:pt x="2697" y="364"/>
                  <a:pt x="2692" y="361"/>
                  <a:pt x="2689" y="360"/>
                </a:cubicBezTo>
                <a:close/>
                <a:moveTo>
                  <a:pt x="2671" y="358"/>
                </a:moveTo>
                <a:cubicBezTo>
                  <a:pt x="2668" y="358"/>
                  <a:pt x="2667" y="360"/>
                  <a:pt x="2669" y="364"/>
                </a:cubicBezTo>
                <a:cubicBezTo>
                  <a:pt x="2671" y="368"/>
                  <a:pt x="2675" y="372"/>
                  <a:pt x="2679" y="372"/>
                </a:cubicBezTo>
                <a:cubicBezTo>
                  <a:pt x="2682" y="373"/>
                  <a:pt x="2683" y="370"/>
                  <a:pt x="2681" y="366"/>
                </a:cubicBezTo>
                <a:cubicBezTo>
                  <a:pt x="2678" y="362"/>
                  <a:pt x="2674" y="358"/>
                  <a:pt x="2671" y="358"/>
                </a:cubicBezTo>
                <a:close/>
                <a:moveTo>
                  <a:pt x="2653" y="356"/>
                </a:moveTo>
                <a:cubicBezTo>
                  <a:pt x="2649" y="355"/>
                  <a:pt x="2649" y="358"/>
                  <a:pt x="2651" y="362"/>
                </a:cubicBezTo>
                <a:cubicBezTo>
                  <a:pt x="2653" y="366"/>
                  <a:pt x="2657" y="370"/>
                  <a:pt x="2660" y="370"/>
                </a:cubicBezTo>
                <a:cubicBezTo>
                  <a:pt x="2663" y="371"/>
                  <a:pt x="2664" y="368"/>
                  <a:pt x="2662" y="364"/>
                </a:cubicBezTo>
                <a:cubicBezTo>
                  <a:pt x="2660" y="360"/>
                  <a:pt x="2656" y="356"/>
                  <a:pt x="2653" y="356"/>
                </a:cubicBezTo>
                <a:close/>
                <a:moveTo>
                  <a:pt x="2634" y="354"/>
                </a:moveTo>
                <a:cubicBezTo>
                  <a:pt x="2631" y="353"/>
                  <a:pt x="2630" y="356"/>
                  <a:pt x="2632" y="360"/>
                </a:cubicBezTo>
                <a:cubicBezTo>
                  <a:pt x="2634" y="364"/>
                  <a:pt x="2638" y="368"/>
                  <a:pt x="2642" y="368"/>
                </a:cubicBezTo>
                <a:cubicBezTo>
                  <a:pt x="2645" y="368"/>
                  <a:pt x="2646" y="365"/>
                  <a:pt x="2644" y="361"/>
                </a:cubicBezTo>
                <a:cubicBezTo>
                  <a:pt x="2642" y="357"/>
                  <a:pt x="2637" y="354"/>
                  <a:pt x="2634" y="354"/>
                </a:cubicBezTo>
                <a:close/>
                <a:moveTo>
                  <a:pt x="2616" y="351"/>
                </a:moveTo>
                <a:cubicBezTo>
                  <a:pt x="2613" y="351"/>
                  <a:pt x="2612" y="354"/>
                  <a:pt x="2614" y="358"/>
                </a:cubicBezTo>
                <a:cubicBezTo>
                  <a:pt x="2616" y="362"/>
                  <a:pt x="2620" y="365"/>
                  <a:pt x="2623" y="366"/>
                </a:cubicBezTo>
                <a:cubicBezTo>
                  <a:pt x="2626" y="366"/>
                  <a:pt x="2627" y="363"/>
                  <a:pt x="2625" y="359"/>
                </a:cubicBezTo>
                <a:cubicBezTo>
                  <a:pt x="2623" y="355"/>
                  <a:pt x="2619" y="352"/>
                  <a:pt x="2616" y="351"/>
                </a:cubicBezTo>
                <a:close/>
                <a:moveTo>
                  <a:pt x="2595" y="356"/>
                </a:moveTo>
                <a:cubicBezTo>
                  <a:pt x="2597" y="360"/>
                  <a:pt x="2601" y="363"/>
                  <a:pt x="2604" y="364"/>
                </a:cubicBezTo>
                <a:cubicBezTo>
                  <a:pt x="2608" y="364"/>
                  <a:pt x="2609" y="361"/>
                  <a:pt x="2607" y="357"/>
                </a:cubicBezTo>
                <a:cubicBezTo>
                  <a:pt x="2605" y="353"/>
                  <a:pt x="2601" y="350"/>
                  <a:pt x="2597" y="349"/>
                </a:cubicBezTo>
                <a:cubicBezTo>
                  <a:pt x="2594" y="349"/>
                  <a:pt x="2593" y="352"/>
                  <a:pt x="2595" y="356"/>
                </a:cubicBezTo>
                <a:close/>
                <a:moveTo>
                  <a:pt x="2576" y="354"/>
                </a:moveTo>
                <a:cubicBezTo>
                  <a:pt x="2578" y="358"/>
                  <a:pt x="2583" y="361"/>
                  <a:pt x="2586" y="362"/>
                </a:cubicBezTo>
                <a:cubicBezTo>
                  <a:pt x="2589" y="362"/>
                  <a:pt x="2590" y="359"/>
                  <a:pt x="2588" y="355"/>
                </a:cubicBezTo>
                <a:cubicBezTo>
                  <a:pt x="2586" y="351"/>
                  <a:pt x="2582" y="348"/>
                  <a:pt x="2579" y="347"/>
                </a:cubicBezTo>
                <a:cubicBezTo>
                  <a:pt x="2576" y="347"/>
                  <a:pt x="2575" y="350"/>
                  <a:pt x="2576" y="354"/>
                </a:cubicBezTo>
                <a:close/>
                <a:moveTo>
                  <a:pt x="2558" y="352"/>
                </a:moveTo>
                <a:cubicBezTo>
                  <a:pt x="2560" y="356"/>
                  <a:pt x="2564" y="359"/>
                  <a:pt x="2567" y="360"/>
                </a:cubicBezTo>
                <a:cubicBezTo>
                  <a:pt x="2570" y="360"/>
                  <a:pt x="2571" y="357"/>
                  <a:pt x="2570" y="353"/>
                </a:cubicBezTo>
                <a:cubicBezTo>
                  <a:pt x="2568" y="349"/>
                  <a:pt x="2563" y="346"/>
                  <a:pt x="2560" y="345"/>
                </a:cubicBezTo>
                <a:cubicBezTo>
                  <a:pt x="2557" y="345"/>
                  <a:pt x="2556" y="348"/>
                  <a:pt x="2558" y="352"/>
                </a:cubicBezTo>
                <a:close/>
                <a:moveTo>
                  <a:pt x="2539" y="350"/>
                </a:moveTo>
                <a:cubicBezTo>
                  <a:pt x="2541" y="354"/>
                  <a:pt x="2545" y="357"/>
                  <a:pt x="2548" y="358"/>
                </a:cubicBezTo>
                <a:cubicBezTo>
                  <a:pt x="2552" y="358"/>
                  <a:pt x="2553" y="355"/>
                  <a:pt x="2551" y="351"/>
                </a:cubicBezTo>
                <a:cubicBezTo>
                  <a:pt x="2549" y="347"/>
                  <a:pt x="2545" y="344"/>
                  <a:pt x="2542" y="343"/>
                </a:cubicBezTo>
                <a:cubicBezTo>
                  <a:pt x="2538" y="343"/>
                  <a:pt x="2537" y="346"/>
                  <a:pt x="2539" y="350"/>
                </a:cubicBezTo>
                <a:close/>
                <a:moveTo>
                  <a:pt x="2532" y="349"/>
                </a:moveTo>
                <a:cubicBezTo>
                  <a:pt x="2530" y="345"/>
                  <a:pt x="2526" y="342"/>
                  <a:pt x="2523" y="341"/>
                </a:cubicBezTo>
                <a:cubicBezTo>
                  <a:pt x="2520" y="341"/>
                  <a:pt x="2519" y="344"/>
                  <a:pt x="2520" y="348"/>
                </a:cubicBezTo>
                <a:cubicBezTo>
                  <a:pt x="2522" y="352"/>
                  <a:pt x="2526" y="355"/>
                  <a:pt x="2530" y="356"/>
                </a:cubicBezTo>
                <a:cubicBezTo>
                  <a:pt x="2533" y="356"/>
                  <a:pt x="2534" y="353"/>
                  <a:pt x="2532" y="349"/>
                </a:cubicBezTo>
                <a:close/>
                <a:moveTo>
                  <a:pt x="2513" y="347"/>
                </a:moveTo>
                <a:cubicBezTo>
                  <a:pt x="2512" y="343"/>
                  <a:pt x="2507" y="340"/>
                  <a:pt x="2504" y="339"/>
                </a:cubicBezTo>
                <a:cubicBezTo>
                  <a:pt x="2501" y="339"/>
                  <a:pt x="2500" y="342"/>
                  <a:pt x="2502" y="346"/>
                </a:cubicBezTo>
                <a:cubicBezTo>
                  <a:pt x="2503" y="350"/>
                  <a:pt x="2507" y="353"/>
                  <a:pt x="2511" y="354"/>
                </a:cubicBezTo>
                <a:cubicBezTo>
                  <a:pt x="2514" y="354"/>
                  <a:pt x="2515" y="351"/>
                  <a:pt x="2513" y="347"/>
                </a:cubicBezTo>
                <a:close/>
                <a:moveTo>
                  <a:pt x="2492" y="352"/>
                </a:moveTo>
                <a:cubicBezTo>
                  <a:pt x="2495" y="352"/>
                  <a:pt x="2496" y="349"/>
                  <a:pt x="2495" y="345"/>
                </a:cubicBezTo>
                <a:cubicBezTo>
                  <a:pt x="2493" y="341"/>
                  <a:pt x="2489" y="338"/>
                  <a:pt x="2485" y="337"/>
                </a:cubicBezTo>
                <a:cubicBezTo>
                  <a:pt x="2482" y="337"/>
                  <a:pt x="2481" y="340"/>
                  <a:pt x="2483" y="344"/>
                </a:cubicBezTo>
                <a:cubicBezTo>
                  <a:pt x="2484" y="348"/>
                  <a:pt x="2489" y="352"/>
                  <a:pt x="2492" y="352"/>
                </a:cubicBezTo>
                <a:close/>
                <a:moveTo>
                  <a:pt x="2476" y="343"/>
                </a:moveTo>
                <a:cubicBezTo>
                  <a:pt x="2474" y="339"/>
                  <a:pt x="2470" y="336"/>
                  <a:pt x="2467" y="336"/>
                </a:cubicBezTo>
                <a:cubicBezTo>
                  <a:pt x="2463" y="335"/>
                  <a:pt x="2462" y="338"/>
                  <a:pt x="2464" y="342"/>
                </a:cubicBezTo>
                <a:cubicBezTo>
                  <a:pt x="2466" y="346"/>
                  <a:pt x="2470" y="350"/>
                  <a:pt x="2473" y="350"/>
                </a:cubicBezTo>
                <a:cubicBezTo>
                  <a:pt x="2476" y="350"/>
                  <a:pt x="2477" y="347"/>
                  <a:pt x="2476" y="343"/>
                </a:cubicBezTo>
                <a:close/>
                <a:moveTo>
                  <a:pt x="2454" y="348"/>
                </a:moveTo>
                <a:cubicBezTo>
                  <a:pt x="2457" y="349"/>
                  <a:pt x="2459" y="346"/>
                  <a:pt x="2457" y="342"/>
                </a:cubicBezTo>
                <a:cubicBezTo>
                  <a:pt x="2455" y="338"/>
                  <a:pt x="2451" y="334"/>
                  <a:pt x="2448" y="334"/>
                </a:cubicBezTo>
                <a:cubicBezTo>
                  <a:pt x="2445" y="334"/>
                  <a:pt x="2443" y="337"/>
                  <a:pt x="2445" y="341"/>
                </a:cubicBezTo>
                <a:cubicBezTo>
                  <a:pt x="2447" y="344"/>
                  <a:pt x="2451" y="348"/>
                  <a:pt x="2454" y="348"/>
                </a:cubicBezTo>
                <a:close/>
                <a:moveTo>
                  <a:pt x="2438" y="340"/>
                </a:moveTo>
                <a:cubicBezTo>
                  <a:pt x="2436" y="336"/>
                  <a:pt x="2432" y="332"/>
                  <a:pt x="2429" y="332"/>
                </a:cubicBezTo>
                <a:cubicBezTo>
                  <a:pt x="2426" y="332"/>
                  <a:pt x="2424" y="335"/>
                  <a:pt x="2426" y="339"/>
                </a:cubicBezTo>
                <a:cubicBezTo>
                  <a:pt x="2428" y="343"/>
                  <a:pt x="2432" y="346"/>
                  <a:pt x="2435" y="346"/>
                </a:cubicBezTo>
                <a:cubicBezTo>
                  <a:pt x="2438" y="347"/>
                  <a:pt x="2440" y="344"/>
                  <a:pt x="2438" y="340"/>
                </a:cubicBezTo>
                <a:close/>
                <a:moveTo>
                  <a:pt x="2407" y="337"/>
                </a:moveTo>
                <a:cubicBezTo>
                  <a:pt x="2409" y="341"/>
                  <a:pt x="2413" y="344"/>
                  <a:pt x="2416" y="345"/>
                </a:cubicBezTo>
                <a:cubicBezTo>
                  <a:pt x="2419" y="345"/>
                  <a:pt x="2421" y="342"/>
                  <a:pt x="2419" y="338"/>
                </a:cubicBezTo>
                <a:cubicBezTo>
                  <a:pt x="2417" y="334"/>
                  <a:pt x="2413" y="331"/>
                  <a:pt x="2410" y="330"/>
                </a:cubicBezTo>
                <a:cubicBezTo>
                  <a:pt x="2407" y="330"/>
                  <a:pt x="2405" y="333"/>
                  <a:pt x="2407" y="337"/>
                </a:cubicBezTo>
                <a:close/>
                <a:moveTo>
                  <a:pt x="2397" y="343"/>
                </a:moveTo>
                <a:cubicBezTo>
                  <a:pt x="2400" y="343"/>
                  <a:pt x="2401" y="340"/>
                  <a:pt x="2400" y="336"/>
                </a:cubicBezTo>
                <a:cubicBezTo>
                  <a:pt x="2398" y="333"/>
                  <a:pt x="2394" y="329"/>
                  <a:pt x="2391" y="329"/>
                </a:cubicBezTo>
                <a:cubicBezTo>
                  <a:pt x="2388" y="329"/>
                  <a:pt x="2386" y="332"/>
                  <a:pt x="2388" y="335"/>
                </a:cubicBezTo>
                <a:cubicBezTo>
                  <a:pt x="2389" y="339"/>
                  <a:pt x="2393" y="343"/>
                  <a:pt x="2397" y="343"/>
                </a:cubicBezTo>
                <a:close/>
                <a:moveTo>
                  <a:pt x="2378" y="342"/>
                </a:moveTo>
                <a:cubicBezTo>
                  <a:pt x="2381" y="342"/>
                  <a:pt x="2382" y="339"/>
                  <a:pt x="2381" y="335"/>
                </a:cubicBezTo>
                <a:cubicBezTo>
                  <a:pt x="2379" y="331"/>
                  <a:pt x="2375" y="327"/>
                  <a:pt x="2372" y="327"/>
                </a:cubicBezTo>
                <a:cubicBezTo>
                  <a:pt x="2369" y="327"/>
                  <a:pt x="2367" y="330"/>
                  <a:pt x="2369" y="334"/>
                </a:cubicBezTo>
                <a:cubicBezTo>
                  <a:pt x="2370" y="338"/>
                  <a:pt x="2374" y="341"/>
                  <a:pt x="2378" y="342"/>
                </a:cubicBezTo>
                <a:close/>
                <a:moveTo>
                  <a:pt x="2358" y="340"/>
                </a:moveTo>
                <a:cubicBezTo>
                  <a:pt x="2362" y="340"/>
                  <a:pt x="2363" y="337"/>
                  <a:pt x="2362" y="333"/>
                </a:cubicBezTo>
                <a:cubicBezTo>
                  <a:pt x="2360" y="329"/>
                  <a:pt x="2356" y="326"/>
                  <a:pt x="2353" y="326"/>
                </a:cubicBezTo>
                <a:cubicBezTo>
                  <a:pt x="2350" y="325"/>
                  <a:pt x="2348" y="328"/>
                  <a:pt x="2350" y="332"/>
                </a:cubicBezTo>
                <a:cubicBezTo>
                  <a:pt x="2351" y="336"/>
                  <a:pt x="2355" y="340"/>
                  <a:pt x="2358" y="340"/>
                </a:cubicBezTo>
                <a:close/>
                <a:moveTo>
                  <a:pt x="2339" y="338"/>
                </a:moveTo>
                <a:cubicBezTo>
                  <a:pt x="2343" y="339"/>
                  <a:pt x="2344" y="336"/>
                  <a:pt x="2343" y="332"/>
                </a:cubicBezTo>
                <a:cubicBezTo>
                  <a:pt x="2341" y="328"/>
                  <a:pt x="2337" y="324"/>
                  <a:pt x="2334" y="324"/>
                </a:cubicBezTo>
                <a:cubicBezTo>
                  <a:pt x="2331" y="324"/>
                  <a:pt x="2329" y="327"/>
                  <a:pt x="2330" y="331"/>
                </a:cubicBezTo>
                <a:cubicBezTo>
                  <a:pt x="2332" y="335"/>
                  <a:pt x="2336" y="338"/>
                  <a:pt x="2339" y="338"/>
                </a:cubicBezTo>
                <a:close/>
                <a:moveTo>
                  <a:pt x="2320" y="337"/>
                </a:moveTo>
                <a:cubicBezTo>
                  <a:pt x="2323" y="337"/>
                  <a:pt x="2325" y="334"/>
                  <a:pt x="2323" y="330"/>
                </a:cubicBezTo>
                <a:cubicBezTo>
                  <a:pt x="2322" y="326"/>
                  <a:pt x="2318" y="323"/>
                  <a:pt x="2315" y="323"/>
                </a:cubicBezTo>
                <a:cubicBezTo>
                  <a:pt x="2311" y="322"/>
                  <a:pt x="2310" y="325"/>
                  <a:pt x="2311" y="329"/>
                </a:cubicBezTo>
                <a:cubicBezTo>
                  <a:pt x="2313" y="333"/>
                  <a:pt x="2317" y="337"/>
                  <a:pt x="2320" y="337"/>
                </a:cubicBezTo>
                <a:close/>
                <a:moveTo>
                  <a:pt x="2301" y="336"/>
                </a:moveTo>
                <a:cubicBezTo>
                  <a:pt x="2304" y="336"/>
                  <a:pt x="2306" y="333"/>
                  <a:pt x="2304" y="329"/>
                </a:cubicBezTo>
                <a:cubicBezTo>
                  <a:pt x="2303" y="325"/>
                  <a:pt x="2299" y="322"/>
                  <a:pt x="2296" y="321"/>
                </a:cubicBezTo>
                <a:cubicBezTo>
                  <a:pt x="2292" y="321"/>
                  <a:pt x="2291" y="324"/>
                  <a:pt x="2292" y="328"/>
                </a:cubicBezTo>
                <a:cubicBezTo>
                  <a:pt x="2293" y="332"/>
                  <a:pt x="2297" y="335"/>
                  <a:pt x="2301" y="336"/>
                </a:cubicBezTo>
                <a:close/>
                <a:moveTo>
                  <a:pt x="2281" y="334"/>
                </a:moveTo>
                <a:cubicBezTo>
                  <a:pt x="2285" y="334"/>
                  <a:pt x="2286" y="331"/>
                  <a:pt x="2285" y="327"/>
                </a:cubicBezTo>
                <a:cubicBezTo>
                  <a:pt x="2284" y="323"/>
                  <a:pt x="2280" y="320"/>
                  <a:pt x="2276" y="320"/>
                </a:cubicBezTo>
                <a:cubicBezTo>
                  <a:pt x="2273" y="320"/>
                  <a:pt x="2271" y="323"/>
                  <a:pt x="2273" y="327"/>
                </a:cubicBezTo>
                <a:cubicBezTo>
                  <a:pt x="2274" y="331"/>
                  <a:pt x="2278" y="334"/>
                  <a:pt x="2281" y="334"/>
                </a:cubicBezTo>
                <a:close/>
                <a:moveTo>
                  <a:pt x="2262" y="333"/>
                </a:moveTo>
                <a:cubicBezTo>
                  <a:pt x="2265" y="333"/>
                  <a:pt x="2267" y="330"/>
                  <a:pt x="2266" y="326"/>
                </a:cubicBezTo>
                <a:cubicBezTo>
                  <a:pt x="2264" y="322"/>
                  <a:pt x="2260" y="319"/>
                  <a:pt x="2257" y="319"/>
                </a:cubicBezTo>
                <a:cubicBezTo>
                  <a:pt x="2254" y="318"/>
                  <a:pt x="2252" y="321"/>
                  <a:pt x="2253" y="325"/>
                </a:cubicBezTo>
                <a:cubicBezTo>
                  <a:pt x="2255" y="329"/>
                  <a:pt x="2259" y="333"/>
                  <a:pt x="2262" y="333"/>
                </a:cubicBezTo>
                <a:close/>
                <a:moveTo>
                  <a:pt x="2243" y="331"/>
                </a:moveTo>
                <a:cubicBezTo>
                  <a:pt x="2246" y="332"/>
                  <a:pt x="2248" y="329"/>
                  <a:pt x="2246" y="325"/>
                </a:cubicBezTo>
                <a:cubicBezTo>
                  <a:pt x="2245" y="321"/>
                  <a:pt x="2241" y="317"/>
                  <a:pt x="2238" y="317"/>
                </a:cubicBezTo>
                <a:cubicBezTo>
                  <a:pt x="2235" y="317"/>
                  <a:pt x="2233" y="320"/>
                  <a:pt x="2234" y="324"/>
                </a:cubicBezTo>
                <a:cubicBezTo>
                  <a:pt x="2235" y="328"/>
                  <a:pt x="2239" y="331"/>
                  <a:pt x="2243" y="331"/>
                </a:cubicBezTo>
                <a:close/>
                <a:moveTo>
                  <a:pt x="2223" y="330"/>
                </a:moveTo>
                <a:cubicBezTo>
                  <a:pt x="2226" y="330"/>
                  <a:pt x="2228" y="327"/>
                  <a:pt x="2227" y="324"/>
                </a:cubicBezTo>
                <a:cubicBezTo>
                  <a:pt x="2226" y="320"/>
                  <a:pt x="2222" y="316"/>
                  <a:pt x="2219" y="316"/>
                </a:cubicBezTo>
                <a:cubicBezTo>
                  <a:pt x="2215" y="316"/>
                  <a:pt x="2214" y="319"/>
                  <a:pt x="2215" y="323"/>
                </a:cubicBezTo>
                <a:cubicBezTo>
                  <a:pt x="2216" y="327"/>
                  <a:pt x="2220" y="330"/>
                  <a:pt x="2223" y="330"/>
                </a:cubicBezTo>
                <a:close/>
                <a:moveTo>
                  <a:pt x="2204" y="329"/>
                </a:moveTo>
                <a:cubicBezTo>
                  <a:pt x="2207" y="329"/>
                  <a:pt x="2209" y="326"/>
                  <a:pt x="2208" y="322"/>
                </a:cubicBezTo>
                <a:cubicBezTo>
                  <a:pt x="2206" y="318"/>
                  <a:pt x="2203" y="315"/>
                  <a:pt x="2199" y="315"/>
                </a:cubicBezTo>
                <a:cubicBezTo>
                  <a:pt x="2196" y="315"/>
                  <a:pt x="2194" y="318"/>
                  <a:pt x="2195" y="322"/>
                </a:cubicBezTo>
                <a:cubicBezTo>
                  <a:pt x="2197" y="325"/>
                  <a:pt x="2200" y="329"/>
                  <a:pt x="2204" y="329"/>
                </a:cubicBezTo>
                <a:close/>
                <a:moveTo>
                  <a:pt x="2188" y="321"/>
                </a:moveTo>
                <a:cubicBezTo>
                  <a:pt x="2187" y="317"/>
                  <a:pt x="2183" y="314"/>
                  <a:pt x="2180" y="314"/>
                </a:cubicBezTo>
                <a:cubicBezTo>
                  <a:pt x="2177" y="313"/>
                  <a:pt x="2175" y="316"/>
                  <a:pt x="2176" y="320"/>
                </a:cubicBezTo>
                <a:cubicBezTo>
                  <a:pt x="2177" y="324"/>
                  <a:pt x="2181" y="328"/>
                  <a:pt x="2184" y="328"/>
                </a:cubicBezTo>
                <a:cubicBezTo>
                  <a:pt x="2188" y="328"/>
                  <a:pt x="2189" y="325"/>
                  <a:pt x="2188" y="321"/>
                </a:cubicBezTo>
                <a:close/>
                <a:moveTo>
                  <a:pt x="2169" y="320"/>
                </a:moveTo>
                <a:cubicBezTo>
                  <a:pt x="2168" y="316"/>
                  <a:pt x="2164" y="313"/>
                  <a:pt x="2161" y="313"/>
                </a:cubicBezTo>
                <a:cubicBezTo>
                  <a:pt x="2157" y="312"/>
                  <a:pt x="2155" y="315"/>
                  <a:pt x="2156" y="319"/>
                </a:cubicBezTo>
                <a:cubicBezTo>
                  <a:pt x="2158" y="323"/>
                  <a:pt x="2161" y="327"/>
                  <a:pt x="2165" y="327"/>
                </a:cubicBezTo>
                <a:cubicBezTo>
                  <a:pt x="2168" y="327"/>
                  <a:pt x="2170" y="324"/>
                  <a:pt x="2169" y="320"/>
                </a:cubicBezTo>
                <a:close/>
                <a:moveTo>
                  <a:pt x="2137" y="318"/>
                </a:moveTo>
                <a:cubicBezTo>
                  <a:pt x="2138" y="322"/>
                  <a:pt x="2142" y="326"/>
                  <a:pt x="2145" y="326"/>
                </a:cubicBezTo>
                <a:cubicBezTo>
                  <a:pt x="2148" y="326"/>
                  <a:pt x="2150" y="323"/>
                  <a:pt x="2149" y="319"/>
                </a:cubicBezTo>
                <a:cubicBezTo>
                  <a:pt x="2148" y="315"/>
                  <a:pt x="2145" y="312"/>
                  <a:pt x="2141" y="312"/>
                </a:cubicBezTo>
                <a:cubicBezTo>
                  <a:pt x="2138" y="311"/>
                  <a:pt x="2136" y="314"/>
                  <a:pt x="2137" y="318"/>
                </a:cubicBezTo>
                <a:close/>
                <a:moveTo>
                  <a:pt x="2117" y="317"/>
                </a:moveTo>
                <a:cubicBezTo>
                  <a:pt x="2119" y="321"/>
                  <a:pt x="2122" y="325"/>
                  <a:pt x="2125" y="325"/>
                </a:cubicBezTo>
                <a:cubicBezTo>
                  <a:pt x="2129" y="325"/>
                  <a:pt x="2131" y="322"/>
                  <a:pt x="2130" y="318"/>
                </a:cubicBezTo>
                <a:cubicBezTo>
                  <a:pt x="2129" y="314"/>
                  <a:pt x="2125" y="311"/>
                  <a:pt x="2122" y="311"/>
                </a:cubicBezTo>
                <a:cubicBezTo>
                  <a:pt x="2118" y="310"/>
                  <a:pt x="2116" y="313"/>
                  <a:pt x="2117" y="317"/>
                </a:cubicBezTo>
                <a:close/>
                <a:moveTo>
                  <a:pt x="2098" y="316"/>
                </a:moveTo>
                <a:cubicBezTo>
                  <a:pt x="2099" y="320"/>
                  <a:pt x="2102" y="324"/>
                  <a:pt x="2106" y="324"/>
                </a:cubicBezTo>
                <a:cubicBezTo>
                  <a:pt x="2109" y="324"/>
                  <a:pt x="2111" y="321"/>
                  <a:pt x="2110" y="317"/>
                </a:cubicBezTo>
                <a:cubicBezTo>
                  <a:pt x="2109" y="313"/>
                  <a:pt x="2106" y="310"/>
                  <a:pt x="2102" y="310"/>
                </a:cubicBezTo>
                <a:cubicBezTo>
                  <a:pt x="2099" y="309"/>
                  <a:pt x="2097" y="312"/>
                  <a:pt x="2098" y="316"/>
                </a:cubicBezTo>
                <a:close/>
                <a:moveTo>
                  <a:pt x="2078" y="315"/>
                </a:moveTo>
                <a:cubicBezTo>
                  <a:pt x="2079" y="319"/>
                  <a:pt x="2083" y="323"/>
                  <a:pt x="2086" y="323"/>
                </a:cubicBezTo>
                <a:cubicBezTo>
                  <a:pt x="2090" y="323"/>
                  <a:pt x="2092" y="320"/>
                  <a:pt x="2091" y="316"/>
                </a:cubicBezTo>
                <a:cubicBezTo>
                  <a:pt x="2090" y="312"/>
                  <a:pt x="2086" y="309"/>
                  <a:pt x="2083" y="309"/>
                </a:cubicBezTo>
                <a:cubicBezTo>
                  <a:pt x="2079" y="309"/>
                  <a:pt x="2077" y="312"/>
                  <a:pt x="2078" y="315"/>
                </a:cubicBezTo>
                <a:close/>
                <a:moveTo>
                  <a:pt x="2063" y="308"/>
                </a:moveTo>
                <a:cubicBezTo>
                  <a:pt x="2060" y="308"/>
                  <a:pt x="2058" y="311"/>
                  <a:pt x="2059" y="315"/>
                </a:cubicBezTo>
                <a:cubicBezTo>
                  <a:pt x="2060" y="319"/>
                  <a:pt x="2063" y="322"/>
                  <a:pt x="2067" y="322"/>
                </a:cubicBezTo>
                <a:cubicBezTo>
                  <a:pt x="2070" y="322"/>
                  <a:pt x="2072" y="319"/>
                  <a:pt x="2071" y="315"/>
                </a:cubicBezTo>
                <a:cubicBezTo>
                  <a:pt x="2070" y="311"/>
                  <a:pt x="2067" y="308"/>
                  <a:pt x="2063" y="308"/>
                </a:cubicBezTo>
                <a:close/>
                <a:moveTo>
                  <a:pt x="2044" y="307"/>
                </a:moveTo>
                <a:cubicBezTo>
                  <a:pt x="2040" y="307"/>
                  <a:pt x="2038" y="310"/>
                  <a:pt x="2039" y="314"/>
                </a:cubicBezTo>
                <a:cubicBezTo>
                  <a:pt x="2040" y="318"/>
                  <a:pt x="2043" y="321"/>
                  <a:pt x="2047" y="321"/>
                </a:cubicBezTo>
                <a:cubicBezTo>
                  <a:pt x="2050" y="321"/>
                  <a:pt x="2052" y="318"/>
                  <a:pt x="2052" y="314"/>
                </a:cubicBezTo>
                <a:cubicBezTo>
                  <a:pt x="2051" y="310"/>
                  <a:pt x="2047" y="307"/>
                  <a:pt x="2044" y="307"/>
                </a:cubicBezTo>
                <a:close/>
                <a:moveTo>
                  <a:pt x="2024" y="306"/>
                </a:moveTo>
                <a:cubicBezTo>
                  <a:pt x="2021" y="306"/>
                  <a:pt x="2019" y="309"/>
                  <a:pt x="2020" y="313"/>
                </a:cubicBezTo>
                <a:cubicBezTo>
                  <a:pt x="2020" y="317"/>
                  <a:pt x="2024" y="320"/>
                  <a:pt x="2027" y="320"/>
                </a:cubicBezTo>
                <a:cubicBezTo>
                  <a:pt x="2031" y="321"/>
                  <a:pt x="2033" y="317"/>
                  <a:pt x="2032" y="314"/>
                </a:cubicBezTo>
                <a:cubicBezTo>
                  <a:pt x="2031" y="310"/>
                  <a:pt x="2028" y="306"/>
                  <a:pt x="2024" y="306"/>
                </a:cubicBezTo>
                <a:close/>
                <a:moveTo>
                  <a:pt x="2005" y="306"/>
                </a:moveTo>
                <a:cubicBezTo>
                  <a:pt x="2001" y="305"/>
                  <a:pt x="1999" y="308"/>
                  <a:pt x="2000" y="312"/>
                </a:cubicBezTo>
                <a:cubicBezTo>
                  <a:pt x="2001" y="316"/>
                  <a:pt x="2004" y="320"/>
                  <a:pt x="2007" y="320"/>
                </a:cubicBezTo>
                <a:cubicBezTo>
                  <a:pt x="2011" y="320"/>
                  <a:pt x="2013" y="317"/>
                  <a:pt x="2012" y="313"/>
                </a:cubicBezTo>
                <a:cubicBezTo>
                  <a:pt x="2011" y="309"/>
                  <a:pt x="2008" y="306"/>
                  <a:pt x="2005" y="306"/>
                </a:cubicBezTo>
                <a:close/>
                <a:moveTo>
                  <a:pt x="1985" y="305"/>
                </a:moveTo>
                <a:cubicBezTo>
                  <a:pt x="1982" y="305"/>
                  <a:pt x="1980" y="308"/>
                  <a:pt x="1980" y="312"/>
                </a:cubicBezTo>
                <a:cubicBezTo>
                  <a:pt x="1981" y="316"/>
                  <a:pt x="1984" y="319"/>
                  <a:pt x="1988" y="319"/>
                </a:cubicBezTo>
                <a:cubicBezTo>
                  <a:pt x="1991" y="319"/>
                  <a:pt x="1993" y="316"/>
                  <a:pt x="1993" y="312"/>
                </a:cubicBezTo>
                <a:cubicBezTo>
                  <a:pt x="1992" y="308"/>
                  <a:pt x="1989" y="305"/>
                  <a:pt x="1985" y="305"/>
                </a:cubicBezTo>
                <a:close/>
                <a:moveTo>
                  <a:pt x="1966" y="304"/>
                </a:moveTo>
                <a:cubicBezTo>
                  <a:pt x="1962" y="304"/>
                  <a:pt x="1960" y="307"/>
                  <a:pt x="1961" y="311"/>
                </a:cubicBezTo>
                <a:cubicBezTo>
                  <a:pt x="1961" y="315"/>
                  <a:pt x="1965" y="318"/>
                  <a:pt x="1968" y="318"/>
                </a:cubicBezTo>
                <a:cubicBezTo>
                  <a:pt x="1971" y="318"/>
                  <a:pt x="1974" y="315"/>
                  <a:pt x="1973" y="311"/>
                </a:cubicBezTo>
                <a:cubicBezTo>
                  <a:pt x="1972" y="308"/>
                  <a:pt x="1969" y="304"/>
                  <a:pt x="1966" y="304"/>
                </a:cubicBezTo>
                <a:close/>
                <a:moveTo>
                  <a:pt x="1946" y="304"/>
                </a:moveTo>
                <a:cubicBezTo>
                  <a:pt x="1943" y="304"/>
                  <a:pt x="1940" y="307"/>
                  <a:pt x="1941" y="311"/>
                </a:cubicBezTo>
                <a:cubicBezTo>
                  <a:pt x="1941" y="314"/>
                  <a:pt x="1945" y="318"/>
                  <a:pt x="1948" y="318"/>
                </a:cubicBezTo>
                <a:cubicBezTo>
                  <a:pt x="1952" y="318"/>
                  <a:pt x="1954" y="315"/>
                  <a:pt x="1953" y="311"/>
                </a:cubicBezTo>
                <a:cubicBezTo>
                  <a:pt x="1953" y="307"/>
                  <a:pt x="1949" y="304"/>
                  <a:pt x="1946" y="304"/>
                </a:cubicBezTo>
                <a:close/>
                <a:moveTo>
                  <a:pt x="1926" y="303"/>
                </a:moveTo>
                <a:cubicBezTo>
                  <a:pt x="1923" y="303"/>
                  <a:pt x="1921" y="306"/>
                  <a:pt x="1921" y="310"/>
                </a:cubicBezTo>
                <a:cubicBezTo>
                  <a:pt x="1922" y="314"/>
                  <a:pt x="1925" y="317"/>
                  <a:pt x="1928" y="317"/>
                </a:cubicBezTo>
                <a:cubicBezTo>
                  <a:pt x="1932" y="317"/>
                  <a:pt x="1934" y="314"/>
                  <a:pt x="1934" y="310"/>
                </a:cubicBezTo>
                <a:cubicBezTo>
                  <a:pt x="1933" y="306"/>
                  <a:pt x="1930" y="303"/>
                  <a:pt x="1926" y="303"/>
                </a:cubicBezTo>
                <a:close/>
                <a:moveTo>
                  <a:pt x="1907" y="303"/>
                </a:moveTo>
                <a:cubicBezTo>
                  <a:pt x="1903" y="303"/>
                  <a:pt x="1901" y="306"/>
                  <a:pt x="1901" y="310"/>
                </a:cubicBezTo>
                <a:cubicBezTo>
                  <a:pt x="1902" y="314"/>
                  <a:pt x="1905" y="317"/>
                  <a:pt x="1909" y="317"/>
                </a:cubicBezTo>
                <a:cubicBezTo>
                  <a:pt x="1912" y="317"/>
                  <a:pt x="1914" y="314"/>
                  <a:pt x="1914" y="310"/>
                </a:cubicBezTo>
                <a:cubicBezTo>
                  <a:pt x="1913" y="306"/>
                  <a:pt x="1910" y="303"/>
                  <a:pt x="1907" y="303"/>
                </a:cubicBezTo>
                <a:close/>
                <a:moveTo>
                  <a:pt x="1887" y="302"/>
                </a:moveTo>
                <a:cubicBezTo>
                  <a:pt x="1884" y="302"/>
                  <a:pt x="1881" y="305"/>
                  <a:pt x="1882" y="309"/>
                </a:cubicBezTo>
                <a:cubicBezTo>
                  <a:pt x="1882" y="313"/>
                  <a:pt x="1885" y="316"/>
                  <a:pt x="1889" y="316"/>
                </a:cubicBezTo>
                <a:cubicBezTo>
                  <a:pt x="1892" y="316"/>
                  <a:pt x="1895" y="313"/>
                  <a:pt x="1894" y="309"/>
                </a:cubicBezTo>
                <a:cubicBezTo>
                  <a:pt x="1894" y="306"/>
                  <a:pt x="1890" y="302"/>
                  <a:pt x="1887" y="302"/>
                </a:cubicBezTo>
                <a:close/>
                <a:moveTo>
                  <a:pt x="1867" y="302"/>
                </a:moveTo>
                <a:cubicBezTo>
                  <a:pt x="1864" y="302"/>
                  <a:pt x="1861" y="305"/>
                  <a:pt x="1862" y="309"/>
                </a:cubicBezTo>
                <a:cubicBezTo>
                  <a:pt x="1862" y="313"/>
                  <a:pt x="1865" y="316"/>
                  <a:pt x="1869" y="316"/>
                </a:cubicBezTo>
                <a:cubicBezTo>
                  <a:pt x="1872" y="316"/>
                  <a:pt x="1875" y="313"/>
                  <a:pt x="1874" y="309"/>
                </a:cubicBezTo>
                <a:cubicBezTo>
                  <a:pt x="1874" y="305"/>
                  <a:pt x="1871" y="302"/>
                  <a:pt x="1867" y="302"/>
                </a:cubicBezTo>
                <a:close/>
                <a:moveTo>
                  <a:pt x="1848" y="302"/>
                </a:moveTo>
                <a:cubicBezTo>
                  <a:pt x="1844" y="302"/>
                  <a:pt x="1842" y="305"/>
                  <a:pt x="1842" y="309"/>
                </a:cubicBezTo>
                <a:cubicBezTo>
                  <a:pt x="1843" y="312"/>
                  <a:pt x="1846" y="316"/>
                  <a:pt x="1849" y="316"/>
                </a:cubicBezTo>
                <a:cubicBezTo>
                  <a:pt x="1853" y="316"/>
                  <a:pt x="1855" y="313"/>
                  <a:pt x="1855" y="309"/>
                </a:cubicBezTo>
                <a:cubicBezTo>
                  <a:pt x="1854" y="305"/>
                  <a:pt x="1851" y="302"/>
                  <a:pt x="1848" y="302"/>
                </a:cubicBezTo>
                <a:close/>
                <a:moveTo>
                  <a:pt x="1828" y="301"/>
                </a:moveTo>
                <a:cubicBezTo>
                  <a:pt x="1824" y="301"/>
                  <a:pt x="1822" y="304"/>
                  <a:pt x="1822" y="308"/>
                </a:cubicBezTo>
                <a:cubicBezTo>
                  <a:pt x="1823" y="312"/>
                  <a:pt x="1826" y="315"/>
                  <a:pt x="1829" y="315"/>
                </a:cubicBezTo>
                <a:cubicBezTo>
                  <a:pt x="1833" y="315"/>
                  <a:pt x="1835" y="312"/>
                  <a:pt x="1835" y="308"/>
                </a:cubicBezTo>
                <a:cubicBezTo>
                  <a:pt x="1834" y="305"/>
                  <a:pt x="1831" y="301"/>
                  <a:pt x="1828" y="301"/>
                </a:cubicBezTo>
                <a:close/>
                <a:moveTo>
                  <a:pt x="1808" y="301"/>
                </a:moveTo>
                <a:cubicBezTo>
                  <a:pt x="1805" y="301"/>
                  <a:pt x="1802" y="304"/>
                  <a:pt x="1803" y="308"/>
                </a:cubicBezTo>
                <a:cubicBezTo>
                  <a:pt x="1803" y="312"/>
                  <a:pt x="1806" y="315"/>
                  <a:pt x="1809" y="315"/>
                </a:cubicBezTo>
                <a:cubicBezTo>
                  <a:pt x="1813" y="315"/>
                  <a:pt x="1815" y="312"/>
                  <a:pt x="1815" y="308"/>
                </a:cubicBezTo>
                <a:cubicBezTo>
                  <a:pt x="1815" y="304"/>
                  <a:pt x="1812" y="301"/>
                  <a:pt x="1808" y="301"/>
                </a:cubicBezTo>
                <a:close/>
                <a:moveTo>
                  <a:pt x="1789" y="315"/>
                </a:moveTo>
                <a:cubicBezTo>
                  <a:pt x="1793" y="315"/>
                  <a:pt x="1795" y="312"/>
                  <a:pt x="1795" y="308"/>
                </a:cubicBezTo>
                <a:cubicBezTo>
                  <a:pt x="1795" y="304"/>
                  <a:pt x="1792" y="301"/>
                  <a:pt x="1788" y="301"/>
                </a:cubicBezTo>
                <a:cubicBezTo>
                  <a:pt x="1785" y="301"/>
                  <a:pt x="1783" y="304"/>
                  <a:pt x="1783" y="308"/>
                </a:cubicBezTo>
                <a:cubicBezTo>
                  <a:pt x="1783" y="312"/>
                  <a:pt x="1786" y="315"/>
                  <a:pt x="1789" y="315"/>
                </a:cubicBezTo>
                <a:close/>
                <a:moveTo>
                  <a:pt x="1770" y="315"/>
                </a:moveTo>
                <a:cubicBezTo>
                  <a:pt x="1773" y="315"/>
                  <a:pt x="1776" y="312"/>
                  <a:pt x="1775" y="308"/>
                </a:cubicBezTo>
                <a:cubicBezTo>
                  <a:pt x="1775" y="304"/>
                  <a:pt x="1772" y="301"/>
                  <a:pt x="1769" y="301"/>
                </a:cubicBezTo>
                <a:cubicBezTo>
                  <a:pt x="1765" y="301"/>
                  <a:pt x="1763" y="304"/>
                  <a:pt x="1763" y="308"/>
                </a:cubicBezTo>
                <a:cubicBezTo>
                  <a:pt x="1763" y="312"/>
                  <a:pt x="1766" y="315"/>
                  <a:pt x="1770" y="315"/>
                </a:cubicBezTo>
                <a:close/>
                <a:moveTo>
                  <a:pt x="1750" y="315"/>
                </a:moveTo>
                <a:cubicBezTo>
                  <a:pt x="1753" y="315"/>
                  <a:pt x="1756" y="312"/>
                  <a:pt x="1756" y="308"/>
                </a:cubicBezTo>
                <a:cubicBezTo>
                  <a:pt x="1755" y="304"/>
                  <a:pt x="1752" y="301"/>
                  <a:pt x="1749" y="301"/>
                </a:cubicBezTo>
                <a:cubicBezTo>
                  <a:pt x="1746" y="301"/>
                  <a:pt x="1743" y="304"/>
                  <a:pt x="1743" y="308"/>
                </a:cubicBezTo>
                <a:cubicBezTo>
                  <a:pt x="1743" y="312"/>
                  <a:pt x="1746" y="315"/>
                  <a:pt x="1750" y="315"/>
                </a:cubicBezTo>
                <a:close/>
                <a:moveTo>
                  <a:pt x="1730" y="315"/>
                </a:moveTo>
                <a:cubicBezTo>
                  <a:pt x="1733" y="315"/>
                  <a:pt x="1736" y="312"/>
                  <a:pt x="1736" y="308"/>
                </a:cubicBezTo>
                <a:cubicBezTo>
                  <a:pt x="1736" y="304"/>
                  <a:pt x="1733" y="301"/>
                  <a:pt x="1729" y="301"/>
                </a:cubicBezTo>
                <a:cubicBezTo>
                  <a:pt x="1726" y="301"/>
                  <a:pt x="1723" y="304"/>
                  <a:pt x="1723" y="308"/>
                </a:cubicBezTo>
                <a:cubicBezTo>
                  <a:pt x="1723" y="312"/>
                  <a:pt x="1726" y="315"/>
                  <a:pt x="1730" y="315"/>
                </a:cubicBezTo>
                <a:close/>
                <a:moveTo>
                  <a:pt x="1710" y="315"/>
                </a:moveTo>
                <a:cubicBezTo>
                  <a:pt x="1713" y="315"/>
                  <a:pt x="1716" y="312"/>
                  <a:pt x="1716" y="308"/>
                </a:cubicBezTo>
                <a:cubicBezTo>
                  <a:pt x="1716" y="304"/>
                  <a:pt x="1713" y="301"/>
                  <a:pt x="1710" y="301"/>
                </a:cubicBezTo>
                <a:cubicBezTo>
                  <a:pt x="1706" y="301"/>
                  <a:pt x="1703" y="304"/>
                  <a:pt x="1703" y="308"/>
                </a:cubicBezTo>
                <a:cubicBezTo>
                  <a:pt x="1704" y="312"/>
                  <a:pt x="1706" y="315"/>
                  <a:pt x="1710" y="315"/>
                </a:cubicBezTo>
                <a:close/>
                <a:moveTo>
                  <a:pt x="1690" y="315"/>
                </a:moveTo>
                <a:cubicBezTo>
                  <a:pt x="1693" y="315"/>
                  <a:pt x="1696" y="312"/>
                  <a:pt x="1696" y="308"/>
                </a:cubicBezTo>
                <a:cubicBezTo>
                  <a:pt x="1696" y="304"/>
                  <a:pt x="1693" y="301"/>
                  <a:pt x="1690" y="301"/>
                </a:cubicBezTo>
                <a:cubicBezTo>
                  <a:pt x="1686" y="301"/>
                  <a:pt x="1684" y="304"/>
                  <a:pt x="1684" y="308"/>
                </a:cubicBezTo>
                <a:cubicBezTo>
                  <a:pt x="1684" y="312"/>
                  <a:pt x="1686" y="315"/>
                  <a:pt x="1690" y="315"/>
                </a:cubicBezTo>
                <a:close/>
                <a:moveTo>
                  <a:pt x="1670" y="315"/>
                </a:moveTo>
                <a:cubicBezTo>
                  <a:pt x="1673" y="315"/>
                  <a:pt x="1676" y="312"/>
                  <a:pt x="1676" y="308"/>
                </a:cubicBezTo>
                <a:cubicBezTo>
                  <a:pt x="1676" y="304"/>
                  <a:pt x="1673" y="301"/>
                  <a:pt x="1670" y="301"/>
                </a:cubicBezTo>
                <a:cubicBezTo>
                  <a:pt x="1667" y="301"/>
                  <a:pt x="1664" y="304"/>
                  <a:pt x="1664" y="308"/>
                </a:cubicBezTo>
                <a:cubicBezTo>
                  <a:pt x="1664" y="312"/>
                  <a:pt x="1667" y="315"/>
                  <a:pt x="1670" y="315"/>
                </a:cubicBezTo>
                <a:close/>
                <a:moveTo>
                  <a:pt x="1650" y="301"/>
                </a:moveTo>
                <a:cubicBezTo>
                  <a:pt x="1647" y="301"/>
                  <a:pt x="1644" y="304"/>
                  <a:pt x="1644" y="308"/>
                </a:cubicBezTo>
                <a:cubicBezTo>
                  <a:pt x="1644" y="312"/>
                  <a:pt x="1647" y="315"/>
                  <a:pt x="1650" y="315"/>
                </a:cubicBezTo>
                <a:cubicBezTo>
                  <a:pt x="1654" y="315"/>
                  <a:pt x="1656" y="312"/>
                  <a:pt x="1656" y="308"/>
                </a:cubicBezTo>
                <a:cubicBezTo>
                  <a:pt x="1656" y="304"/>
                  <a:pt x="1654" y="301"/>
                  <a:pt x="1650" y="301"/>
                </a:cubicBezTo>
                <a:close/>
                <a:moveTo>
                  <a:pt x="1630" y="301"/>
                </a:moveTo>
                <a:cubicBezTo>
                  <a:pt x="1627" y="301"/>
                  <a:pt x="1624" y="305"/>
                  <a:pt x="1624" y="309"/>
                </a:cubicBezTo>
                <a:cubicBezTo>
                  <a:pt x="1624" y="312"/>
                  <a:pt x="1627" y="316"/>
                  <a:pt x="1630" y="315"/>
                </a:cubicBezTo>
                <a:cubicBezTo>
                  <a:pt x="1634" y="315"/>
                  <a:pt x="1636" y="312"/>
                  <a:pt x="1637" y="308"/>
                </a:cubicBezTo>
                <a:cubicBezTo>
                  <a:pt x="1637" y="304"/>
                  <a:pt x="1634" y="301"/>
                  <a:pt x="1630" y="301"/>
                </a:cubicBezTo>
                <a:close/>
                <a:moveTo>
                  <a:pt x="1610" y="316"/>
                </a:moveTo>
                <a:cubicBezTo>
                  <a:pt x="1614" y="316"/>
                  <a:pt x="1617" y="313"/>
                  <a:pt x="1617" y="309"/>
                </a:cubicBezTo>
                <a:cubicBezTo>
                  <a:pt x="1617" y="305"/>
                  <a:pt x="1614" y="302"/>
                  <a:pt x="1611" y="302"/>
                </a:cubicBezTo>
                <a:cubicBezTo>
                  <a:pt x="1607" y="302"/>
                  <a:pt x="1604" y="305"/>
                  <a:pt x="1604" y="309"/>
                </a:cubicBezTo>
                <a:cubicBezTo>
                  <a:pt x="1604" y="313"/>
                  <a:pt x="1607" y="316"/>
                  <a:pt x="1610" y="316"/>
                </a:cubicBezTo>
                <a:close/>
                <a:moveTo>
                  <a:pt x="1590" y="316"/>
                </a:moveTo>
                <a:cubicBezTo>
                  <a:pt x="1594" y="316"/>
                  <a:pt x="1597" y="313"/>
                  <a:pt x="1597" y="309"/>
                </a:cubicBezTo>
                <a:cubicBezTo>
                  <a:pt x="1597" y="305"/>
                  <a:pt x="1594" y="302"/>
                  <a:pt x="1591" y="302"/>
                </a:cubicBezTo>
                <a:cubicBezTo>
                  <a:pt x="1588" y="302"/>
                  <a:pt x="1585" y="305"/>
                  <a:pt x="1584" y="309"/>
                </a:cubicBezTo>
                <a:cubicBezTo>
                  <a:pt x="1584" y="313"/>
                  <a:pt x="1587" y="316"/>
                  <a:pt x="1590" y="316"/>
                </a:cubicBezTo>
                <a:close/>
                <a:moveTo>
                  <a:pt x="1111" y="332"/>
                </a:moveTo>
                <a:cubicBezTo>
                  <a:pt x="1110" y="336"/>
                  <a:pt x="1112" y="339"/>
                  <a:pt x="1115" y="339"/>
                </a:cubicBezTo>
                <a:cubicBezTo>
                  <a:pt x="1118" y="339"/>
                  <a:pt x="1122" y="335"/>
                  <a:pt x="1123" y="332"/>
                </a:cubicBezTo>
                <a:cubicBezTo>
                  <a:pt x="1125" y="328"/>
                  <a:pt x="1123" y="325"/>
                  <a:pt x="1119" y="325"/>
                </a:cubicBezTo>
                <a:cubicBezTo>
                  <a:pt x="1116" y="325"/>
                  <a:pt x="1112" y="329"/>
                  <a:pt x="1111" y="332"/>
                </a:cubicBezTo>
                <a:close/>
                <a:moveTo>
                  <a:pt x="1061" y="330"/>
                </a:moveTo>
                <a:cubicBezTo>
                  <a:pt x="1058" y="330"/>
                  <a:pt x="1054" y="333"/>
                  <a:pt x="1053" y="337"/>
                </a:cubicBezTo>
                <a:cubicBezTo>
                  <a:pt x="1051" y="341"/>
                  <a:pt x="1053" y="344"/>
                  <a:pt x="1056" y="344"/>
                </a:cubicBezTo>
                <a:cubicBezTo>
                  <a:pt x="1060" y="344"/>
                  <a:pt x="1064" y="340"/>
                  <a:pt x="1065" y="336"/>
                </a:cubicBezTo>
                <a:cubicBezTo>
                  <a:pt x="1066" y="332"/>
                  <a:pt x="1065" y="329"/>
                  <a:pt x="1061" y="330"/>
                </a:cubicBezTo>
                <a:close/>
                <a:moveTo>
                  <a:pt x="1033" y="339"/>
                </a:moveTo>
                <a:cubicBezTo>
                  <a:pt x="1032" y="343"/>
                  <a:pt x="1034" y="346"/>
                  <a:pt x="1037" y="346"/>
                </a:cubicBezTo>
                <a:cubicBezTo>
                  <a:pt x="1040" y="345"/>
                  <a:pt x="1044" y="342"/>
                  <a:pt x="1045" y="338"/>
                </a:cubicBezTo>
                <a:cubicBezTo>
                  <a:pt x="1047" y="334"/>
                  <a:pt x="1045" y="331"/>
                  <a:pt x="1042" y="331"/>
                </a:cubicBezTo>
                <a:cubicBezTo>
                  <a:pt x="1039" y="332"/>
                  <a:pt x="1035" y="335"/>
                  <a:pt x="1033" y="339"/>
                </a:cubicBezTo>
                <a:close/>
                <a:moveTo>
                  <a:pt x="1023" y="333"/>
                </a:moveTo>
                <a:cubicBezTo>
                  <a:pt x="1019" y="333"/>
                  <a:pt x="1015" y="337"/>
                  <a:pt x="1014" y="341"/>
                </a:cubicBezTo>
                <a:cubicBezTo>
                  <a:pt x="1012" y="345"/>
                  <a:pt x="1014" y="348"/>
                  <a:pt x="1017" y="347"/>
                </a:cubicBezTo>
                <a:cubicBezTo>
                  <a:pt x="1021" y="347"/>
                  <a:pt x="1025" y="344"/>
                  <a:pt x="1026" y="340"/>
                </a:cubicBezTo>
                <a:cubicBezTo>
                  <a:pt x="1027" y="336"/>
                  <a:pt x="1026" y="333"/>
                  <a:pt x="1023" y="333"/>
                </a:cubicBezTo>
                <a:close/>
                <a:moveTo>
                  <a:pt x="995" y="343"/>
                </a:moveTo>
                <a:cubicBezTo>
                  <a:pt x="993" y="347"/>
                  <a:pt x="995" y="350"/>
                  <a:pt x="998" y="349"/>
                </a:cubicBezTo>
                <a:cubicBezTo>
                  <a:pt x="1001" y="349"/>
                  <a:pt x="1005" y="345"/>
                  <a:pt x="1007" y="342"/>
                </a:cubicBezTo>
                <a:cubicBezTo>
                  <a:pt x="1008" y="338"/>
                  <a:pt x="1007" y="335"/>
                  <a:pt x="1003" y="335"/>
                </a:cubicBezTo>
                <a:cubicBezTo>
                  <a:pt x="1000" y="335"/>
                  <a:pt x="996" y="339"/>
                  <a:pt x="995" y="343"/>
                </a:cubicBezTo>
                <a:close/>
                <a:moveTo>
                  <a:pt x="975" y="344"/>
                </a:moveTo>
                <a:cubicBezTo>
                  <a:pt x="974" y="348"/>
                  <a:pt x="975" y="351"/>
                  <a:pt x="979" y="351"/>
                </a:cubicBezTo>
                <a:cubicBezTo>
                  <a:pt x="982" y="351"/>
                  <a:pt x="986" y="347"/>
                  <a:pt x="987" y="343"/>
                </a:cubicBezTo>
                <a:cubicBezTo>
                  <a:pt x="989" y="339"/>
                  <a:pt x="987" y="336"/>
                  <a:pt x="984" y="337"/>
                </a:cubicBezTo>
                <a:cubicBezTo>
                  <a:pt x="981" y="337"/>
                  <a:pt x="977" y="341"/>
                  <a:pt x="975" y="344"/>
                </a:cubicBezTo>
                <a:close/>
                <a:moveTo>
                  <a:pt x="965" y="339"/>
                </a:moveTo>
                <a:cubicBezTo>
                  <a:pt x="962" y="339"/>
                  <a:pt x="958" y="342"/>
                  <a:pt x="956" y="346"/>
                </a:cubicBezTo>
                <a:cubicBezTo>
                  <a:pt x="954" y="350"/>
                  <a:pt x="956" y="353"/>
                  <a:pt x="959" y="353"/>
                </a:cubicBezTo>
                <a:cubicBezTo>
                  <a:pt x="963" y="353"/>
                  <a:pt x="967" y="349"/>
                  <a:pt x="968" y="345"/>
                </a:cubicBezTo>
                <a:cubicBezTo>
                  <a:pt x="970" y="341"/>
                  <a:pt x="968" y="338"/>
                  <a:pt x="965" y="339"/>
                </a:cubicBezTo>
                <a:close/>
                <a:moveTo>
                  <a:pt x="946" y="341"/>
                </a:moveTo>
                <a:cubicBezTo>
                  <a:pt x="942" y="341"/>
                  <a:pt x="938" y="344"/>
                  <a:pt x="937" y="348"/>
                </a:cubicBezTo>
                <a:cubicBezTo>
                  <a:pt x="935" y="352"/>
                  <a:pt x="937" y="355"/>
                  <a:pt x="940" y="355"/>
                </a:cubicBezTo>
                <a:cubicBezTo>
                  <a:pt x="943" y="355"/>
                  <a:pt x="947" y="351"/>
                  <a:pt x="949" y="347"/>
                </a:cubicBezTo>
                <a:cubicBezTo>
                  <a:pt x="950" y="343"/>
                  <a:pt x="949" y="340"/>
                  <a:pt x="946" y="341"/>
                </a:cubicBezTo>
                <a:close/>
                <a:moveTo>
                  <a:pt x="918" y="350"/>
                </a:moveTo>
                <a:cubicBezTo>
                  <a:pt x="916" y="354"/>
                  <a:pt x="917" y="357"/>
                  <a:pt x="921" y="357"/>
                </a:cubicBezTo>
                <a:cubicBezTo>
                  <a:pt x="924" y="357"/>
                  <a:pt x="928" y="353"/>
                  <a:pt x="930" y="349"/>
                </a:cubicBezTo>
                <a:cubicBezTo>
                  <a:pt x="931" y="345"/>
                  <a:pt x="930" y="342"/>
                  <a:pt x="927" y="343"/>
                </a:cubicBezTo>
                <a:cubicBezTo>
                  <a:pt x="923" y="343"/>
                  <a:pt x="919" y="346"/>
                  <a:pt x="918" y="350"/>
                </a:cubicBezTo>
                <a:close/>
                <a:moveTo>
                  <a:pt x="898" y="352"/>
                </a:moveTo>
                <a:cubicBezTo>
                  <a:pt x="897" y="356"/>
                  <a:pt x="898" y="359"/>
                  <a:pt x="901" y="359"/>
                </a:cubicBezTo>
                <a:cubicBezTo>
                  <a:pt x="905" y="359"/>
                  <a:pt x="909" y="355"/>
                  <a:pt x="910" y="351"/>
                </a:cubicBezTo>
                <a:cubicBezTo>
                  <a:pt x="912" y="347"/>
                  <a:pt x="911" y="344"/>
                  <a:pt x="907" y="345"/>
                </a:cubicBezTo>
                <a:cubicBezTo>
                  <a:pt x="904" y="345"/>
                  <a:pt x="900" y="348"/>
                  <a:pt x="898" y="352"/>
                </a:cubicBezTo>
                <a:close/>
                <a:moveTo>
                  <a:pt x="860" y="357"/>
                </a:moveTo>
                <a:cubicBezTo>
                  <a:pt x="859" y="361"/>
                  <a:pt x="860" y="363"/>
                  <a:pt x="863" y="363"/>
                </a:cubicBezTo>
                <a:cubicBezTo>
                  <a:pt x="866" y="363"/>
                  <a:pt x="871" y="359"/>
                  <a:pt x="872" y="355"/>
                </a:cubicBezTo>
                <a:cubicBezTo>
                  <a:pt x="874" y="351"/>
                  <a:pt x="873" y="348"/>
                  <a:pt x="869" y="349"/>
                </a:cubicBezTo>
                <a:cubicBezTo>
                  <a:pt x="866" y="349"/>
                  <a:pt x="862" y="353"/>
                  <a:pt x="860" y="357"/>
                </a:cubicBezTo>
                <a:close/>
                <a:moveTo>
                  <a:pt x="841" y="359"/>
                </a:moveTo>
                <a:cubicBezTo>
                  <a:pt x="839" y="363"/>
                  <a:pt x="841" y="366"/>
                  <a:pt x="844" y="365"/>
                </a:cubicBezTo>
                <a:cubicBezTo>
                  <a:pt x="847" y="365"/>
                  <a:pt x="851" y="361"/>
                  <a:pt x="853" y="357"/>
                </a:cubicBezTo>
                <a:cubicBezTo>
                  <a:pt x="855" y="353"/>
                  <a:pt x="854" y="350"/>
                  <a:pt x="850" y="351"/>
                </a:cubicBezTo>
                <a:cubicBezTo>
                  <a:pt x="847" y="351"/>
                  <a:pt x="843" y="355"/>
                  <a:pt x="841" y="359"/>
                </a:cubicBezTo>
                <a:close/>
                <a:moveTo>
                  <a:pt x="831" y="353"/>
                </a:moveTo>
                <a:cubicBezTo>
                  <a:pt x="828" y="353"/>
                  <a:pt x="824" y="357"/>
                  <a:pt x="822" y="361"/>
                </a:cubicBezTo>
                <a:cubicBezTo>
                  <a:pt x="820" y="365"/>
                  <a:pt x="822" y="368"/>
                  <a:pt x="825" y="367"/>
                </a:cubicBezTo>
                <a:cubicBezTo>
                  <a:pt x="828" y="367"/>
                  <a:pt x="832" y="363"/>
                  <a:pt x="834" y="360"/>
                </a:cubicBezTo>
                <a:cubicBezTo>
                  <a:pt x="836" y="356"/>
                  <a:pt x="835" y="353"/>
                  <a:pt x="831" y="353"/>
                </a:cubicBezTo>
                <a:close/>
                <a:moveTo>
                  <a:pt x="803" y="363"/>
                </a:moveTo>
                <a:cubicBezTo>
                  <a:pt x="801" y="367"/>
                  <a:pt x="803" y="370"/>
                  <a:pt x="806" y="370"/>
                </a:cubicBezTo>
                <a:cubicBezTo>
                  <a:pt x="809" y="369"/>
                  <a:pt x="813" y="366"/>
                  <a:pt x="815" y="362"/>
                </a:cubicBezTo>
                <a:cubicBezTo>
                  <a:pt x="817" y="358"/>
                  <a:pt x="816" y="355"/>
                  <a:pt x="813" y="355"/>
                </a:cubicBezTo>
                <a:cubicBezTo>
                  <a:pt x="809" y="356"/>
                  <a:pt x="805" y="359"/>
                  <a:pt x="803" y="363"/>
                </a:cubicBezTo>
                <a:close/>
                <a:moveTo>
                  <a:pt x="784" y="365"/>
                </a:moveTo>
                <a:cubicBezTo>
                  <a:pt x="782" y="369"/>
                  <a:pt x="784" y="372"/>
                  <a:pt x="787" y="372"/>
                </a:cubicBezTo>
                <a:cubicBezTo>
                  <a:pt x="790" y="372"/>
                  <a:pt x="794" y="368"/>
                  <a:pt x="796" y="364"/>
                </a:cubicBezTo>
                <a:cubicBezTo>
                  <a:pt x="798" y="360"/>
                  <a:pt x="797" y="357"/>
                  <a:pt x="794" y="358"/>
                </a:cubicBezTo>
                <a:cubicBezTo>
                  <a:pt x="790" y="358"/>
                  <a:pt x="786" y="361"/>
                  <a:pt x="784" y="365"/>
                </a:cubicBezTo>
                <a:close/>
                <a:moveTo>
                  <a:pt x="775" y="360"/>
                </a:moveTo>
                <a:cubicBezTo>
                  <a:pt x="772" y="360"/>
                  <a:pt x="767" y="364"/>
                  <a:pt x="765" y="368"/>
                </a:cubicBezTo>
                <a:cubicBezTo>
                  <a:pt x="764" y="372"/>
                  <a:pt x="765" y="375"/>
                  <a:pt x="768" y="374"/>
                </a:cubicBezTo>
                <a:cubicBezTo>
                  <a:pt x="771" y="374"/>
                  <a:pt x="775" y="370"/>
                  <a:pt x="777" y="366"/>
                </a:cubicBezTo>
                <a:cubicBezTo>
                  <a:pt x="779" y="362"/>
                  <a:pt x="778" y="359"/>
                  <a:pt x="775" y="360"/>
                </a:cubicBezTo>
                <a:close/>
                <a:moveTo>
                  <a:pt x="747" y="370"/>
                </a:moveTo>
                <a:cubicBezTo>
                  <a:pt x="745" y="374"/>
                  <a:pt x="746" y="377"/>
                  <a:pt x="749" y="377"/>
                </a:cubicBezTo>
                <a:cubicBezTo>
                  <a:pt x="752" y="376"/>
                  <a:pt x="757" y="373"/>
                  <a:pt x="758" y="369"/>
                </a:cubicBezTo>
                <a:cubicBezTo>
                  <a:pt x="760" y="365"/>
                  <a:pt x="759" y="362"/>
                  <a:pt x="756" y="362"/>
                </a:cubicBezTo>
                <a:cubicBezTo>
                  <a:pt x="753" y="363"/>
                  <a:pt x="749" y="366"/>
                  <a:pt x="747" y="370"/>
                </a:cubicBezTo>
                <a:close/>
                <a:moveTo>
                  <a:pt x="728" y="373"/>
                </a:moveTo>
                <a:cubicBezTo>
                  <a:pt x="726" y="377"/>
                  <a:pt x="727" y="379"/>
                  <a:pt x="730" y="379"/>
                </a:cubicBezTo>
                <a:cubicBezTo>
                  <a:pt x="734" y="379"/>
                  <a:pt x="738" y="375"/>
                  <a:pt x="740" y="371"/>
                </a:cubicBezTo>
                <a:cubicBezTo>
                  <a:pt x="742" y="367"/>
                  <a:pt x="741" y="364"/>
                  <a:pt x="737" y="365"/>
                </a:cubicBezTo>
                <a:cubicBezTo>
                  <a:pt x="734" y="365"/>
                  <a:pt x="730" y="369"/>
                  <a:pt x="728" y="373"/>
                </a:cubicBezTo>
                <a:close/>
                <a:moveTo>
                  <a:pt x="719" y="367"/>
                </a:moveTo>
                <a:cubicBezTo>
                  <a:pt x="715" y="367"/>
                  <a:pt x="711" y="371"/>
                  <a:pt x="709" y="375"/>
                </a:cubicBezTo>
                <a:cubicBezTo>
                  <a:pt x="707" y="379"/>
                  <a:pt x="708" y="382"/>
                  <a:pt x="711" y="381"/>
                </a:cubicBezTo>
                <a:cubicBezTo>
                  <a:pt x="715" y="381"/>
                  <a:pt x="719" y="377"/>
                  <a:pt x="721" y="373"/>
                </a:cubicBezTo>
                <a:cubicBezTo>
                  <a:pt x="723" y="369"/>
                  <a:pt x="722" y="367"/>
                  <a:pt x="719" y="367"/>
                </a:cubicBezTo>
                <a:close/>
                <a:moveTo>
                  <a:pt x="700" y="369"/>
                </a:moveTo>
                <a:cubicBezTo>
                  <a:pt x="697" y="370"/>
                  <a:pt x="693" y="373"/>
                  <a:pt x="691" y="377"/>
                </a:cubicBezTo>
                <a:cubicBezTo>
                  <a:pt x="688" y="381"/>
                  <a:pt x="689" y="384"/>
                  <a:pt x="693" y="384"/>
                </a:cubicBezTo>
                <a:cubicBezTo>
                  <a:pt x="696" y="383"/>
                  <a:pt x="700" y="380"/>
                  <a:pt x="702" y="376"/>
                </a:cubicBezTo>
                <a:cubicBezTo>
                  <a:pt x="704" y="372"/>
                  <a:pt x="703" y="369"/>
                  <a:pt x="700" y="369"/>
                </a:cubicBezTo>
                <a:close/>
                <a:moveTo>
                  <a:pt x="681" y="372"/>
                </a:moveTo>
                <a:cubicBezTo>
                  <a:pt x="678" y="372"/>
                  <a:pt x="674" y="376"/>
                  <a:pt x="672" y="380"/>
                </a:cubicBezTo>
                <a:cubicBezTo>
                  <a:pt x="670" y="384"/>
                  <a:pt x="671" y="387"/>
                  <a:pt x="674" y="386"/>
                </a:cubicBezTo>
                <a:cubicBezTo>
                  <a:pt x="677" y="386"/>
                  <a:pt x="682" y="382"/>
                  <a:pt x="684" y="378"/>
                </a:cubicBezTo>
                <a:cubicBezTo>
                  <a:pt x="686" y="374"/>
                  <a:pt x="685" y="372"/>
                  <a:pt x="681" y="372"/>
                </a:cubicBezTo>
                <a:close/>
                <a:moveTo>
                  <a:pt x="663" y="375"/>
                </a:moveTo>
                <a:cubicBezTo>
                  <a:pt x="660" y="375"/>
                  <a:pt x="655" y="379"/>
                  <a:pt x="653" y="383"/>
                </a:cubicBezTo>
                <a:cubicBezTo>
                  <a:pt x="651" y="387"/>
                  <a:pt x="652" y="389"/>
                  <a:pt x="655" y="389"/>
                </a:cubicBezTo>
                <a:cubicBezTo>
                  <a:pt x="659" y="389"/>
                  <a:pt x="663" y="385"/>
                  <a:pt x="665" y="381"/>
                </a:cubicBezTo>
                <a:cubicBezTo>
                  <a:pt x="667" y="377"/>
                  <a:pt x="666" y="374"/>
                  <a:pt x="663" y="375"/>
                </a:cubicBezTo>
                <a:close/>
                <a:moveTo>
                  <a:pt x="644" y="377"/>
                </a:moveTo>
                <a:cubicBezTo>
                  <a:pt x="641" y="378"/>
                  <a:pt x="637" y="381"/>
                  <a:pt x="635" y="385"/>
                </a:cubicBezTo>
                <a:cubicBezTo>
                  <a:pt x="633" y="389"/>
                  <a:pt x="634" y="392"/>
                  <a:pt x="637" y="392"/>
                </a:cubicBezTo>
                <a:cubicBezTo>
                  <a:pt x="640" y="391"/>
                  <a:pt x="644" y="388"/>
                  <a:pt x="646" y="384"/>
                </a:cubicBezTo>
                <a:cubicBezTo>
                  <a:pt x="649" y="380"/>
                  <a:pt x="648" y="377"/>
                  <a:pt x="644" y="377"/>
                </a:cubicBezTo>
                <a:close/>
                <a:moveTo>
                  <a:pt x="626" y="380"/>
                </a:moveTo>
                <a:cubicBezTo>
                  <a:pt x="623" y="380"/>
                  <a:pt x="618" y="384"/>
                  <a:pt x="616" y="388"/>
                </a:cubicBezTo>
                <a:cubicBezTo>
                  <a:pt x="614" y="392"/>
                  <a:pt x="615" y="395"/>
                  <a:pt x="618" y="394"/>
                </a:cubicBezTo>
                <a:cubicBezTo>
                  <a:pt x="621" y="394"/>
                  <a:pt x="626" y="390"/>
                  <a:pt x="628" y="386"/>
                </a:cubicBezTo>
                <a:cubicBezTo>
                  <a:pt x="630" y="382"/>
                  <a:pt x="629" y="379"/>
                  <a:pt x="626" y="380"/>
                </a:cubicBezTo>
                <a:close/>
                <a:moveTo>
                  <a:pt x="608" y="382"/>
                </a:moveTo>
                <a:cubicBezTo>
                  <a:pt x="604" y="383"/>
                  <a:pt x="600" y="386"/>
                  <a:pt x="598" y="390"/>
                </a:cubicBezTo>
                <a:cubicBezTo>
                  <a:pt x="596" y="394"/>
                  <a:pt x="597" y="397"/>
                  <a:pt x="600" y="397"/>
                </a:cubicBezTo>
                <a:cubicBezTo>
                  <a:pt x="603" y="396"/>
                  <a:pt x="607" y="393"/>
                  <a:pt x="609" y="389"/>
                </a:cubicBezTo>
                <a:cubicBezTo>
                  <a:pt x="612" y="385"/>
                  <a:pt x="611" y="382"/>
                  <a:pt x="608" y="382"/>
                </a:cubicBezTo>
                <a:close/>
                <a:moveTo>
                  <a:pt x="589" y="385"/>
                </a:moveTo>
                <a:cubicBezTo>
                  <a:pt x="586" y="386"/>
                  <a:pt x="582" y="389"/>
                  <a:pt x="580" y="393"/>
                </a:cubicBezTo>
                <a:cubicBezTo>
                  <a:pt x="577" y="397"/>
                  <a:pt x="578" y="400"/>
                  <a:pt x="581" y="400"/>
                </a:cubicBezTo>
                <a:cubicBezTo>
                  <a:pt x="585" y="399"/>
                  <a:pt x="589" y="395"/>
                  <a:pt x="591" y="391"/>
                </a:cubicBezTo>
                <a:cubicBezTo>
                  <a:pt x="593" y="387"/>
                  <a:pt x="592" y="385"/>
                  <a:pt x="589" y="385"/>
                </a:cubicBezTo>
                <a:close/>
                <a:moveTo>
                  <a:pt x="571" y="388"/>
                </a:moveTo>
                <a:cubicBezTo>
                  <a:pt x="568" y="388"/>
                  <a:pt x="564" y="392"/>
                  <a:pt x="561" y="396"/>
                </a:cubicBezTo>
                <a:cubicBezTo>
                  <a:pt x="559" y="400"/>
                  <a:pt x="560" y="403"/>
                  <a:pt x="563" y="402"/>
                </a:cubicBezTo>
                <a:cubicBezTo>
                  <a:pt x="566" y="402"/>
                  <a:pt x="571" y="398"/>
                  <a:pt x="573" y="394"/>
                </a:cubicBezTo>
                <a:cubicBezTo>
                  <a:pt x="575" y="390"/>
                  <a:pt x="574" y="387"/>
                  <a:pt x="571" y="388"/>
                </a:cubicBezTo>
                <a:close/>
                <a:moveTo>
                  <a:pt x="553" y="391"/>
                </a:moveTo>
                <a:cubicBezTo>
                  <a:pt x="550" y="391"/>
                  <a:pt x="545" y="395"/>
                  <a:pt x="543" y="399"/>
                </a:cubicBezTo>
                <a:cubicBezTo>
                  <a:pt x="541" y="403"/>
                  <a:pt x="542" y="406"/>
                  <a:pt x="545" y="405"/>
                </a:cubicBezTo>
                <a:cubicBezTo>
                  <a:pt x="548" y="405"/>
                  <a:pt x="552" y="401"/>
                  <a:pt x="554" y="397"/>
                </a:cubicBezTo>
                <a:cubicBezTo>
                  <a:pt x="557" y="393"/>
                  <a:pt x="556" y="390"/>
                  <a:pt x="553" y="391"/>
                </a:cubicBezTo>
                <a:close/>
                <a:moveTo>
                  <a:pt x="535" y="393"/>
                </a:moveTo>
                <a:cubicBezTo>
                  <a:pt x="532" y="394"/>
                  <a:pt x="527" y="398"/>
                  <a:pt x="525" y="402"/>
                </a:cubicBezTo>
                <a:cubicBezTo>
                  <a:pt x="523" y="406"/>
                  <a:pt x="523" y="408"/>
                  <a:pt x="526" y="408"/>
                </a:cubicBezTo>
                <a:cubicBezTo>
                  <a:pt x="530" y="407"/>
                  <a:pt x="534" y="404"/>
                  <a:pt x="536" y="400"/>
                </a:cubicBezTo>
                <a:cubicBezTo>
                  <a:pt x="539" y="396"/>
                  <a:pt x="538" y="393"/>
                  <a:pt x="535" y="393"/>
                </a:cubicBezTo>
                <a:close/>
                <a:moveTo>
                  <a:pt x="517" y="396"/>
                </a:moveTo>
                <a:cubicBezTo>
                  <a:pt x="513" y="397"/>
                  <a:pt x="509" y="400"/>
                  <a:pt x="507" y="404"/>
                </a:cubicBezTo>
                <a:cubicBezTo>
                  <a:pt x="504" y="408"/>
                  <a:pt x="505" y="411"/>
                  <a:pt x="508" y="411"/>
                </a:cubicBezTo>
                <a:cubicBezTo>
                  <a:pt x="511" y="410"/>
                  <a:pt x="516" y="407"/>
                  <a:pt x="518" y="403"/>
                </a:cubicBezTo>
                <a:cubicBezTo>
                  <a:pt x="520" y="399"/>
                  <a:pt x="520" y="396"/>
                  <a:pt x="517" y="396"/>
                </a:cubicBezTo>
                <a:close/>
                <a:moveTo>
                  <a:pt x="499" y="399"/>
                </a:moveTo>
                <a:cubicBezTo>
                  <a:pt x="495" y="400"/>
                  <a:pt x="491" y="403"/>
                  <a:pt x="489" y="407"/>
                </a:cubicBezTo>
                <a:cubicBezTo>
                  <a:pt x="486" y="411"/>
                  <a:pt x="487" y="414"/>
                  <a:pt x="490" y="414"/>
                </a:cubicBezTo>
                <a:cubicBezTo>
                  <a:pt x="493" y="413"/>
                  <a:pt x="498" y="409"/>
                  <a:pt x="500" y="405"/>
                </a:cubicBezTo>
                <a:cubicBezTo>
                  <a:pt x="502" y="401"/>
                  <a:pt x="502" y="399"/>
                  <a:pt x="499" y="399"/>
                </a:cubicBezTo>
                <a:close/>
                <a:moveTo>
                  <a:pt x="481" y="402"/>
                </a:moveTo>
                <a:cubicBezTo>
                  <a:pt x="478" y="403"/>
                  <a:pt x="473" y="406"/>
                  <a:pt x="471" y="410"/>
                </a:cubicBezTo>
                <a:cubicBezTo>
                  <a:pt x="468" y="414"/>
                  <a:pt x="469" y="417"/>
                  <a:pt x="472" y="417"/>
                </a:cubicBezTo>
                <a:cubicBezTo>
                  <a:pt x="475" y="416"/>
                  <a:pt x="480" y="412"/>
                  <a:pt x="482" y="408"/>
                </a:cubicBezTo>
                <a:cubicBezTo>
                  <a:pt x="484" y="404"/>
                  <a:pt x="484" y="401"/>
                  <a:pt x="481" y="402"/>
                </a:cubicBezTo>
                <a:close/>
                <a:moveTo>
                  <a:pt x="463" y="405"/>
                </a:moveTo>
                <a:cubicBezTo>
                  <a:pt x="460" y="405"/>
                  <a:pt x="455" y="409"/>
                  <a:pt x="453" y="413"/>
                </a:cubicBezTo>
                <a:cubicBezTo>
                  <a:pt x="450" y="417"/>
                  <a:pt x="451" y="420"/>
                  <a:pt x="454" y="420"/>
                </a:cubicBezTo>
                <a:cubicBezTo>
                  <a:pt x="457" y="419"/>
                  <a:pt x="462" y="415"/>
                  <a:pt x="464" y="411"/>
                </a:cubicBezTo>
                <a:cubicBezTo>
                  <a:pt x="466" y="407"/>
                  <a:pt x="466" y="404"/>
                  <a:pt x="463" y="405"/>
                </a:cubicBezTo>
                <a:close/>
                <a:moveTo>
                  <a:pt x="445" y="408"/>
                </a:moveTo>
                <a:cubicBezTo>
                  <a:pt x="442" y="408"/>
                  <a:pt x="437" y="412"/>
                  <a:pt x="435" y="416"/>
                </a:cubicBezTo>
                <a:cubicBezTo>
                  <a:pt x="433" y="420"/>
                  <a:pt x="433" y="423"/>
                  <a:pt x="436" y="422"/>
                </a:cubicBezTo>
                <a:cubicBezTo>
                  <a:pt x="439" y="422"/>
                  <a:pt x="444" y="418"/>
                  <a:pt x="446" y="414"/>
                </a:cubicBezTo>
                <a:cubicBezTo>
                  <a:pt x="449" y="410"/>
                  <a:pt x="448" y="407"/>
                  <a:pt x="445" y="408"/>
                </a:cubicBezTo>
                <a:close/>
                <a:moveTo>
                  <a:pt x="418" y="425"/>
                </a:moveTo>
                <a:cubicBezTo>
                  <a:pt x="421" y="425"/>
                  <a:pt x="426" y="421"/>
                  <a:pt x="428" y="417"/>
                </a:cubicBezTo>
                <a:cubicBezTo>
                  <a:pt x="431" y="413"/>
                  <a:pt x="430" y="410"/>
                  <a:pt x="427" y="411"/>
                </a:cubicBezTo>
                <a:cubicBezTo>
                  <a:pt x="424" y="411"/>
                  <a:pt x="420" y="415"/>
                  <a:pt x="417" y="419"/>
                </a:cubicBezTo>
                <a:cubicBezTo>
                  <a:pt x="415" y="423"/>
                  <a:pt x="415" y="426"/>
                  <a:pt x="418" y="425"/>
                </a:cubicBezTo>
                <a:close/>
                <a:moveTo>
                  <a:pt x="411" y="420"/>
                </a:moveTo>
                <a:cubicBezTo>
                  <a:pt x="413" y="416"/>
                  <a:pt x="412" y="413"/>
                  <a:pt x="409" y="414"/>
                </a:cubicBezTo>
                <a:cubicBezTo>
                  <a:pt x="406" y="414"/>
                  <a:pt x="402" y="418"/>
                  <a:pt x="399" y="422"/>
                </a:cubicBezTo>
                <a:cubicBezTo>
                  <a:pt x="397" y="426"/>
                  <a:pt x="397" y="429"/>
                  <a:pt x="401" y="429"/>
                </a:cubicBezTo>
                <a:cubicBezTo>
                  <a:pt x="404" y="428"/>
                  <a:pt x="408" y="424"/>
                  <a:pt x="411" y="420"/>
                </a:cubicBezTo>
                <a:close/>
                <a:moveTo>
                  <a:pt x="392" y="417"/>
                </a:moveTo>
                <a:cubicBezTo>
                  <a:pt x="389" y="418"/>
                  <a:pt x="384" y="421"/>
                  <a:pt x="382" y="425"/>
                </a:cubicBezTo>
                <a:cubicBezTo>
                  <a:pt x="379" y="429"/>
                  <a:pt x="380" y="432"/>
                  <a:pt x="383" y="432"/>
                </a:cubicBezTo>
                <a:cubicBezTo>
                  <a:pt x="386" y="431"/>
                  <a:pt x="390" y="427"/>
                  <a:pt x="393" y="423"/>
                </a:cubicBezTo>
                <a:cubicBezTo>
                  <a:pt x="395" y="419"/>
                  <a:pt x="395" y="417"/>
                  <a:pt x="392" y="417"/>
                </a:cubicBezTo>
                <a:close/>
                <a:moveTo>
                  <a:pt x="374" y="420"/>
                </a:moveTo>
                <a:cubicBezTo>
                  <a:pt x="371" y="421"/>
                  <a:pt x="367" y="424"/>
                  <a:pt x="364" y="428"/>
                </a:cubicBezTo>
                <a:cubicBezTo>
                  <a:pt x="362" y="432"/>
                  <a:pt x="362" y="435"/>
                  <a:pt x="365" y="435"/>
                </a:cubicBezTo>
                <a:cubicBezTo>
                  <a:pt x="368" y="434"/>
                  <a:pt x="373" y="430"/>
                  <a:pt x="375" y="426"/>
                </a:cubicBezTo>
                <a:cubicBezTo>
                  <a:pt x="378" y="422"/>
                  <a:pt x="377" y="420"/>
                  <a:pt x="374" y="420"/>
                </a:cubicBezTo>
                <a:close/>
                <a:moveTo>
                  <a:pt x="357" y="423"/>
                </a:moveTo>
                <a:cubicBezTo>
                  <a:pt x="354" y="424"/>
                  <a:pt x="349" y="428"/>
                  <a:pt x="347" y="432"/>
                </a:cubicBezTo>
                <a:cubicBezTo>
                  <a:pt x="344" y="436"/>
                  <a:pt x="345" y="438"/>
                  <a:pt x="348" y="438"/>
                </a:cubicBezTo>
                <a:cubicBezTo>
                  <a:pt x="351" y="437"/>
                  <a:pt x="355" y="434"/>
                  <a:pt x="358" y="430"/>
                </a:cubicBezTo>
                <a:cubicBezTo>
                  <a:pt x="360" y="426"/>
                  <a:pt x="360" y="423"/>
                  <a:pt x="357" y="423"/>
                </a:cubicBezTo>
                <a:close/>
                <a:moveTo>
                  <a:pt x="339" y="426"/>
                </a:moveTo>
                <a:cubicBezTo>
                  <a:pt x="336" y="427"/>
                  <a:pt x="332" y="431"/>
                  <a:pt x="329" y="435"/>
                </a:cubicBezTo>
                <a:cubicBezTo>
                  <a:pt x="327" y="439"/>
                  <a:pt x="327" y="442"/>
                  <a:pt x="330" y="441"/>
                </a:cubicBezTo>
                <a:cubicBezTo>
                  <a:pt x="333" y="440"/>
                  <a:pt x="338" y="437"/>
                  <a:pt x="340" y="433"/>
                </a:cubicBezTo>
                <a:cubicBezTo>
                  <a:pt x="343" y="429"/>
                  <a:pt x="342" y="426"/>
                  <a:pt x="339" y="426"/>
                </a:cubicBezTo>
                <a:close/>
                <a:moveTo>
                  <a:pt x="322" y="430"/>
                </a:moveTo>
                <a:cubicBezTo>
                  <a:pt x="319" y="430"/>
                  <a:pt x="314" y="434"/>
                  <a:pt x="312" y="438"/>
                </a:cubicBezTo>
                <a:cubicBezTo>
                  <a:pt x="309" y="442"/>
                  <a:pt x="310" y="445"/>
                  <a:pt x="313" y="444"/>
                </a:cubicBezTo>
                <a:cubicBezTo>
                  <a:pt x="316" y="444"/>
                  <a:pt x="320" y="440"/>
                  <a:pt x="323" y="436"/>
                </a:cubicBezTo>
                <a:cubicBezTo>
                  <a:pt x="325" y="432"/>
                  <a:pt x="325" y="429"/>
                  <a:pt x="322" y="430"/>
                </a:cubicBezTo>
                <a:close/>
                <a:moveTo>
                  <a:pt x="305" y="433"/>
                </a:moveTo>
                <a:cubicBezTo>
                  <a:pt x="302" y="433"/>
                  <a:pt x="297" y="437"/>
                  <a:pt x="295" y="441"/>
                </a:cubicBezTo>
                <a:cubicBezTo>
                  <a:pt x="292" y="445"/>
                  <a:pt x="292" y="448"/>
                  <a:pt x="295" y="447"/>
                </a:cubicBezTo>
                <a:cubicBezTo>
                  <a:pt x="298" y="447"/>
                  <a:pt x="303" y="443"/>
                  <a:pt x="305" y="439"/>
                </a:cubicBezTo>
                <a:cubicBezTo>
                  <a:pt x="308" y="435"/>
                  <a:pt x="308" y="432"/>
                  <a:pt x="305" y="433"/>
                </a:cubicBezTo>
                <a:close/>
                <a:moveTo>
                  <a:pt x="288" y="442"/>
                </a:moveTo>
                <a:cubicBezTo>
                  <a:pt x="291" y="438"/>
                  <a:pt x="290" y="435"/>
                  <a:pt x="287" y="436"/>
                </a:cubicBezTo>
                <a:cubicBezTo>
                  <a:pt x="284" y="437"/>
                  <a:pt x="280" y="440"/>
                  <a:pt x="277" y="444"/>
                </a:cubicBezTo>
                <a:cubicBezTo>
                  <a:pt x="275" y="448"/>
                  <a:pt x="275" y="451"/>
                  <a:pt x="278" y="451"/>
                </a:cubicBezTo>
                <a:cubicBezTo>
                  <a:pt x="281" y="450"/>
                  <a:pt x="286" y="446"/>
                  <a:pt x="288" y="442"/>
                </a:cubicBezTo>
                <a:close/>
                <a:moveTo>
                  <a:pt x="271" y="446"/>
                </a:moveTo>
                <a:cubicBezTo>
                  <a:pt x="273" y="442"/>
                  <a:pt x="273" y="439"/>
                  <a:pt x="270" y="439"/>
                </a:cubicBezTo>
                <a:cubicBezTo>
                  <a:pt x="267" y="440"/>
                  <a:pt x="263" y="444"/>
                  <a:pt x="260" y="448"/>
                </a:cubicBezTo>
                <a:cubicBezTo>
                  <a:pt x="258" y="452"/>
                  <a:pt x="258" y="454"/>
                  <a:pt x="261" y="454"/>
                </a:cubicBezTo>
                <a:cubicBezTo>
                  <a:pt x="264" y="453"/>
                  <a:pt x="268" y="450"/>
                  <a:pt x="271" y="446"/>
                </a:cubicBezTo>
                <a:close/>
                <a:moveTo>
                  <a:pt x="254" y="449"/>
                </a:moveTo>
                <a:cubicBezTo>
                  <a:pt x="256" y="445"/>
                  <a:pt x="256" y="442"/>
                  <a:pt x="253" y="443"/>
                </a:cubicBezTo>
                <a:cubicBezTo>
                  <a:pt x="250" y="443"/>
                  <a:pt x="246" y="447"/>
                  <a:pt x="243" y="451"/>
                </a:cubicBezTo>
                <a:cubicBezTo>
                  <a:pt x="240" y="455"/>
                  <a:pt x="241" y="458"/>
                  <a:pt x="244" y="457"/>
                </a:cubicBezTo>
                <a:cubicBezTo>
                  <a:pt x="247" y="457"/>
                  <a:pt x="251" y="453"/>
                  <a:pt x="254" y="449"/>
                </a:cubicBezTo>
                <a:close/>
                <a:moveTo>
                  <a:pt x="236" y="446"/>
                </a:moveTo>
                <a:cubicBezTo>
                  <a:pt x="233" y="447"/>
                  <a:pt x="229" y="450"/>
                  <a:pt x="226" y="454"/>
                </a:cubicBezTo>
                <a:cubicBezTo>
                  <a:pt x="223" y="458"/>
                  <a:pt x="224" y="461"/>
                  <a:pt x="227" y="461"/>
                </a:cubicBezTo>
                <a:cubicBezTo>
                  <a:pt x="230" y="460"/>
                  <a:pt x="234" y="456"/>
                  <a:pt x="237" y="452"/>
                </a:cubicBezTo>
                <a:cubicBezTo>
                  <a:pt x="239" y="448"/>
                  <a:pt x="239" y="445"/>
                  <a:pt x="236" y="446"/>
                </a:cubicBezTo>
                <a:close/>
                <a:moveTo>
                  <a:pt x="209" y="458"/>
                </a:moveTo>
                <a:cubicBezTo>
                  <a:pt x="207" y="462"/>
                  <a:pt x="207" y="464"/>
                  <a:pt x="210" y="464"/>
                </a:cubicBezTo>
                <a:cubicBezTo>
                  <a:pt x="213" y="463"/>
                  <a:pt x="217" y="460"/>
                  <a:pt x="220" y="456"/>
                </a:cubicBezTo>
                <a:cubicBezTo>
                  <a:pt x="222" y="451"/>
                  <a:pt x="222" y="449"/>
                  <a:pt x="219" y="449"/>
                </a:cubicBezTo>
                <a:cubicBezTo>
                  <a:pt x="216" y="450"/>
                  <a:pt x="212" y="454"/>
                  <a:pt x="209" y="458"/>
                </a:cubicBezTo>
                <a:close/>
                <a:moveTo>
                  <a:pt x="192" y="461"/>
                </a:moveTo>
                <a:cubicBezTo>
                  <a:pt x="190" y="465"/>
                  <a:pt x="190" y="468"/>
                  <a:pt x="193" y="467"/>
                </a:cubicBezTo>
                <a:cubicBezTo>
                  <a:pt x="196" y="467"/>
                  <a:pt x="200" y="463"/>
                  <a:pt x="203" y="459"/>
                </a:cubicBezTo>
                <a:cubicBezTo>
                  <a:pt x="206" y="455"/>
                  <a:pt x="205" y="452"/>
                  <a:pt x="202" y="453"/>
                </a:cubicBezTo>
                <a:cubicBezTo>
                  <a:pt x="199" y="453"/>
                  <a:pt x="195" y="457"/>
                  <a:pt x="192" y="461"/>
                </a:cubicBezTo>
                <a:close/>
                <a:moveTo>
                  <a:pt x="176" y="464"/>
                </a:moveTo>
                <a:cubicBezTo>
                  <a:pt x="173" y="468"/>
                  <a:pt x="173" y="471"/>
                  <a:pt x="176" y="471"/>
                </a:cubicBezTo>
                <a:cubicBezTo>
                  <a:pt x="179" y="470"/>
                  <a:pt x="183" y="466"/>
                  <a:pt x="186" y="462"/>
                </a:cubicBezTo>
                <a:cubicBezTo>
                  <a:pt x="189" y="458"/>
                  <a:pt x="189" y="455"/>
                  <a:pt x="186" y="456"/>
                </a:cubicBezTo>
                <a:cubicBezTo>
                  <a:pt x="183" y="457"/>
                  <a:pt x="178" y="460"/>
                  <a:pt x="176" y="464"/>
                </a:cubicBezTo>
                <a:close/>
                <a:moveTo>
                  <a:pt x="159" y="474"/>
                </a:moveTo>
                <a:cubicBezTo>
                  <a:pt x="162" y="473"/>
                  <a:pt x="167" y="470"/>
                  <a:pt x="169" y="466"/>
                </a:cubicBezTo>
                <a:cubicBezTo>
                  <a:pt x="172" y="462"/>
                  <a:pt x="172" y="459"/>
                  <a:pt x="169" y="459"/>
                </a:cubicBezTo>
                <a:cubicBezTo>
                  <a:pt x="166" y="460"/>
                  <a:pt x="162" y="464"/>
                  <a:pt x="159" y="468"/>
                </a:cubicBezTo>
                <a:cubicBezTo>
                  <a:pt x="156" y="472"/>
                  <a:pt x="156" y="475"/>
                  <a:pt x="159" y="474"/>
                </a:cubicBezTo>
                <a:close/>
                <a:moveTo>
                  <a:pt x="143" y="477"/>
                </a:moveTo>
                <a:cubicBezTo>
                  <a:pt x="146" y="477"/>
                  <a:pt x="150" y="473"/>
                  <a:pt x="153" y="469"/>
                </a:cubicBezTo>
                <a:cubicBezTo>
                  <a:pt x="155" y="465"/>
                  <a:pt x="155" y="462"/>
                  <a:pt x="152" y="463"/>
                </a:cubicBezTo>
                <a:cubicBezTo>
                  <a:pt x="150" y="463"/>
                  <a:pt x="145" y="467"/>
                  <a:pt x="142" y="471"/>
                </a:cubicBezTo>
                <a:cubicBezTo>
                  <a:pt x="140" y="475"/>
                  <a:pt x="140" y="478"/>
                  <a:pt x="143" y="477"/>
                </a:cubicBezTo>
                <a:close/>
                <a:moveTo>
                  <a:pt x="2976" y="388"/>
                </a:moveTo>
                <a:cubicBezTo>
                  <a:pt x="2978" y="392"/>
                  <a:pt x="2983" y="396"/>
                  <a:pt x="2986" y="396"/>
                </a:cubicBezTo>
                <a:cubicBezTo>
                  <a:pt x="2989" y="397"/>
                  <a:pt x="2989" y="394"/>
                  <a:pt x="2987" y="390"/>
                </a:cubicBezTo>
                <a:cubicBezTo>
                  <a:pt x="2984" y="386"/>
                  <a:pt x="2980" y="382"/>
                  <a:pt x="2977" y="381"/>
                </a:cubicBezTo>
                <a:cubicBezTo>
                  <a:pt x="2974" y="381"/>
                  <a:pt x="2973" y="384"/>
                  <a:pt x="2976" y="388"/>
                </a:cubicBezTo>
                <a:close/>
                <a:moveTo>
                  <a:pt x="2959" y="385"/>
                </a:moveTo>
                <a:cubicBezTo>
                  <a:pt x="2961" y="389"/>
                  <a:pt x="2966" y="393"/>
                  <a:pt x="2969" y="393"/>
                </a:cubicBezTo>
                <a:cubicBezTo>
                  <a:pt x="2972" y="394"/>
                  <a:pt x="2972" y="391"/>
                  <a:pt x="2969" y="387"/>
                </a:cubicBezTo>
                <a:cubicBezTo>
                  <a:pt x="2967" y="383"/>
                  <a:pt x="2962" y="379"/>
                  <a:pt x="2959" y="379"/>
                </a:cubicBezTo>
                <a:cubicBezTo>
                  <a:pt x="2956" y="378"/>
                  <a:pt x="2956" y="381"/>
                  <a:pt x="2959" y="385"/>
                </a:cubicBezTo>
                <a:close/>
                <a:moveTo>
                  <a:pt x="2951" y="390"/>
                </a:moveTo>
                <a:cubicBezTo>
                  <a:pt x="2954" y="391"/>
                  <a:pt x="2955" y="388"/>
                  <a:pt x="2952" y="384"/>
                </a:cubicBezTo>
                <a:cubicBezTo>
                  <a:pt x="2950" y="380"/>
                  <a:pt x="2945" y="376"/>
                  <a:pt x="2942" y="376"/>
                </a:cubicBezTo>
                <a:cubicBezTo>
                  <a:pt x="2939" y="375"/>
                  <a:pt x="2939" y="378"/>
                  <a:pt x="2941" y="382"/>
                </a:cubicBezTo>
                <a:cubicBezTo>
                  <a:pt x="2944" y="386"/>
                  <a:pt x="2948" y="390"/>
                  <a:pt x="2951" y="390"/>
                </a:cubicBezTo>
                <a:close/>
                <a:moveTo>
                  <a:pt x="2838" y="360"/>
                </a:moveTo>
                <a:cubicBezTo>
                  <a:pt x="2835" y="359"/>
                  <a:pt x="2834" y="362"/>
                  <a:pt x="2837" y="366"/>
                </a:cubicBezTo>
                <a:cubicBezTo>
                  <a:pt x="2839" y="370"/>
                  <a:pt x="2843" y="374"/>
                  <a:pt x="2846" y="374"/>
                </a:cubicBezTo>
                <a:cubicBezTo>
                  <a:pt x="2849" y="375"/>
                  <a:pt x="2850" y="372"/>
                  <a:pt x="2848" y="368"/>
                </a:cubicBezTo>
                <a:cubicBezTo>
                  <a:pt x="2845" y="364"/>
                  <a:pt x="2841" y="360"/>
                  <a:pt x="2838" y="360"/>
                </a:cubicBezTo>
                <a:close/>
                <a:moveTo>
                  <a:pt x="2820" y="357"/>
                </a:moveTo>
                <a:cubicBezTo>
                  <a:pt x="2817" y="357"/>
                  <a:pt x="2816" y="360"/>
                  <a:pt x="2819" y="364"/>
                </a:cubicBezTo>
                <a:cubicBezTo>
                  <a:pt x="2821" y="368"/>
                  <a:pt x="2826" y="371"/>
                  <a:pt x="2829" y="372"/>
                </a:cubicBezTo>
                <a:cubicBezTo>
                  <a:pt x="2832" y="372"/>
                  <a:pt x="2832" y="369"/>
                  <a:pt x="2830" y="365"/>
                </a:cubicBezTo>
                <a:cubicBezTo>
                  <a:pt x="2828" y="361"/>
                  <a:pt x="2823" y="358"/>
                  <a:pt x="2820" y="357"/>
                </a:cubicBezTo>
                <a:close/>
                <a:moveTo>
                  <a:pt x="2802" y="355"/>
                </a:moveTo>
                <a:cubicBezTo>
                  <a:pt x="2799" y="354"/>
                  <a:pt x="2799" y="357"/>
                  <a:pt x="2801" y="361"/>
                </a:cubicBezTo>
                <a:cubicBezTo>
                  <a:pt x="2803" y="365"/>
                  <a:pt x="2808" y="369"/>
                  <a:pt x="2811" y="369"/>
                </a:cubicBezTo>
                <a:cubicBezTo>
                  <a:pt x="2814" y="369"/>
                  <a:pt x="2815" y="367"/>
                  <a:pt x="2812" y="363"/>
                </a:cubicBezTo>
                <a:cubicBezTo>
                  <a:pt x="2810" y="359"/>
                  <a:pt x="2805" y="355"/>
                  <a:pt x="2802" y="355"/>
                </a:cubicBezTo>
                <a:close/>
                <a:moveTo>
                  <a:pt x="2785" y="352"/>
                </a:moveTo>
                <a:cubicBezTo>
                  <a:pt x="2782" y="352"/>
                  <a:pt x="2781" y="354"/>
                  <a:pt x="2783" y="358"/>
                </a:cubicBezTo>
                <a:cubicBezTo>
                  <a:pt x="2786" y="362"/>
                  <a:pt x="2790" y="366"/>
                  <a:pt x="2793" y="366"/>
                </a:cubicBezTo>
                <a:cubicBezTo>
                  <a:pt x="2796" y="367"/>
                  <a:pt x="2797" y="364"/>
                  <a:pt x="2794" y="360"/>
                </a:cubicBezTo>
                <a:cubicBezTo>
                  <a:pt x="2792" y="356"/>
                  <a:pt x="2788" y="352"/>
                  <a:pt x="2785" y="352"/>
                </a:cubicBezTo>
                <a:close/>
                <a:moveTo>
                  <a:pt x="2765" y="356"/>
                </a:moveTo>
                <a:cubicBezTo>
                  <a:pt x="2768" y="360"/>
                  <a:pt x="2772" y="364"/>
                  <a:pt x="2775" y="364"/>
                </a:cubicBezTo>
                <a:cubicBezTo>
                  <a:pt x="2778" y="364"/>
                  <a:pt x="2779" y="362"/>
                  <a:pt x="2777" y="358"/>
                </a:cubicBezTo>
                <a:cubicBezTo>
                  <a:pt x="2774" y="354"/>
                  <a:pt x="2770" y="350"/>
                  <a:pt x="2767" y="350"/>
                </a:cubicBezTo>
                <a:cubicBezTo>
                  <a:pt x="2764" y="349"/>
                  <a:pt x="2763" y="352"/>
                  <a:pt x="2765" y="356"/>
                </a:cubicBezTo>
                <a:close/>
                <a:moveTo>
                  <a:pt x="2747" y="354"/>
                </a:moveTo>
                <a:cubicBezTo>
                  <a:pt x="2750" y="358"/>
                  <a:pt x="2754" y="361"/>
                  <a:pt x="2757" y="362"/>
                </a:cubicBezTo>
                <a:cubicBezTo>
                  <a:pt x="2760" y="362"/>
                  <a:pt x="2761" y="359"/>
                  <a:pt x="2759" y="355"/>
                </a:cubicBezTo>
                <a:cubicBezTo>
                  <a:pt x="2756" y="351"/>
                  <a:pt x="2752" y="348"/>
                  <a:pt x="2749" y="347"/>
                </a:cubicBezTo>
                <a:cubicBezTo>
                  <a:pt x="2746" y="347"/>
                  <a:pt x="2745" y="350"/>
                  <a:pt x="2747" y="354"/>
                </a:cubicBezTo>
                <a:close/>
                <a:moveTo>
                  <a:pt x="2731" y="345"/>
                </a:moveTo>
                <a:cubicBezTo>
                  <a:pt x="2728" y="344"/>
                  <a:pt x="2727" y="347"/>
                  <a:pt x="2730" y="351"/>
                </a:cubicBezTo>
                <a:cubicBezTo>
                  <a:pt x="2732" y="355"/>
                  <a:pt x="2736" y="359"/>
                  <a:pt x="2739" y="359"/>
                </a:cubicBezTo>
                <a:cubicBezTo>
                  <a:pt x="2742" y="360"/>
                  <a:pt x="2743" y="357"/>
                  <a:pt x="2741" y="353"/>
                </a:cubicBezTo>
                <a:cubicBezTo>
                  <a:pt x="2739" y="349"/>
                  <a:pt x="2734" y="345"/>
                  <a:pt x="2731" y="345"/>
                </a:cubicBezTo>
                <a:close/>
                <a:moveTo>
                  <a:pt x="2713" y="342"/>
                </a:moveTo>
                <a:cubicBezTo>
                  <a:pt x="2710" y="342"/>
                  <a:pt x="2709" y="345"/>
                  <a:pt x="2711" y="349"/>
                </a:cubicBezTo>
                <a:cubicBezTo>
                  <a:pt x="2714" y="353"/>
                  <a:pt x="2718" y="356"/>
                  <a:pt x="2721" y="357"/>
                </a:cubicBezTo>
                <a:cubicBezTo>
                  <a:pt x="2724" y="357"/>
                  <a:pt x="2725" y="354"/>
                  <a:pt x="2723" y="350"/>
                </a:cubicBezTo>
                <a:cubicBezTo>
                  <a:pt x="2721" y="346"/>
                  <a:pt x="2716" y="343"/>
                  <a:pt x="2713" y="342"/>
                </a:cubicBezTo>
                <a:close/>
                <a:moveTo>
                  <a:pt x="2693" y="347"/>
                </a:moveTo>
                <a:cubicBezTo>
                  <a:pt x="2696" y="350"/>
                  <a:pt x="2700" y="354"/>
                  <a:pt x="2703" y="354"/>
                </a:cubicBezTo>
                <a:cubicBezTo>
                  <a:pt x="2706" y="355"/>
                  <a:pt x="2707" y="352"/>
                  <a:pt x="2705" y="348"/>
                </a:cubicBezTo>
                <a:cubicBezTo>
                  <a:pt x="2703" y="344"/>
                  <a:pt x="2698" y="340"/>
                  <a:pt x="2695" y="340"/>
                </a:cubicBezTo>
                <a:cubicBezTo>
                  <a:pt x="2692" y="340"/>
                  <a:pt x="2691" y="343"/>
                  <a:pt x="2693" y="347"/>
                </a:cubicBezTo>
                <a:close/>
                <a:moveTo>
                  <a:pt x="2675" y="344"/>
                </a:moveTo>
                <a:cubicBezTo>
                  <a:pt x="2677" y="348"/>
                  <a:pt x="2682" y="352"/>
                  <a:pt x="2685" y="352"/>
                </a:cubicBezTo>
                <a:cubicBezTo>
                  <a:pt x="2688" y="353"/>
                  <a:pt x="2689" y="350"/>
                  <a:pt x="2687" y="346"/>
                </a:cubicBezTo>
                <a:cubicBezTo>
                  <a:pt x="2685" y="342"/>
                  <a:pt x="2680" y="338"/>
                  <a:pt x="2677" y="338"/>
                </a:cubicBezTo>
                <a:cubicBezTo>
                  <a:pt x="2674" y="337"/>
                  <a:pt x="2673" y="340"/>
                  <a:pt x="2675" y="344"/>
                </a:cubicBezTo>
                <a:close/>
                <a:moveTo>
                  <a:pt x="2657" y="342"/>
                </a:moveTo>
                <a:cubicBezTo>
                  <a:pt x="2659" y="346"/>
                  <a:pt x="2663" y="350"/>
                  <a:pt x="2667" y="350"/>
                </a:cubicBezTo>
                <a:cubicBezTo>
                  <a:pt x="2670" y="350"/>
                  <a:pt x="2671" y="347"/>
                  <a:pt x="2669" y="343"/>
                </a:cubicBezTo>
                <a:cubicBezTo>
                  <a:pt x="2666" y="339"/>
                  <a:pt x="2662" y="336"/>
                  <a:pt x="2659" y="336"/>
                </a:cubicBezTo>
                <a:cubicBezTo>
                  <a:pt x="2656" y="335"/>
                  <a:pt x="2655" y="338"/>
                  <a:pt x="2657" y="342"/>
                </a:cubicBezTo>
                <a:close/>
                <a:moveTo>
                  <a:pt x="2639" y="340"/>
                </a:moveTo>
                <a:cubicBezTo>
                  <a:pt x="2641" y="344"/>
                  <a:pt x="2645" y="347"/>
                  <a:pt x="2648" y="348"/>
                </a:cubicBezTo>
                <a:cubicBezTo>
                  <a:pt x="2652" y="348"/>
                  <a:pt x="2652" y="345"/>
                  <a:pt x="2650" y="341"/>
                </a:cubicBezTo>
                <a:cubicBezTo>
                  <a:pt x="2648" y="337"/>
                  <a:pt x="2644" y="334"/>
                  <a:pt x="2641" y="333"/>
                </a:cubicBezTo>
                <a:cubicBezTo>
                  <a:pt x="2638" y="333"/>
                  <a:pt x="2637" y="336"/>
                  <a:pt x="2639" y="340"/>
                </a:cubicBezTo>
                <a:close/>
                <a:moveTo>
                  <a:pt x="2621" y="338"/>
                </a:moveTo>
                <a:cubicBezTo>
                  <a:pt x="2623" y="342"/>
                  <a:pt x="2627" y="345"/>
                  <a:pt x="2630" y="345"/>
                </a:cubicBezTo>
                <a:cubicBezTo>
                  <a:pt x="2633" y="346"/>
                  <a:pt x="2634" y="343"/>
                  <a:pt x="2632" y="339"/>
                </a:cubicBezTo>
                <a:cubicBezTo>
                  <a:pt x="2630" y="335"/>
                  <a:pt x="2626" y="332"/>
                  <a:pt x="2623" y="331"/>
                </a:cubicBezTo>
                <a:cubicBezTo>
                  <a:pt x="2619" y="331"/>
                  <a:pt x="2619" y="334"/>
                  <a:pt x="2621" y="338"/>
                </a:cubicBezTo>
                <a:close/>
                <a:moveTo>
                  <a:pt x="2604" y="329"/>
                </a:moveTo>
                <a:cubicBezTo>
                  <a:pt x="2601" y="329"/>
                  <a:pt x="2600" y="332"/>
                  <a:pt x="2602" y="336"/>
                </a:cubicBezTo>
                <a:cubicBezTo>
                  <a:pt x="2604" y="339"/>
                  <a:pt x="2609" y="343"/>
                  <a:pt x="2612" y="343"/>
                </a:cubicBezTo>
                <a:cubicBezTo>
                  <a:pt x="2615" y="344"/>
                  <a:pt x="2616" y="341"/>
                  <a:pt x="2614" y="337"/>
                </a:cubicBezTo>
                <a:cubicBezTo>
                  <a:pt x="2612" y="333"/>
                  <a:pt x="2608" y="329"/>
                  <a:pt x="2604" y="329"/>
                </a:cubicBezTo>
                <a:close/>
                <a:moveTo>
                  <a:pt x="2586" y="327"/>
                </a:moveTo>
                <a:cubicBezTo>
                  <a:pt x="2583" y="327"/>
                  <a:pt x="2582" y="329"/>
                  <a:pt x="2584" y="333"/>
                </a:cubicBezTo>
                <a:cubicBezTo>
                  <a:pt x="2586" y="337"/>
                  <a:pt x="2590" y="341"/>
                  <a:pt x="2593" y="341"/>
                </a:cubicBezTo>
                <a:cubicBezTo>
                  <a:pt x="2596" y="342"/>
                  <a:pt x="2597" y="339"/>
                  <a:pt x="2595" y="335"/>
                </a:cubicBezTo>
                <a:cubicBezTo>
                  <a:pt x="2593" y="331"/>
                  <a:pt x="2589" y="327"/>
                  <a:pt x="2586" y="327"/>
                </a:cubicBezTo>
                <a:close/>
                <a:moveTo>
                  <a:pt x="2568" y="325"/>
                </a:moveTo>
                <a:cubicBezTo>
                  <a:pt x="2565" y="325"/>
                  <a:pt x="2564" y="327"/>
                  <a:pt x="2565" y="331"/>
                </a:cubicBezTo>
                <a:cubicBezTo>
                  <a:pt x="2567" y="335"/>
                  <a:pt x="2572" y="339"/>
                  <a:pt x="2575" y="339"/>
                </a:cubicBezTo>
                <a:cubicBezTo>
                  <a:pt x="2578" y="340"/>
                  <a:pt x="2579" y="337"/>
                  <a:pt x="2577" y="333"/>
                </a:cubicBezTo>
                <a:cubicBezTo>
                  <a:pt x="2575" y="329"/>
                  <a:pt x="2571" y="325"/>
                  <a:pt x="2568" y="325"/>
                </a:cubicBezTo>
                <a:close/>
                <a:moveTo>
                  <a:pt x="2549" y="323"/>
                </a:moveTo>
                <a:cubicBezTo>
                  <a:pt x="2546" y="323"/>
                  <a:pt x="2545" y="325"/>
                  <a:pt x="2547" y="329"/>
                </a:cubicBezTo>
                <a:cubicBezTo>
                  <a:pt x="2549" y="333"/>
                  <a:pt x="2553" y="337"/>
                  <a:pt x="2556" y="337"/>
                </a:cubicBezTo>
                <a:cubicBezTo>
                  <a:pt x="2560" y="338"/>
                  <a:pt x="2561" y="335"/>
                  <a:pt x="2559" y="331"/>
                </a:cubicBezTo>
                <a:cubicBezTo>
                  <a:pt x="2557" y="327"/>
                  <a:pt x="2553" y="323"/>
                  <a:pt x="2549" y="323"/>
                </a:cubicBezTo>
                <a:close/>
                <a:moveTo>
                  <a:pt x="2529" y="327"/>
                </a:moveTo>
                <a:cubicBezTo>
                  <a:pt x="2530" y="331"/>
                  <a:pt x="2535" y="335"/>
                  <a:pt x="2538" y="335"/>
                </a:cubicBezTo>
                <a:cubicBezTo>
                  <a:pt x="2541" y="336"/>
                  <a:pt x="2542" y="333"/>
                  <a:pt x="2540" y="329"/>
                </a:cubicBezTo>
                <a:cubicBezTo>
                  <a:pt x="2538" y="325"/>
                  <a:pt x="2534" y="321"/>
                  <a:pt x="2531" y="321"/>
                </a:cubicBezTo>
                <a:cubicBezTo>
                  <a:pt x="2528" y="321"/>
                  <a:pt x="2527" y="323"/>
                  <a:pt x="2529" y="327"/>
                </a:cubicBezTo>
                <a:close/>
                <a:moveTo>
                  <a:pt x="2510" y="325"/>
                </a:moveTo>
                <a:cubicBezTo>
                  <a:pt x="2512" y="329"/>
                  <a:pt x="2516" y="333"/>
                  <a:pt x="2519" y="333"/>
                </a:cubicBezTo>
                <a:cubicBezTo>
                  <a:pt x="2522" y="334"/>
                  <a:pt x="2523" y="331"/>
                  <a:pt x="2522" y="327"/>
                </a:cubicBezTo>
                <a:cubicBezTo>
                  <a:pt x="2520" y="323"/>
                  <a:pt x="2516" y="319"/>
                  <a:pt x="2512" y="319"/>
                </a:cubicBezTo>
                <a:cubicBezTo>
                  <a:pt x="2509" y="319"/>
                  <a:pt x="2508" y="322"/>
                  <a:pt x="2510" y="325"/>
                </a:cubicBezTo>
                <a:close/>
                <a:moveTo>
                  <a:pt x="2491" y="324"/>
                </a:moveTo>
                <a:cubicBezTo>
                  <a:pt x="2493" y="328"/>
                  <a:pt x="2497" y="331"/>
                  <a:pt x="2500" y="331"/>
                </a:cubicBezTo>
                <a:cubicBezTo>
                  <a:pt x="2504" y="332"/>
                  <a:pt x="2505" y="329"/>
                  <a:pt x="2503" y="325"/>
                </a:cubicBezTo>
                <a:cubicBezTo>
                  <a:pt x="2501" y="321"/>
                  <a:pt x="2497" y="317"/>
                  <a:pt x="2494" y="317"/>
                </a:cubicBezTo>
                <a:cubicBezTo>
                  <a:pt x="2491" y="317"/>
                  <a:pt x="2490" y="320"/>
                  <a:pt x="2491" y="324"/>
                </a:cubicBezTo>
                <a:close/>
                <a:moveTo>
                  <a:pt x="2484" y="323"/>
                </a:moveTo>
                <a:cubicBezTo>
                  <a:pt x="2483" y="319"/>
                  <a:pt x="2479" y="316"/>
                  <a:pt x="2475" y="315"/>
                </a:cubicBezTo>
                <a:cubicBezTo>
                  <a:pt x="2472" y="315"/>
                  <a:pt x="2471" y="318"/>
                  <a:pt x="2473" y="322"/>
                </a:cubicBezTo>
                <a:cubicBezTo>
                  <a:pt x="2474" y="326"/>
                  <a:pt x="2479" y="329"/>
                  <a:pt x="2482" y="329"/>
                </a:cubicBezTo>
                <a:cubicBezTo>
                  <a:pt x="2485" y="330"/>
                  <a:pt x="2486" y="327"/>
                  <a:pt x="2484" y="323"/>
                </a:cubicBezTo>
                <a:close/>
                <a:moveTo>
                  <a:pt x="2454" y="320"/>
                </a:moveTo>
                <a:cubicBezTo>
                  <a:pt x="2456" y="324"/>
                  <a:pt x="2460" y="327"/>
                  <a:pt x="2463" y="328"/>
                </a:cubicBezTo>
                <a:cubicBezTo>
                  <a:pt x="2466" y="328"/>
                  <a:pt x="2468" y="325"/>
                  <a:pt x="2466" y="321"/>
                </a:cubicBezTo>
                <a:cubicBezTo>
                  <a:pt x="2464" y="317"/>
                  <a:pt x="2460" y="314"/>
                  <a:pt x="2457" y="313"/>
                </a:cubicBezTo>
                <a:cubicBezTo>
                  <a:pt x="2454" y="313"/>
                  <a:pt x="2452" y="316"/>
                  <a:pt x="2454" y="320"/>
                </a:cubicBezTo>
                <a:close/>
                <a:moveTo>
                  <a:pt x="2447" y="319"/>
                </a:moveTo>
                <a:cubicBezTo>
                  <a:pt x="2445" y="315"/>
                  <a:pt x="2441" y="312"/>
                  <a:pt x="2438" y="312"/>
                </a:cubicBezTo>
                <a:cubicBezTo>
                  <a:pt x="2435" y="311"/>
                  <a:pt x="2434" y="314"/>
                  <a:pt x="2435" y="318"/>
                </a:cubicBezTo>
                <a:cubicBezTo>
                  <a:pt x="2437" y="322"/>
                  <a:pt x="2441" y="326"/>
                  <a:pt x="2444" y="326"/>
                </a:cubicBezTo>
                <a:cubicBezTo>
                  <a:pt x="2448" y="326"/>
                  <a:pt x="2449" y="323"/>
                  <a:pt x="2447" y="319"/>
                </a:cubicBezTo>
                <a:close/>
                <a:moveTo>
                  <a:pt x="2425" y="324"/>
                </a:moveTo>
                <a:cubicBezTo>
                  <a:pt x="2429" y="324"/>
                  <a:pt x="2430" y="322"/>
                  <a:pt x="2428" y="318"/>
                </a:cubicBezTo>
                <a:cubicBezTo>
                  <a:pt x="2427" y="314"/>
                  <a:pt x="2423" y="310"/>
                  <a:pt x="2419" y="310"/>
                </a:cubicBezTo>
                <a:cubicBezTo>
                  <a:pt x="2416" y="310"/>
                  <a:pt x="2415" y="313"/>
                  <a:pt x="2417" y="317"/>
                </a:cubicBezTo>
                <a:cubicBezTo>
                  <a:pt x="2418" y="320"/>
                  <a:pt x="2422" y="324"/>
                  <a:pt x="2425" y="324"/>
                </a:cubicBezTo>
                <a:close/>
                <a:moveTo>
                  <a:pt x="2401" y="308"/>
                </a:moveTo>
                <a:cubicBezTo>
                  <a:pt x="2397" y="308"/>
                  <a:pt x="2396" y="311"/>
                  <a:pt x="2398" y="315"/>
                </a:cubicBezTo>
                <a:cubicBezTo>
                  <a:pt x="2399" y="319"/>
                  <a:pt x="2403" y="322"/>
                  <a:pt x="2407" y="322"/>
                </a:cubicBezTo>
                <a:cubicBezTo>
                  <a:pt x="2410" y="323"/>
                  <a:pt x="2411" y="320"/>
                  <a:pt x="2410" y="316"/>
                </a:cubicBezTo>
                <a:cubicBezTo>
                  <a:pt x="2408" y="312"/>
                  <a:pt x="2404" y="309"/>
                  <a:pt x="2401" y="308"/>
                </a:cubicBezTo>
                <a:close/>
                <a:moveTo>
                  <a:pt x="2379" y="313"/>
                </a:moveTo>
                <a:cubicBezTo>
                  <a:pt x="2381" y="317"/>
                  <a:pt x="2384" y="321"/>
                  <a:pt x="2388" y="321"/>
                </a:cubicBezTo>
                <a:cubicBezTo>
                  <a:pt x="2391" y="321"/>
                  <a:pt x="2392" y="318"/>
                  <a:pt x="2391" y="314"/>
                </a:cubicBezTo>
                <a:cubicBezTo>
                  <a:pt x="2389" y="310"/>
                  <a:pt x="2385" y="307"/>
                  <a:pt x="2382" y="307"/>
                </a:cubicBezTo>
                <a:cubicBezTo>
                  <a:pt x="2379" y="306"/>
                  <a:pt x="2377" y="309"/>
                  <a:pt x="2379" y="313"/>
                </a:cubicBezTo>
                <a:close/>
                <a:moveTo>
                  <a:pt x="2369" y="319"/>
                </a:moveTo>
                <a:cubicBezTo>
                  <a:pt x="2372" y="320"/>
                  <a:pt x="2373" y="317"/>
                  <a:pt x="2372" y="313"/>
                </a:cubicBezTo>
                <a:cubicBezTo>
                  <a:pt x="2370" y="309"/>
                  <a:pt x="2366" y="305"/>
                  <a:pt x="2363" y="305"/>
                </a:cubicBezTo>
                <a:cubicBezTo>
                  <a:pt x="2360" y="305"/>
                  <a:pt x="2358" y="308"/>
                  <a:pt x="2360" y="312"/>
                </a:cubicBezTo>
                <a:cubicBezTo>
                  <a:pt x="2362" y="316"/>
                  <a:pt x="2366" y="319"/>
                  <a:pt x="2369" y="319"/>
                </a:cubicBezTo>
                <a:close/>
                <a:moveTo>
                  <a:pt x="2344" y="303"/>
                </a:moveTo>
                <a:cubicBezTo>
                  <a:pt x="2341" y="303"/>
                  <a:pt x="2340" y="306"/>
                  <a:pt x="2341" y="310"/>
                </a:cubicBezTo>
                <a:cubicBezTo>
                  <a:pt x="2343" y="314"/>
                  <a:pt x="2347" y="317"/>
                  <a:pt x="2350" y="318"/>
                </a:cubicBezTo>
                <a:cubicBezTo>
                  <a:pt x="2353" y="318"/>
                  <a:pt x="2355" y="315"/>
                  <a:pt x="2353" y="311"/>
                </a:cubicBezTo>
                <a:cubicBezTo>
                  <a:pt x="2351" y="307"/>
                  <a:pt x="2348" y="304"/>
                  <a:pt x="2344" y="303"/>
                </a:cubicBezTo>
                <a:close/>
                <a:moveTo>
                  <a:pt x="2331" y="316"/>
                </a:moveTo>
                <a:cubicBezTo>
                  <a:pt x="2334" y="316"/>
                  <a:pt x="2336" y="313"/>
                  <a:pt x="2334" y="310"/>
                </a:cubicBezTo>
                <a:cubicBezTo>
                  <a:pt x="2333" y="306"/>
                  <a:pt x="2329" y="302"/>
                  <a:pt x="2325" y="302"/>
                </a:cubicBezTo>
                <a:cubicBezTo>
                  <a:pt x="2322" y="302"/>
                  <a:pt x="2321" y="305"/>
                  <a:pt x="2322" y="309"/>
                </a:cubicBezTo>
                <a:cubicBezTo>
                  <a:pt x="2324" y="313"/>
                  <a:pt x="2328" y="316"/>
                  <a:pt x="2331" y="316"/>
                </a:cubicBezTo>
                <a:close/>
                <a:moveTo>
                  <a:pt x="2312" y="315"/>
                </a:moveTo>
                <a:cubicBezTo>
                  <a:pt x="2315" y="315"/>
                  <a:pt x="2317" y="312"/>
                  <a:pt x="2315" y="308"/>
                </a:cubicBezTo>
                <a:cubicBezTo>
                  <a:pt x="2314" y="304"/>
                  <a:pt x="2310" y="301"/>
                  <a:pt x="2307" y="301"/>
                </a:cubicBezTo>
                <a:cubicBezTo>
                  <a:pt x="2303" y="300"/>
                  <a:pt x="2302" y="303"/>
                  <a:pt x="2303" y="307"/>
                </a:cubicBezTo>
                <a:cubicBezTo>
                  <a:pt x="2305" y="311"/>
                  <a:pt x="2308" y="314"/>
                  <a:pt x="2312" y="315"/>
                </a:cubicBezTo>
                <a:close/>
                <a:moveTo>
                  <a:pt x="2293" y="313"/>
                </a:moveTo>
                <a:cubicBezTo>
                  <a:pt x="2296" y="314"/>
                  <a:pt x="2298" y="311"/>
                  <a:pt x="2296" y="307"/>
                </a:cubicBezTo>
                <a:cubicBezTo>
                  <a:pt x="2295" y="303"/>
                  <a:pt x="2291" y="299"/>
                  <a:pt x="2288" y="299"/>
                </a:cubicBezTo>
                <a:cubicBezTo>
                  <a:pt x="2284" y="299"/>
                  <a:pt x="2283" y="302"/>
                  <a:pt x="2284" y="306"/>
                </a:cubicBezTo>
                <a:cubicBezTo>
                  <a:pt x="2286" y="310"/>
                  <a:pt x="2289" y="313"/>
                  <a:pt x="2293" y="313"/>
                </a:cubicBezTo>
                <a:close/>
                <a:moveTo>
                  <a:pt x="2274" y="312"/>
                </a:moveTo>
                <a:cubicBezTo>
                  <a:pt x="2277" y="312"/>
                  <a:pt x="2278" y="309"/>
                  <a:pt x="2277" y="305"/>
                </a:cubicBezTo>
                <a:cubicBezTo>
                  <a:pt x="2276" y="301"/>
                  <a:pt x="2272" y="298"/>
                  <a:pt x="2269" y="298"/>
                </a:cubicBezTo>
                <a:cubicBezTo>
                  <a:pt x="2265" y="298"/>
                  <a:pt x="2264" y="301"/>
                  <a:pt x="2265" y="304"/>
                </a:cubicBezTo>
                <a:cubicBezTo>
                  <a:pt x="2266" y="308"/>
                  <a:pt x="2270" y="312"/>
                  <a:pt x="2274" y="312"/>
                </a:cubicBezTo>
                <a:close/>
                <a:moveTo>
                  <a:pt x="2254" y="311"/>
                </a:moveTo>
                <a:cubicBezTo>
                  <a:pt x="2258" y="311"/>
                  <a:pt x="2259" y="308"/>
                  <a:pt x="2258" y="304"/>
                </a:cubicBezTo>
                <a:cubicBezTo>
                  <a:pt x="2257" y="300"/>
                  <a:pt x="2253" y="297"/>
                  <a:pt x="2250" y="296"/>
                </a:cubicBezTo>
                <a:cubicBezTo>
                  <a:pt x="2246" y="296"/>
                  <a:pt x="2245" y="299"/>
                  <a:pt x="2246" y="303"/>
                </a:cubicBezTo>
                <a:cubicBezTo>
                  <a:pt x="2247" y="307"/>
                  <a:pt x="2251" y="310"/>
                  <a:pt x="2254" y="311"/>
                </a:cubicBezTo>
                <a:close/>
                <a:moveTo>
                  <a:pt x="2235" y="309"/>
                </a:moveTo>
                <a:cubicBezTo>
                  <a:pt x="2239" y="310"/>
                  <a:pt x="2240" y="307"/>
                  <a:pt x="2239" y="303"/>
                </a:cubicBezTo>
                <a:cubicBezTo>
                  <a:pt x="2238" y="299"/>
                  <a:pt x="2234" y="295"/>
                  <a:pt x="2231" y="295"/>
                </a:cubicBezTo>
                <a:cubicBezTo>
                  <a:pt x="2227" y="295"/>
                  <a:pt x="2226" y="298"/>
                  <a:pt x="2227" y="302"/>
                </a:cubicBezTo>
                <a:cubicBezTo>
                  <a:pt x="2228" y="306"/>
                  <a:pt x="2232" y="309"/>
                  <a:pt x="2235" y="309"/>
                </a:cubicBezTo>
                <a:close/>
                <a:moveTo>
                  <a:pt x="2216" y="308"/>
                </a:moveTo>
                <a:cubicBezTo>
                  <a:pt x="2219" y="308"/>
                  <a:pt x="2221" y="305"/>
                  <a:pt x="2220" y="301"/>
                </a:cubicBezTo>
                <a:cubicBezTo>
                  <a:pt x="2219" y="297"/>
                  <a:pt x="2215" y="294"/>
                  <a:pt x="2212" y="294"/>
                </a:cubicBezTo>
                <a:cubicBezTo>
                  <a:pt x="2208" y="294"/>
                  <a:pt x="2207" y="297"/>
                  <a:pt x="2208" y="301"/>
                </a:cubicBezTo>
                <a:cubicBezTo>
                  <a:pt x="2209" y="305"/>
                  <a:pt x="2213" y="308"/>
                  <a:pt x="2216" y="308"/>
                </a:cubicBezTo>
                <a:close/>
                <a:moveTo>
                  <a:pt x="2197" y="307"/>
                </a:moveTo>
                <a:cubicBezTo>
                  <a:pt x="2200" y="307"/>
                  <a:pt x="2202" y="304"/>
                  <a:pt x="2201" y="300"/>
                </a:cubicBezTo>
                <a:cubicBezTo>
                  <a:pt x="2200" y="296"/>
                  <a:pt x="2196" y="293"/>
                  <a:pt x="2193" y="293"/>
                </a:cubicBezTo>
                <a:cubicBezTo>
                  <a:pt x="2189" y="293"/>
                  <a:pt x="2187" y="296"/>
                  <a:pt x="2189" y="299"/>
                </a:cubicBezTo>
                <a:cubicBezTo>
                  <a:pt x="2190" y="303"/>
                  <a:pt x="2194" y="307"/>
                  <a:pt x="2197" y="307"/>
                </a:cubicBezTo>
                <a:close/>
                <a:moveTo>
                  <a:pt x="2182" y="299"/>
                </a:moveTo>
                <a:cubicBezTo>
                  <a:pt x="2180" y="295"/>
                  <a:pt x="2177" y="292"/>
                  <a:pt x="2173" y="292"/>
                </a:cubicBezTo>
                <a:cubicBezTo>
                  <a:pt x="2170" y="291"/>
                  <a:pt x="2168" y="294"/>
                  <a:pt x="2169" y="298"/>
                </a:cubicBezTo>
                <a:cubicBezTo>
                  <a:pt x="2171" y="302"/>
                  <a:pt x="2174" y="306"/>
                  <a:pt x="2178" y="306"/>
                </a:cubicBezTo>
                <a:cubicBezTo>
                  <a:pt x="2181" y="306"/>
                  <a:pt x="2183" y="303"/>
                  <a:pt x="2182" y="299"/>
                </a:cubicBezTo>
                <a:close/>
                <a:moveTo>
                  <a:pt x="2154" y="291"/>
                </a:moveTo>
                <a:cubicBezTo>
                  <a:pt x="2151" y="290"/>
                  <a:pt x="2149" y="293"/>
                  <a:pt x="2150" y="297"/>
                </a:cubicBezTo>
                <a:cubicBezTo>
                  <a:pt x="2151" y="301"/>
                  <a:pt x="2155" y="304"/>
                  <a:pt x="2158" y="305"/>
                </a:cubicBezTo>
                <a:cubicBezTo>
                  <a:pt x="2162" y="305"/>
                  <a:pt x="2163" y="302"/>
                  <a:pt x="2162" y="298"/>
                </a:cubicBezTo>
                <a:cubicBezTo>
                  <a:pt x="2161" y="294"/>
                  <a:pt x="2158" y="291"/>
                  <a:pt x="2154" y="291"/>
                </a:cubicBezTo>
                <a:close/>
                <a:moveTo>
                  <a:pt x="2135" y="290"/>
                </a:moveTo>
                <a:cubicBezTo>
                  <a:pt x="2132" y="289"/>
                  <a:pt x="2130" y="292"/>
                  <a:pt x="2131" y="296"/>
                </a:cubicBezTo>
                <a:cubicBezTo>
                  <a:pt x="2132" y="300"/>
                  <a:pt x="2136" y="303"/>
                  <a:pt x="2139" y="304"/>
                </a:cubicBezTo>
                <a:cubicBezTo>
                  <a:pt x="2142" y="304"/>
                  <a:pt x="2144" y="301"/>
                  <a:pt x="2143" y="297"/>
                </a:cubicBezTo>
                <a:cubicBezTo>
                  <a:pt x="2142" y="293"/>
                  <a:pt x="2138" y="290"/>
                  <a:pt x="2135" y="290"/>
                </a:cubicBezTo>
                <a:close/>
                <a:moveTo>
                  <a:pt x="2116" y="289"/>
                </a:moveTo>
                <a:cubicBezTo>
                  <a:pt x="2113" y="288"/>
                  <a:pt x="2111" y="291"/>
                  <a:pt x="2112" y="295"/>
                </a:cubicBezTo>
                <a:cubicBezTo>
                  <a:pt x="2113" y="299"/>
                  <a:pt x="2116" y="302"/>
                  <a:pt x="2120" y="303"/>
                </a:cubicBezTo>
                <a:cubicBezTo>
                  <a:pt x="2123" y="303"/>
                  <a:pt x="2125" y="300"/>
                  <a:pt x="2124" y="296"/>
                </a:cubicBezTo>
                <a:cubicBezTo>
                  <a:pt x="2123" y="292"/>
                  <a:pt x="2119" y="289"/>
                  <a:pt x="2116" y="289"/>
                </a:cubicBezTo>
                <a:close/>
                <a:moveTo>
                  <a:pt x="2092" y="294"/>
                </a:moveTo>
                <a:cubicBezTo>
                  <a:pt x="2093" y="298"/>
                  <a:pt x="2097" y="301"/>
                  <a:pt x="2100" y="302"/>
                </a:cubicBezTo>
                <a:cubicBezTo>
                  <a:pt x="2104" y="302"/>
                  <a:pt x="2106" y="299"/>
                  <a:pt x="2105" y="295"/>
                </a:cubicBezTo>
                <a:cubicBezTo>
                  <a:pt x="2104" y="291"/>
                  <a:pt x="2100" y="288"/>
                  <a:pt x="2097" y="288"/>
                </a:cubicBezTo>
                <a:cubicBezTo>
                  <a:pt x="2093" y="287"/>
                  <a:pt x="2091" y="290"/>
                  <a:pt x="2092" y="294"/>
                </a:cubicBezTo>
                <a:close/>
                <a:moveTo>
                  <a:pt x="2077" y="287"/>
                </a:moveTo>
                <a:cubicBezTo>
                  <a:pt x="2074" y="287"/>
                  <a:pt x="2072" y="290"/>
                  <a:pt x="2073" y="293"/>
                </a:cubicBezTo>
                <a:cubicBezTo>
                  <a:pt x="2074" y="297"/>
                  <a:pt x="2078" y="301"/>
                  <a:pt x="2081" y="301"/>
                </a:cubicBezTo>
                <a:cubicBezTo>
                  <a:pt x="2084" y="301"/>
                  <a:pt x="2086" y="298"/>
                  <a:pt x="2085" y="294"/>
                </a:cubicBezTo>
                <a:cubicBezTo>
                  <a:pt x="2084" y="290"/>
                  <a:pt x="2081" y="287"/>
                  <a:pt x="2077" y="287"/>
                </a:cubicBezTo>
                <a:close/>
                <a:moveTo>
                  <a:pt x="2058" y="286"/>
                </a:moveTo>
                <a:cubicBezTo>
                  <a:pt x="2055" y="286"/>
                  <a:pt x="2053" y="289"/>
                  <a:pt x="2054" y="293"/>
                </a:cubicBezTo>
                <a:cubicBezTo>
                  <a:pt x="2055" y="296"/>
                  <a:pt x="2058" y="300"/>
                  <a:pt x="2062" y="300"/>
                </a:cubicBezTo>
                <a:cubicBezTo>
                  <a:pt x="2065" y="300"/>
                  <a:pt x="2067" y="297"/>
                  <a:pt x="2066" y="293"/>
                </a:cubicBezTo>
                <a:cubicBezTo>
                  <a:pt x="2065" y="289"/>
                  <a:pt x="2062" y="286"/>
                  <a:pt x="2058" y="286"/>
                </a:cubicBezTo>
                <a:close/>
                <a:moveTo>
                  <a:pt x="2039" y="285"/>
                </a:moveTo>
                <a:cubicBezTo>
                  <a:pt x="2036" y="285"/>
                  <a:pt x="2034" y="288"/>
                  <a:pt x="2034" y="292"/>
                </a:cubicBezTo>
                <a:cubicBezTo>
                  <a:pt x="2035" y="296"/>
                  <a:pt x="2039" y="299"/>
                  <a:pt x="2042" y="299"/>
                </a:cubicBezTo>
                <a:cubicBezTo>
                  <a:pt x="2045" y="299"/>
                  <a:pt x="2047" y="296"/>
                  <a:pt x="2047" y="292"/>
                </a:cubicBezTo>
                <a:cubicBezTo>
                  <a:pt x="2046" y="288"/>
                  <a:pt x="2042" y="285"/>
                  <a:pt x="2039" y="285"/>
                </a:cubicBezTo>
                <a:close/>
                <a:moveTo>
                  <a:pt x="2020" y="284"/>
                </a:moveTo>
                <a:cubicBezTo>
                  <a:pt x="2016" y="284"/>
                  <a:pt x="2014" y="287"/>
                  <a:pt x="2015" y="291"/>
                </a:cubicBezTo>
                <a:cubicBezTo>
                  <a:pt x="2016" y="295"/>
                  <a:pt x="2019" y="298"/>
                  <a:pt x="2023" y="298"/>
                </a:cubicBezTo>
                <a:cubicBezTo>
                  <a:pt x="2026" y="298"/>
                  <a:pt x="2028" y="295"/>
                  <a:pt x="2027" y="292"/>
                </a:cubicBezTo>
                <a:cubicBezTo>
                  <a:pt x="2026" y="288"/>
                  <a:pt x="2023" y="284"/>
                  <a:pt x="2020" y="284"/>
                </a:cubicBezTo>
                <a:close/>
                <a:moveTo>
                  <a:pt x="2000" y="284"/>
                </a:moveTo>
                <a:cubicBezTo>
                  <a:pt x="1997" y="283"/>
                  <a:pt x="1995" y="286"/>
                  <a:pt x="1996" y="290"/>
                </a:cubicBezTo>
                <a:cubicBezTo>
                  <a:pt x="1996" y="294"/>
                  <a:pt x="2000" y="297"/>
                  <a:pt x="2003" y="298"/>
                </a:cubicBezTo>
                <a:cubicBezTo>
                  <a:pt x="2007" y="298"/>
                  <a:pt x="2009" y="295"/>
                  <a:pt x="2008" y="291"/>
                </a:cubicBezTo>
                <a:cubicBezTo>
                  <a:pt x="2007" y="287"/>
                  <a:pt x="2004" y="284"/>
                  <a:pt x="2000" y="284"/>
                </a:cubicBezTo>
                <a:close/>
                <a:moveTo>
                  <a:pt x="1981" y="283"/>
                </a:moveTo>
                <a:cubicBezTo>
                  <a:pt x="1978" y="283"/>
                  <a:pt x="1976" y="286"/>
                  <a:pt x="1976" y="290"/>
                </a:cubicBezTo>
                <a:cubicBezTo>
                  <a:pt x="1977" y="294"/>
                  <a:pt x="1980" y="297"/>
                  <a:pt x="1984" y="297"/>
                </a:cubicBezTo>
                <a:cubicBezTo>
                  <a:pt x="1987" y="297"/>
                  <a:pt x="1989" y="294"/>
                  <a:pt x="1988" y="290"/>
                </a:cubicBezTo>
                <a:cubicBezTo>
                  <a:pt x="1988" y="286"/>
                  <a:pt x="1984" y="283"/>
                  <a:pt x="1981" y="283"/>
                </a:cubicBezTo>
                <a:close/>
                <a:moveTo>
                  <a:pt x="1962" y="282"/>
                </a:moveTo>
                <a:cubicBezTo>
                  <a:pt x="1958" y="282"/>
                  <a:pt x="1956" y="285"/>
                  <a:pt x="1957" y="289"/>
                </a:cubicBezTo>
                <a:cubicBezTo>
                  <a:pt x="1957" y="293"/>
                  <a:pt x="1961" y="296"/>
                  <a:pt x="1964" y="296"/>
                </a:cubicBezTo>
                <a:cubicBezTo>
                  <a:pt x="1968" y="296"/>
                  <a:pt x="1970" y="293"/>
                  <a:pt x="1969" y="289"/>
                </a:cubicBezTo>
                <a:cubicBezTo>
                  <a:pt x="1968" y="286"/>
                  <a:pt x="1965" y="282"/>
                  <a:pt x="1962" y="282"/>
                </a:cubicBezTo>
                <a:close/>
                <a:moveTo>
                  <a:pt x="1942" y="282"/>
                </a:moveTo>
                <a:cubicBezTo>
                  <a:pt x="1939" y="282"/>
                  <a:pt x="1937" y="285"/>
                  <a:pt x="1937" y="289"/>
                </a:cubicBezTo>
                <a:cubicBezTo>
                  <a:pt x="1938" y="292"/>
                  <a:pt x="1941" y="296"/>
                  <a:pt x="1945" y="296"/>
                </a:cubicBezTo>
                <a:cubicBezTo>
                  <a:pt x="1948" y="296"/>
                  <a:pt x="1950" y="293"/>
                  <a:pt x="1950" y="289"/>
                </a:cubicBezTo>
                <a:cubicBezTo>
                  <a:pt x="1949" y="285"/>
                  <a:pt x="1946" y="282"/>
                  <a:pt x="1942" y="282"/>
                </a:cubicBezTo>
                <a:close/>
                <a:moveTo>
                  <a:pt x="1923" y="281"/>
                </a:moveTo>
                <a:cubicBezTo>
                  <a:pt x="1920" y="281"/>
                  <a:pt x="1917" y="284"/>
                  <a:pt x="1918" y="288"/>
                </a:cubicBezTo>
                <a:cubicBezTo>
                  <a:pt x="1918" y="292"/>
                  <a:pt x="1922" y="295"/>
                  <a:pt x="1925" y="295"/>
                </a:cubicBezTo>
                <a:cubicBezTo>
                  <a:pt x="1928" y="295"/>
                  <a:pt x="1931" y="292"/>
                  <a:pt x="1930" y="288"/>
                </a:cubicBezTo>
                <a:cubicBezTo>
                  <a:pt x="1930" y="285"/>
                  <a:pt x="1926" y="281"/>
                  <a:pt x="1923" y="281"/>
                </a:cubicBezTo>
                <a:close/>
                <a:moveTo>
                  <a:pt x="1898" y="288"/>
                </a:moveTo>
                <a:cubicBezTo>
                  <a:pt x="1899" y="291"/>
                  <a:pt x="1902" y="295"/>
                  <a:pt x="1906" y="295"/>
                </a:cubicBezTo>
                <a:cubicBezTo>
                  <a:pt x="1909" y="295"/>
                  <a:pt x="1911" y="292"/>
                  <a:pt x="1911" y="288"/>
                </a:cubicBezTo>
                <a:cubicBezTo>
                  <a:pt x="1910" y="284"/>
                  <a:pt x="1907" y="281"/>
                  <a:pt x="1904" y="281"/>
                </a:cubicBezTo>
                <a:cubicBezTo>
                  <a:pt x="1900" y="281"/>
                  <a:pt x="1898" y="284"/>
                  <a:pt x="1898" y="288"/>
                </a:cubicBezTo>
                <a:close/>
                <a:moveTo>
                  <a:pt x="1884" y="280"/>
                </a:moveTo>
                <a:cubicBezTo>
                  <a:pt x="1881" y="280"/>
                  <a:pt x="1878" y="283"/>
                  <a:pt x="1879" y="287"/>
                </a:cubicBezTo>
                <a:cubicBezTo>
                  <a:pt x="1879" y="291"/>
                  <a:pt x="1883" y="294"/>
                  <a:pt x="1886" y="294"/>
                </a:cubicBezTo>
                <a:cubicBezTo>
                  <a:pt x="1889" y="294"/>
                  <a:pt x="1892" y="291"/>
                  <a:pt x="1891" y="287"/>
                </a:cubicBezTo>
                <a:cubicBezTo>
                  <a:pt x="1891" y="284"/>
                  <a:pt x="1887" y="280"/>
                  <a:pt x="1884" y="280"/>
                </a:cubicBezTo>
                <a:close/>
                <a:moveTo>
                  <a:pt x="1865" y="280"/>
                </a:moveTo>
                <a:cubicBezTo>
                  <a:pt x="1861" y="280"/>
                  <a:pt x="1859" y="283"/>
                  <a:pt x="1859" y="287"/>
                </a:cubicBezTo>
                <a:cubicBezTo>
                  <a:pt x="1860" y="291"/>
                  <a:pt x="1863" y="294"/>
                  <a:pt x="1866" y="294"/>
                </a:cubicBezTo>
                <a:cubicBezTo>
                  <a:pt x="1870" y="294"/>
                  <a:pt x="1872" y="291"/>
                  <a:pt x="1872" y="287"/>
                </a:cubicBezTo>
                <a:cubicBezTo>
                  <a:pt x="1871" y="283"/>
                  <a:pt x="1868" y="280"/>
                  <a:pt x="1865" y="280"/>
                </a:cubicBezTo>
                <a:close/>
                <a:moveTo>
                  <a:pt x="1845" y="280"/>
                </a:moveTo>
                <a:cubicBezTo>
                  <a:pt x="1842" y="280"/>
                  <a:pt x="1839" y="283"/>
                  <a:pt x="1840" y="287"/>
                </a:cubicBezTo>
                <a:cubicBezTo>
                  <a:pt x="1840" y="290"/>
                  <a:pt x="1843" y="294"/>
                  <a:pt x="1847" y="294"/>
                </a:cubicBezTo>
                <a:cubicBezTo>
                  <a:pt x="1850" y="294"/>
                  <a:pt x="1853" y="291"/>
                  <a:pt x="1852" y="287"/>
                </a:cubicBezTo>
                <a:cubicBezTo>
                  <a:pt x="1852" y="283"/>
                  <a:pt x="1849" y="280"/>
                  <a:pt x="1845" y="280"/>
                </a:cubicBezTo>
                <a:close/>
                <a:moveTo>
                  <a:pt x="1826" y="279"/>
                </a:moveTo>
                <a:cubicBezTo>
                  <a:pt x="1822" y="279"/>
                  <a:pt x="1820" y="282"/>
                  <a:pt x="1820" y="286"/>
                </a:cubicBezTo>
                <a:cubicBezTo>
                  <a:pt x="1821" y="290"/>
                  <a:pt x="1824" y="293"/>
                  <a:pt x="1827" y="293"/>
                </a:cubicBezTo>
                <a:cubicBezTo>
                  <a:pt x="1831" y="293"/>
                  <a:pt x="1833" y="290"/>
                  <a:pt x="1833" y="286"/>
                </a:cubicBezTo>
                <a:cubicBezTo>
                  <a:pt x="1832" y="283"/>
                  <a:pt x="1829" y="279"/>
                  <a:pt x="1826" y="279"/>
                </a:cubicBezTo>
                <a:close/>
                <a:moveTo>
                  <a:pt x="1806" y="279"/>
                </a:moveTo>
                <a:cubicBezTo>
                  <a:pt x="1803" y="279"/>
                  <a:pt x="1801" y="282"/>
                  <a:pt x="1801" y="286"/>
                </a:cubicBezTo>
                <a:cubicBezTo>
                  <a:pt x="1801" y="290"/>
                  <a:pt x="1804" y="293"/>
                  <a:pt x="1808" y="293"/>
                </a:cubicBezTo>
                <a:cubicBezTo>
                  <a:pt x="1811" y="293"/>
                  <a:pt x="1813" y="290"/>
                  <a:pt x="1813" y="286"/>
                </a:cubicBezTo>
                <a:cubicBezTo>
                  <a:pt x="1813" y="282"/>
                  <a:pt x="1810" y="279"/>
                  <a:pt x="1806" y="279"/>
                </a:cubicBezTo>
                <a:close/>
                <a:moveTo>
                  <a:pt x="1794" y="286"/>
                </a:moveTo>
                <a:cubicBezTo>
                  <a:pt x="1793" y="282"/>
                  <a:pt x="1790" y="279"/>
                  <a:pt x="1787" y="279"/>
                </a:cubicBezTo>
                <a:cubicBezTo>
                  <a:pt x="1784" y="279"/>
                  <a:pt x="1781" y="282"/>
                  <a:pt x="1781" y="286"/>
                </a:cubicBezTo>
                <a:cubicBezTo>
                  <a:pt x="1782" y="290"/>
                  <a:pt x="1785" y="293"/>
                  <a:pt x="1788" y="293"/>
                </a:cubicBezTo>
                <a:cubicBezTo>
                  <a:pt x="1791" y="293"/>
                  <a:pt x="1794" y="290"/>
                  <a:pt x="1794" y="286"/>
                </a:cubicBezTo>
                <a:close/>
                <a:moveTo>
                  <a:pt x="1768" y="293"/>
                </a:moveTo>
                <a:cubicBezTo>
                  <a:pt x="1772" y="293"/>
                  <a:pt x="1774" y="290"/>
                  <a:pt x="1774" y="286"/>
                </a:cubicBezTo>
                <a:cubicBezTo>
                  <a:pt x="1774" y="282"/>
                  <a:pt x="1771" y="279"/>
                  <a:pt x="1767" y="279"/>
                </a:cubicBezTo>
                <a:cubicBezTo>
                  <a:pt x="1764" y="279"/>
                  <a:pt x="1761" y="282"/>
                  <a:pt x="1762" y="286"/>
                </a:cubicBezTo>
                <a:cubicBezTo>
                  <a:pt x="1762" y="290"/>
                  <a:pt x="1765" y="293"/>
                  <a:pt x="1768" y="293"/>
                </a:cubicBezTo>
                <a:close/>
                <a:moveTo>
                  <a:pt x="1749" y="293"/>
                </a:moveTo>
                <a:cubicBezTo>
                  <a:pt x="1752" y="293"/>
                  <a:pt x="1755" y="290"/>
                  <a:pt x="1754" y="286"/>
                </a:cubicBezTo>
                <a:cubicBezTo>
                  <a:pt x="1754" y="282"/>
                  <a:pt x="1751" y="279"/>
                  <a:pt x="1748" y="279"/>
                </a:cubicBezTo>
                <a:cubicBezTo>
                  <a:pt x="1745" y="279"/>
                  <a:pt x="1742" y="282"/>
                  <a:pt x="1742" y="286"/>
                </a:cubicBezTo>
                <a:cubicBezTo>
                  <a:pt x="1742" y="290"/>
                  <a:pt x="1745" y="293"/>
                  <a:pt x="1749" y="293"/>
                </a:cubicBezTo>
                <a:close/>
                <a:moveTo>
                  <a:pt x="1729" y="293"/>
                </a:moveTo>
                <a:cubicBezTo>
                  <a:pt x="1732" y="293"/>
                  <a:pt x="1735" y="290"/>
                  <a:pt x="1735" y="286"/>
                </a:cubicBezTo>
                <a:cubicBezTo>
                  <a:pt x="1735" y="282"/>
                  <a:pt x="1732" y="279"/>
                  <a:pt x="1728" y="279"/>
                </a:cubicBezTo>
                <a:cubicBezTo>
                  <a:pt x="1725" y="279"/>
                  <a:pt x="1722" y="282"/>
                  <a:pt x="1723" y="286"/>
                </a:cubicBezTo>
                <a:cubicBezTo>
                  <a:pt x="1723" y="290"/>
                  <a:pt x="1726" y="293"/>
                  <a:pt x="1729" y="293"/>
                </a:cubicBezTo>
                <a:close/>
                <a:moveTo>
                  <a:pt x="1709" y="293"/>
                </a:moveTo>
                <a:cubicBezTo>
                  <a:pt x="1713" y="293"/>
                  <a:pt x="1715" y="290"/>
                  <a:pt x="1715" y="286"/>
                </a:cubicBezTo>
                <a:cubicBezTo>
                  <a:pt x="1715" y="282"/>
                  <a:pt x="1712" y="279"/>
                  <a:pt x="1709" y="279"/>
                </a:cubicBezTo>
                <a:cubicBezTo>
                  <a:pt x="1706" y="279"/>
                  <a:pt x="1703" y="282"/>
                  <a:pt x="1703" y="286"/>
                </a:cubicBezTo>
                <a:cubicBezTo>
                  <a:pt x="1703" y="290"/>
                  <a:pt x="1706" y="293"/>
                  <a:pt x="1709" y="293"/>
                </a:cubicBezTo>
                <a:close/>
                <a:moveTo>
                  <a:pt x="1690" y="293"/>
                </a:moveTo>
                <a:cubicBezTo>
                  <a:pt x="1693" y="293"/>
                  <a:pt x="1696" y="290"/>
                  <a:pt x="1696" y="286"/>
                </a:cubicBezTo>
                <a:cubicBezTo>
                  <a:pt x="1696" y="282"/>
                  <a:pt x="1693" y="279"/>
                  <a:pt x="1689" y="279"/>
                </a:cubicBezTo>
                <a:cubicBezTo>
                  <a:pt x="1686" y="279"/>
                  <a:pt x="1683" y="282"/>
                  <a:pt x="1683" y="286"/>
                </a:cubicBezTo>
                <a:cubicBezTo>
                  <a:pt x="1683" y="290"/>
                  <a:pt x="1686" y="293"/>
                  <a:pt x="1690" y="293"/>
                </a:cubicBezTo>
                <a:close/>
                <a:moveTo>
                  <a:pt x="1670" y="293"/>
                </a:moveTo>
                <a:cubicBezTo>
                  <a:pt x="1673" y="293"/>
                  <a:pt x="1676" y="290"/>
                  <a:pt x="1676" y="286"/>
                </a:cubicBezTo>
                <a:cubicBezTo>
                  <a:pt x="1676" y="282"/>
                  <a:pt x="1673" y="279"/>
                  <a:pt x="1670" y="279"/>
                </a:cubicBezTo>
                <a:cubicBezTo>
                  <a:pt x="1667" y="279"/>
                  <a:pt x="1664" y="282"/>
                  <a:pt x="1664" y="286"/>
                </a:cubicBezTo>
                <a:cubicBezTo>
                  <a:pt x="1664" y="290"/>
                  <a:pt x="1667" y="293"/>
                  <a:pt x="1670" y="293"/>
                </a:cubicBezTo>
                <a:close/>
                <a:moveTo>
                  <a:pt x="1650" y="279"/>
                </a:moveTo>
                <a:cubicBezTo>
                  <a:pt x="1647" y="279"/>
                  <a:pt x="1644" y="282"/>
                  <a:pt x="1644" y="286"/>
                </a:cubicBezTo>
                <a:cubicBezTo>
                  <a:pt x="1644" y="290"/>
                  <a:pt x="1647" y="293"/>
                  <a:pt x="1650" y="293"/>
                </a:cubicBezTo>
                <a:cubicBezTo>
                  <a:pt x="1654" y="293"/>
                  <a:pt x="1657" y="290"/>
                  <a:pt x="1657" y="286"/>
                </a:cubicBezTo>
                <a:cubicBezTo>
                  <a:pt x="1657" y="282"/>
                  <a:pt x="1654" y="279"/>
                  <a:pt x="1650" y="279"/>
                </a:cubicBezTo>
                <a:close/>
                <a:moveTo>
                  <a:pt x="1631" y="279"/>
                </a:moveTo>
                <a:cubicBezTo>
                  <a:pt x="1628" y="280"/>
                  <a:pt x="1625" y="283"/>
                  <a:pt x="1625" y="287"/>
                </a:cubicBezTo>
                <a:cubicBezTo>
                  <a:pt x="1625" y="290"/>
                  <a:pt x="1627" y="294"/>
                  <a:pt x="1631" y="293"/>
                </a:cubicBezTo>
                <a:cubicBezTo>
                  <a:pt x="1634" y="293"/>
                  <a:pt x="1637" y="290"/>
                  <a:pt x="1637" y="286"/>
                </a:cubicBezTo>
                <a:cubicBezTo>
                  <a:pt x="1637" y="283"/>
                  <a:pt x="1634" y="279"/>
                  <a:pt x="1631" y="279"/>
                </a:cubicBezTo>
                <a:close/>
                <a:moveTo>
                  <a:pt x="1611" y="294"/>
                </a:moveTo>
                <a:cubicBezTo>
                  <a:pt x="1614" y="294"/>
                  <a:pt x="1617" y="291"/>
                  <a:pt x="1617" y="287"/>
                </a:cubicBezTo>
                <a:cubicBezTo>
                  <a:pt x="1617" y="283"/>
                  <a:pt x="1615" y="280"/>
                  <a:pt x="1611" y="280"/>
                </a:cubicBezTo>
                <a:cubicBezTo>
                  <a:pt x="1608" y="280"/>
                  <a:pt x="1605" y="283"/>
                  <a:pt x="1605" y="287"/>
                </a:cubicBezTo>
                <a:cubicBezTo>
                  <a:pt x="1605" y="291"/>
                  <a:pt x="1608" y="294"/>
                  <a:pt x="1611" y="294"/>
                </a:cubicBezTo>
                <a:close/>
                <a:moveTo>
                  <a:pt x="1591" y="294"/>
                </a:moveTo>
                <a:cubicBezTo>
                  <a:pt x="1595" y="294"/>
                  <a:pt x="1598" y="291"/>
                  <a:pt x="1598" y="287"/>
                </a:cubicBezTo>
                <a:cubicBezTo>
                  <a:pt x="1598" y="283"/>
                  <a:pt x="1595" y="280"/>
                  <a:pt x="1592" y="280"/>
                </a:cubicBezTo>
                <a:cubicBezTo>
                  <a:pt x="1589" y="280"/>
                  <a:pt x="1586" y="283"/>
                  <a:pt x="1585" y="287"/>
                </a:cubicBezTo>
                <a:cubicBezTo>
                  <a:pt x="1585" y="291"/>
                  <a:pt x="1588" y="294"/>
                  <a:pt x="1591" y="294"/>
                </a:cubicBezTo>
                <a:close/>
                <a:moveTo>
                  <a:pt x="1572" y="294"/>
                </a:moveTo>
                <a:cubicBezTo>
                  <a:pt x="1575" y="294"/>
                  <a:pt x="1578" y="291"/>
                  <a:pt x="1578" y="287"/>
                </a:cubicBezTo>
                <a:cubicBezTo>
                  <a:pt x="1578" y="283"/>
                  <a:pt x="1576" y="280"/>
                  <a:pt x="1572" y="280"/>
                </a:cubicBezTo>
                <a:cubicBezTo>
                  <a:pt x="1569" y="281"/>
                  <a:pt x="1566" y="284"/>
                  <a:pt x="1566" y="288"/>
                </a:cubicBezTo>
                <a:cubicBezTo>
                  <a:pt x="1566" y="291"/>
                  <a:pt x="1568" y="295"/>
                  <a:pt x="1572" y="294"/>
                </a:cubicBezTo>
                <a:close/>
                <a:moveTo>
                  <a:pt x="1072" y="314"/>
                </a:moveTo>
                <a:cubicBezTo>
                  <a:pt x="1074" y="310"/>
                  <a:pt x="1072" y="307"/>
                  <a:pt x="1069" y="308"/>
                </a:cubicBezTo>
                <a:cubicBezTo>
                  <a:pt x="1066" y="308"/>
                  <a:pt x="1062" y="311"/>
                  <a:pt x="1060" y="315"/>
                </a:cubicBezTo>
                <a:cubicBezTo>
                  <a:pt x="1059" y="319"/>
                  <a:pt x="1061" y="322"/>
                  <a:pt x="1064" y="322"/>
                </a:cubicBezTo>
                <a:cubicBezTo>
                  <a:pt x="1067" y="321"/>
                  <a:pt x="1071" y="318"/>
                  <a:pt x="1072" y="314"/>
                </a:cubicBezTo>
                <a:close/>
                <a:moveTo>
                  <a:pt x="1050" y="309"/>
                </a:moveTo>
                <a:cubicBezTo>
                  <a:pt x="1046" y="310"/>
                  <a:pt x="1043" y="313"/>
                  <a:pt x="1041" y="317"/>
                </a:cubicBezTo>
                <a:cubicBezTo>
                  <a:pt x="1040" y="321"/>
                  <a:pt x="1041" y="324"/>
                  <a:pt x="1045" y="323"/>
                </a:cubicBezTo>
                <a:cubicBezTo>
                  <a:pt x="1048" y="323"/>
                  <a:pt x="1052" y="320"/>
                  <a:pt x="1053" y="316"/>
                </a:cubicBezTo>
                <a:cubicBezTo>
                  <a:pt x="1055" y="312"/>
                  <a:pt x="1053" y="309"/>
                  <a:pt x="1050" y="309"/>
                </a:cubicBezTo>
                <a:close/>
                <a:moveTo>
                  <a:pt x="1031" y="311"/>
                </a:moveTo>
                <a:cubicBezTo>
                  <a:pt x="1027" y="311"/>
                  <a:pt x="1023" y="315"/>
                  <a:pt x="1022" y="319"/>
                </a:cubicBezTo>
                <a:cubicBezTo>
                  <a:pt x="1021" y="323"/>
                  <a:pt x="1022" y="325"/>
                  <a:pt x="1025" y="325"/>
                </a:cubicBezTo>
                <a:cubicBezTo>
                  <a:pt x="1029" y="325"/>
                  <a:pt x="1033" y="321"/>
                  <a:pt x="1034" y="317"/>
                </a:cubicBezTo>
                <a:cubicBezTo>
                  <a:pt x="1035" y="314"/>
                  <a:pt x="1034" y="311"/>
                  <a:pt x="1031" y="311"/>
                </a:cubicBezTo>
                <a:close/>
                <a:moveTo>
                  <a:pt x="1012" y="313"/>
                </a:moveTo>
                <a:cubicBezTo>
                  <a:pt x="1008" y="313"/>
                  <a:pt x="1004" y="316"/>
                  <a:pt x="1003" y="320"/>
                </a:cubicBezTo>
                <a:cubicBezTo>
                  <a:pt x="1001" y="324"/>
                  <a:pt x="1003" y="327"/>
                  <a:pt x="1006" y="327"/>
                </a:cubicBezTo>
                <a:cubicBezTo>
                  <a:pt x="1010" y="327"/>
                  <a:pt x="1013" y="323"/>
                  <a:pt x="1015" y="319"/>
                </a:cubicBezTo>
                <a:cubicBezTo>
                  <a:pt x="1016" y="315"/>
                  <a:pt x="1015" y="312"/>
                  <a:pt x="1012" y="313"/>
                </a:cubicBezTo>
                <a:close/>
                <a:moveTo>
                  <a:pt x="993" y="315"/>
                </a:moveTo>
                <a:cubicBezTo>
                  <a:pt x="989" y="315"/>
                  <a:pt x="985" y="318"/>
                  <a:pt x="984" y="322"/>
                </a:cubicBezTo>
                <a:cubicBezTo>
                  <a:pt x="982" y="326"/>
                  <a:pt x="984" y="329"/>
                  <a:pt x="987" y="329"/>
                </a:cubicBezTo>
                <a:cubicBezTo>
                  <a:pt x="990" y="328"/>
                  <a:pt x="994" y="325"/>
                  <a:pt x="996" y="321"/>
                </a:cubicBezTo>
                <a:cubicBezTo>
                  <a:pt x="997" y="317"/>
                  <a:pt x="996" y="314"/>
                  <a:pt x="993" y="315"/>
                </a:cubicBezTo>
                <a:close/>
                <a:moveTo>
                  <a:pt x="965" y="324"/>
                </a:moveTo>
                <a:cubicBezTo>
                  <a:pt x="963" y="328"/>
                  <a:pt x="965" y="331"/>
                  <a:pt x="968" y="331"/>
                </a:cubicBezTo>
                <a:cubicBezTo>
                  <a:pt x="971" y="330"/>
                  <a:pt x="975" y="327"/>
                  <a:pt x="977" y="323"/>
                </a:cubicBezTo>
                <a:cubicBezTo>
                  <a:pt x="978" y="319"/>
                  <a:pt x="977" y="316"/>
                  <a:pt x="974" y="316"/>
                </a:cubicBezTo>
                <a:cubicBezTo>
                  <a:pt x="970" y="317"/>
                  <a:pt x="966" y="320"/>
                  <a:pt x="965" y="324"/>
                </a:cubicBezTo>
                <a:close/>
                <a:moveTo>
                  <a:pt x="946" y="326"/>
                </a:moveTo>
                <a:cubicBezTo>
                  <a:pt x="944" y="330"/>
                  <a:pt x="946" y="333"/>
                  <a:pt x="949" y="333"/>
                </a:cubicBezTo>
                <a:cubicBezTo>
                  <a:pt x="952" y="332"/>
                  <a:pt x="956" y="329"/>
                  <a:pt x="958" y="325"/>
                </a:cubicBezTo>
                <a:cubicBezTo>
                  <a:pt x="959" y="321"/>
                  <a:pt x="958" y="318"/>
                  <a:pt x="955" y="318"/>
                </a:cubicBezTo>
                <a:cubicBezTo>
                  <a:pt x="951" y="319"/>
                  <a:pt x="947" y="322"/>
                  <a:pt x="946" y="326"/>
                </a:cubicBezTo>
                <a:close/>
                <a:moveTo>
                  <a:pt x="936" y="320"/>
                </a:moveTo>
                <a:cubicBezTo>
                  <a:pt x="932" y="321"/>
                  <a:pt x="928" y="324"/>
                  <a:pt x="927" y="328"/>
                </a:cubicBezTo>
                <a:cubicBezTo>
                  <a:pt x="925" y="332"/>
                  <a:pt x="927" y="335"/>
                  <a:pt x="930" y="335"/>
                </a:cubicBezTo>
                <a:cubicBezTo>
                  <a:pt x="933" y="334"/>
                  <a:pt x="937" y="331"/>
                  <a:pt x="939" y="327"/>
                </a:cubicBezTo>
                <a:cubicBezTo>
                  <a:pt x="940" y="323"/>
                  <a:pt x="939" y="320"/>
                  <a:pt x="936" y="320"/>
                </a:cubicBezTo>
                <a:close/>
                <a:moveTo>
                  <a:pt x="908" y="330"/>
                </a:moveTo>
                <a:cubicBezTo>
                  <a:pt x="906" y="334"/>
                  <a:pt x="907" y="337"/>
                  <a:pt x="911" y="337"/>
                </a:cubicBezTo>
                <a:cubicBezTo>
                  <a:pt x="914" y="336"/>
                  <a:pt x="918" y="333"/>
                  <a:pt x="920" y="329"/>
                </a:cubicBezTo>
                <a:cubicBezTo>
                  <a:pt x="921" y="325"/>
                  <a:pt x="920" y="322"/>
                  <a:pt x="917" y="322"/>
                </a:cubicBezTo>
                <a:cubicBezTo>
                  <a:pt x="914" y="323"/>
                  <a:pt x="910" y="326"/>
                  <a:pt x="908" y="330"/>
                </a:cubicBezTo>
                <a:close/>
                <a:moveTo>
                  <a:pt x="889" y="332"/>
                </a:moveTo>
                <a:cubicBezTo>
                  <a:pt x="887" y="336"/>
                  <a:pt x="889" y="339"/>
                  <a:pt x="892" y="339"/>
                </a:cubicBezTo>
                <a:cubicBezTo>
                  <a:pt x="895" y="338"/>
                  <a:pt x="899" y="335"/>
                  <a:pt x="901" y="331"/>
                </a:cubicBezTo>
                <a:cubicBezTo>
                  <a:pt x="902" y="327"/>
                  <a:pt x="901" y="324"/>
                  <a:pt x="898" y="324"/>
                </a:cubicBezTo>
                <a:cubicBezTo>
                  <a:pt x="895" y="325"/>
                  <a:pt x="891" y="328"/>
                  <a:pt x="889" y="332"/>
                </a:cubicBezTo>
                <a:close/>
                <a:moveTo>
                  <a:pt x="851" y="336"/>
                </a:moveTo>
                <a:cubicBezTo>
                  <a:pt x="849" y="340"/>
                  <a:pt x="851" y="343"/>
                  <a:pt x="854" y="343"/>
                </a:cubicBezTo>
                <a:cubicBezTo>
                  <a:pt x="857" y="342"/>
                  <a:pt x="861" y="339"/>
                  <a:pt x="863" y="335"/>
                </a:cubicBezTo>
                <a:cubicBezTo>
                  <a:pt x="865" y="331"/>
                  <a:pt x="864" y="328"/>
                  <a:pt x="860" y="328"/>
                </a:cubicBezTo>
                <a:cubicBezTo>
                  <a:pt x="857" y="329"/>
                  <a:pt x="853" y="332"/>
                  <a:pt x="851" y="336"/>
                </a:cubicBezTo>
                <a:close/>
                <a:moveTo>
                  <a:pt x="842" y="331"/>
                </a:moveTo>
                <a:cubicBezTo>
                  <a:pt x="838" y="331"/>
                  <a:pt x="834" y="335"/>
                  <a:pt x="832" y="338"/>
                </a:cubicBezTo>
                <a:cubicBezTo>
                  <a:pt x="831" y="342"/>
                  <a:pt x="832" y="345"/>
                  <a:pt x="835" y="345"/>
                </a:cubicBezTo>
                <a:cubicBezTo>
                  <a:pt x="838" y="345"/>
                  <a:pt x="842" y="341"/>
                  <a:pt x="844" y="337"/>
                </a:cubicBezTo>
                <a:cubicBezTo>
                  <a:pt x="846" y="333"/>
                  <a:pt x="845" y="330"/>
                  <a:pt x="842" y="331"/>
                </a:cubicBezTo>
                <a:close/>
                <a:moveTo>
                  <a:pt x="823" y="333"/>
                </a:moveTo>
                <a:cubicBezTo>
                  <a:pt x="820" y="333"/>
                  <a:pt x="816" y="337"/>
                  <a:pt x="814" y="341"/>
                </a:cubicBezTo>
                <a:cubicBezTo>
                  <a:pt x="812" y="345"/>
                  <a:pt x="813" y="348"/>
                  <a:pt x="816" y="347"/>
                </a:cubicBezTo>
                <a:cubicBezTo>
                  <a:pt x="819" y="347"/>
                  <a:pt x="824" y="343"/>
                  <a:pt x="825" y="339"/>
                </a:cubicBezTo>
                <a:cubicBezTo>
                  <a:pt x="827" y="335"/>
                  <a:pt x="826" y="332"/>
                  <a:pt x="823" y="333"/>
                </a:cubicBezTo>
                <a:close/>
                <a:moveTo>
                  <a:pt x="804" y="335"/>
                </a:moveTo>
                <a:cubicBezTo>
                  <a:pt x="801" y="336"/>
                  <a:pt x="797" y="339"/>
                  <a:pt x="795" y="343"/>
                </a:cubicBezTo>
                <a:cubicBezTo>
                  <a:pt x="793" y="347"/>
                  <a:pt x="794" y="350"/>
                  <a:pt x="797" y="349"/>
                </a:cubicBezTo>
                <a:cubicBezTo>
                  <a:pt x="801" y="349"/>
                  <a:pt x="805" y="346"/>
                  <a:pt x="807" y="342"/>
                </a:cubicBezTo>
                <a:cubicBezTo>
                  <a:pt x="809" y="338"/>
                  <a:pt x="807" y="335"/>
                  <a:pt x="804" y="335"/>
                </a:cubicBezTo>
                <a:close/>
                <a:moveTo>
                  <a:pt x="786" y="337"/>
                </a:moveTo>
                <a:cubicBezTo>
                  <a:pt x="782" y="338"/>
                  <a:pt x="778" y="341"/>
                  <a:pt x="776" y="345"/>
                </a:cubicBezTo>
                <a:cubicBezTo>
                  <a:pt x="774" y="349"/>
                  <a:pt x="775" y="352"/>
                  <a:pt x="779" y="352"/>
                </a:cubicBezTo>
                <a:cubicBezTo>
                  <a:pt x="782" y="351"/>
                  <a:pt x="786" y="348"/>
                  <a:pt x="788" y="344"/>
                </a:cubicBezTo>
                <a:cubicBezTo>
                  <a:pt x="790" y="340"/>
                  <a:pt x="789" y="337"/>
                  <a:pt x="786" y="337"/>
                </a:cubicBezTo>
                <a:close/>
                <a:moveTo>
                  <a:pt x="767" y="340"/>
                </a:moveTo>
                <a:cubicBezTo>
                  <a:pt x="764" y="340"/>
                  <a:pt x="760" y="344"/>
                  <a:pt x="758" y="348"/>
                </a:cubicBezTo>
                <a:cubicBezTo>
                  <a:pt x="756" y="352"/>
                  <a:pt x="757" y="355"/>
                  <a:pt x="760" y="354"/>
                </a:cubicBezTo>
                <a:cubicBezTo>
                  <a:pt x="763" y="354"/>
                  <a:pt x="767" y="350"/>
                  <a:pt x="769" y="346"/>
                </a:cubicBezTo>
                <a:cubicBezTo>
                  <a:pt x="771" y="342"/>
                  <a:pt x="770" y="339"/>
                  <a:pt x="767" y="340"/>
                </a:cubicBezTo>
                <a:close/>
                <a:moveTo>
                  <a:pt x="748" y="342"/>
                </a:moveTo>
                <a:cubicBezTo>
                  <a:pt x="745" y="343"/>
                  <a:pt x="741" y="346"/>
                  <a:pt x="739" y="350"/>
                </a:cubicBezTo>
                <a:cubicBezTo>
                  <a:pt x="737" y="354"/>
                  <a:pt x="738" y="357"/>
                  <a:pt x="741" y="356"/>
                </a:cubicBezTo>
                <a:cubicBezTo>
                  <a:pt x="745" y="356"/>
                  <a:pt x="749" y="353"/>
                  <a:pt x="751" y="349"/>
                </a:cubicBezTo>
                <a:cubicBezTo>
                  <a:pt x="753" y="345"/>
                  <a:pt x="752" y="342"/>
                  <a:pt x="748" y="342"/>
                </a:cubicBezTo>
                <a:close/>
                <a:moveTo>
                  <a:pt x="721" y="352"/>
                </a:moveTo>
                <a:cubicBezTo>
                  <a:pt x="719" y="356"/>
                  <a:pt x="719" y="359"/>
                  <a:pt x="723" y="359"/>
                </a:cubicBezTo>
                <a:cubicBezTo>
                  <a:pt x="726" y="358"/>
                  <a:pt x="730" y="355"/>
                  <a:pt x="732" y="351"/>
                </a:cubicBezTo>
                <a:cubicBezTo>
                  <a:pt x="734" y="347"/>
                  <a:pt x="733" y="344"/>
                  <a:pt x="730" y="345"/>
                </a:cubicBezTo>
                <a:cubicBezTo>
                  <a:pt x="727" y="345"/>
                  <a:pt x="723" y="349"/>
                  <a:pt x="721" y="352"/>
                </a:cubicBezTo>
                <a:close/>
                <a:moveTo>
                  <a:pt x="711" y="347"/>
                </a:moveTo>
                <a:cubicBezTo>
                  <a:pt x="708" y="347"/>
                  <a:pt x="704" y="351"/>
                  <a:pt x="702" y="355"/>
                </a:cubicBezTo>
                <a:cubicBezTo>
                  <a:pt x="700" y="359"/>
                  <a:pt x="701" y="362"/>
                  <a:pt x="704" y="361"/>
                </a:cubicBezTo>
                <a:cubicBezTo>
                  <a:pt x="707" y="361"/>
                  <a:pt x="712" y="357"/>
                  <a:pt x="714" y="353"/>
                </a:cubicBezTo>
                <a:cubicBezTo>
                  <a:pt x="716" y="349"/>
                  <a:pt x="715" y="347"/>
                  <a:pt x="711" y="347"/>
                </a:cubicBezTo>
                <a:close/>
                <a:moveTo>
                  <a:pt x="684" y="357"/>
                </a:moveTo>
                <a:cubicBezTo>
                  <a:pt x="681" y="361"/>
                  <a:pt x="682" y="364"/>
                  <a:pt x="686" y="364"/>
                </a:cubicBezTo>
                <a:cubicBezTo>
                  <a:pt x="689" y="363"/>
                  <a:pt x="693" y="360"/>
                  <a:pt x="695" y="356"/>
                </a:cubicBezTo>
                <a:cubicBezTo>
                  <a:pt x="697" y="352"/>
                  <a:pt x="696" y="349"/>
                  <a:pt x="693" y="349"/>
                </a:cubicBezTo>
                <a:cubicBezTo>
                  <a:pt x="690" y="350"/>
                  <a:pt x="686" y="353"/>
                  <a:pt x="684" y="357"/>
                </a:cubicBezTo>
                <a:close/>
                <a:moveTo>
                  <a:pt x="675" y="352"/>
                </a:moveTo>
                <a:cubicBezTo>
                  <a:pt x="672" y="352"/>
                  <a:pt x="667" y="356"/>
                  <a:pt x="665" y="360"/>
                </a:cubicBezTo>
                <a:cubicBezTo>
                  <a:pt x="663" y="364"/>
                  <a:pt x="664" y="367"/>
                  <a:pt x="667" y="366"/>
                </a:cubicBezTo>
                <a:cubicBezTo>
                  <a:pt x="670" y="366"/>
                  <a:pt x="675" y="362"/>
                  <a:pt x="677" y="358"/>
                </a:cubicBezTo>
                <a:cubicBezTo>
                  <a:pt x="679" y="354"/>
                  <a:pt x="678" y="352"/>
                  <a:pt x="675" y="352"/>
                </a:cubicBezTo>
                <a:close/>
                <a:moveTo>
                  <a:pt x="656" y="355"/>
                </a:moveTo>
                <a:cubicBezTo>
                  <a:pt x="653" y="355"/>
                  <a:pt x="649" y="359"/>
                  <a:pt x="647" y="363"/>
                </a:cubicBezTo>
                <a:cubicBezTo>
                  <a:pt x="645" y="367"/>
                  <a:pt x="646" y="369"/>
                  <a:pt x="649" y="369"/>
                </a:cubicBezTo>
                <a:cubicBezTo>
                  <a:pt x="652" y="369"/>
                  <a:pt x="656" y="365"/>
                  <a:pt x="658" y="361"/>
                </a:cubicBezTo>
                <a:cubicBezTo>
                  <a:pt x="660" y="357"/>
                  <a:pt x="660" y="354"/>
                  <a:pt x="656" y="355"/>
                </a:cubicBezTo>
                <a:close/>
                <a:moveTo>
                  <a:pt x="638" y="357"/>
                </a:moveTo>
                <a:cubicBezTo>
                  <a:pt x="635" y="358"/>
                  <a:pt x="631" y="361"/>
                  <a:pt x="629" y="365"/>
                </a:cubicBezTo>
                <a:cubicBezTo>
                  <a:pt x="626" y="369"/>
                  <a:pt x="627" y="372"/>
                  <a:pt x="630" y="372"/>
                </a:cubicBezTo>
                <a:cubicBezTo>
                  <a:pt x="634" y="371"/>
                  <a:pt x="638" y="368"/>
                  <a:pt x="640" y="364"/>
                </a:cubicBezTo>
                <a:cubicBezTo>
                  <a:pt x="642" y="360"/>
                  <a:pt x="641" y="357"/>
                  <a:pt x="638" y="357"/>
                </a:cubicBezTo>
                <a:close/>
                <a:moveTo>
                  <a:pt x="620" y="360"/>
                </a:moveTo>
                <a:cubicBezTo>
                  <a:pt x="617" y="360"/>
                  <a:pt x="612" y="364"/>
                  <a:pt x="610" y="368"/>
                </a:cubicBezTo>
                <a:cubicBezTo>
                  <a:pt x="608" y="372"/>
                  <a:pt x="609" y="375"/>
                  <a:pt x="612" y="374"/>
                </a:cubicBezTo>
                <a:cubicBezTo>
                  <a:pt x="615" y="374"/>
                  <a:pt x="620" y="370"/>
                  <a:pt x="622" y="366"/>
                </a:cubicBezTo>
                <a:cubicBezTo>
                  <a:pt x="624" y="362"/>
                  <a:pt x="623" y="359"/>
                  <a:pt x="620" y="360"/>
                </a:cubicBezTo>
                <a:close/>
                <a:moveTo>
                  <a:pt x="602" y="363"/>
                </a:moveTo>
                <a:cubicBezTo>
                  <a:pt x="599" y="363"/>
                  <a:pt x="594" y="367"/>
                  <a:pt x="592" y="371"/>
                </a:cubicBezTo>
                <a:cubicBezTo>
                  <a:pt x="590" y="375"/>
                  <a:pt x="591" y="377"/>
                  <a:pt x="594" y="377"/>
                </a:cubicBezTo>
                <a:cubicBezTo>
                  <a:pt x="597" y="376"/>
                  <a:pt x="601" y="373"/>
                  <a:pt x="604" y="369"/>
                </a:cubicBezTo>
                <a:cubicBezTo>
                  <a:pt x="606" y="365"/>
                  <a:pt x="605" y="362"/>
                  <a:pt x="602" y="363"/>
                </a:cubicBezTo>
                <a:close/>
                <a:moveTo>
                  <a:pt x="584" y="365"/>
                </a:moveTo>
                <a:cubicBezTo>
                  <a:pt x="581" y="366"/>
                  <a:pt x="576" y="369"/>
                  <a:pt x="574" y="373"/>
                </a:cubicBezTo>
                <a:cubicBezTo>
                  <a:pt x="572" y="377"/>
                  <a:pt x="572" y="380"/>
                  <a:pt x="576" y="380"/>
                </a:cubicBezTo>
                <a:cubicBezTo>
                  <a:pt x="579" y="379"/>
                  <a:pt x="583" y="376"/>
                  <a:pt x="585" y="372"/>
                </a:cubicBezTo>
                <a:cubicBezTo>
                  <a:pt x="588" y="368"/>
                  <a:pt x="587" y="365"/>
                  <a:pt x="584" y="365"/>
                </a:cubicBezTo>
                <a:close/>
                <a:moveTo>
                  <a:pt x="566" y="368"/>
                </a:moveTo>
                <a:cubicBezTo>
                  <a:pt x="563" y="368"/>
                  <a:pt x="558" y="372"/>
                  <a:pt x="556" y="376"/>
                </a:cubicBezTo>
                <a:cubicBezTo>
                  <a:pt x="554" y="380"/>
                  <a:pt x="554" y="383"/>
                  <a:pt x="557" y="382"/>
                </a:cubicBezTo>
                <a:cubicBezTo>
                  <a:pt x="561" y="382"/>
                  <a:pt x="565" y="378"/>
                  <a:pt x="567" y="374"/>
                </a:cubicBezTo>
                <a:cubicBezTo>
                  <a:pt x="569" y="370"/>
                  <a:pt x="569" y="367"/>
                  <a:pt x="566" y="368"/>
                </a:cubicBezTo>
                <a:close/>
                <a:moveTo>
                  <a:pt x="548" y="371"/>
                </a:moveTo>
                <a:cubicBezTo>
                  <a:pt x="545" y="371"/>
                  <a:pt x="540" y="375"/>
                  <a:pt x="538" y="379"/>
                </a:cubicBezTo>
                <a:cubicBezTo>
                  <a:pt x="536" y="383"/>
                  <a:pt x="536" y="386"/>
                  <a:pt x="539" y="385"/>
                </a:cubicBezTo>
                <a:cubicBezTo>
                  <a:pt x="542" y="385"/>
                  <a:pt x="547" y="381"/>
                  <a:pt x="549" y="377"/>
                </a:cubicBezTo>
                <a:cubicBezTo>
                  <a:pt x="551" y="373"/>
                  <a:pt x="551" y="370"/>
                  <a:pt x="548" y="371"/>
                </a:cubicBezTo>
                <a:close/>
                <a:moveTo>
                  <a:pt x="530" y="374"/>
                </a:moveTo>
                <a:cubicBezTo>
                  <a:pt x="527" y="374"/>
                  <a:pt x="522" y="378"/>
                  <a:pt x="520" y="382"/>
                </a:cubicBezTo>
                <a:cubicBezTo>
                  <a:pt x="518" y="386"/>
                  <a:pt x="518" y="389"/>
                  <a:pt x="521" y="388"/>
                </a:cubicBezTo>
                <a:cubicBezTo>
                  <a:pt x="524" y="388"/>
                  <a:pt x="529" y="384"/>
                  <a:pt x="531" y="380"/>
                </a:cubicBezTo>
                <a:cubicBezTo>
                  <a:pt x="533" y="376"/>
                  <a:pt x="533" y="373"/>
                  <a:pt x="530" y="374"/>
                </a:cubicBezTo>
                <a:close/>
                <a:moveTo>
                  <a:pt x="512" y="376"/>
                </a:moveTo>
                <a:cubicBezTo>
                  <a:pt x="509" y="377"/>
                  <a:pt x="504" y="381"/>
                  <a:pt x="502" y="385"/>
                </a:cubicBezTo>
                <a:cubicBezTo>
                  <a:pt x="500" y="389"/>
                  <a:pt x="500" y="391"/>
                  <a:pt x="503" y="391"/>
                </a:cubicBezTo>
                <a:cubicBezTo>
                  <a:pt x="506" y="390"/>
                  <a:pt x="511" y="387"/>
                  <a:pt x="513" y="383"/>
                </a:cubicBezTo>
                <a:cubicBezTo>
                  <a:pt x="516" y="379"/>
                  <a:pt x="515" y="376"/>
                  <a:pt x="512" y="376"/>
                </a:cubicBezTo>
                <a:close/>
                <a:moveTo>
                  <a:pt x="494" y="379"/>
                </a:moveTo>
                <a:cubicBezTo>
                  <a:pt x="491" y="380"/>
                  <a:pt x="486" y="384"/>
                  <a:pt x="484" y="388"/>
                </a:cubicBezTo>
                <a:cubicBezTo>
                  <a:pt x="482" y="392"/>
                  <a:pt x="482" y="394"/>
                  <a:pt x="485" y="394"/>
                </a:cubicBezTo>
                <a:cubicBezTo>
                  <a:pt x="489" y="393"/>
                  <a:pt x="493" y="390"/>
                  <a:pt x="495" y="386"/>
                </a:cubicBezTo>
                <a:cubicBezTo>
                  <a:pt x="498" y="382"/>
                  <a:pt x="497" y="379"/>
                  <a:pt x="494" y="379"/>
                </a:cubicBezTo>
                <a:close/>
                <a:moveTo>
                  <a:pt x="476" y="382"/>
                </a:moveTo>
                <a:cubicBezTo>
                  <a:pt x="473" y="383"/>
                  <a:pt x="469" y="386"/>
                  <a:pt x="466" y="390"/>
                </a:cubicBezTo>
                <a:cubicBezTo>
                  <a:pt x="464" y="394"/>
                  <a:pt x="464" y="397"/>
                  <a:pt x="468" y="397"/>
                </a:cubicBezTo>
                <a:cubicBezTo>
                  <a:pt x="471" y="396"/>
                  <a:pt x="475" y="393"/>
                  <a:pt x="477" y="389"/>
                </a:cubicBezTo>
                <a:cubicBezTo>
                  <a:pt x="480" y="385"/>
                  <a:pt x="479" y="382"/>
                  <a:pt x="476" y="382"/>
                </a:cubicBezTo>
                <a:close/>
                <a:moveTo>
                  <a:pt x="458" y="385"/>
                </a:moveTo>
                <a:cubicBezTo>
                  <a:pt x="455" y="386"/>
                  <a:pt x="451" y="389"/>
                  <a:pt x="449" y="393"/>
                </a:cubicBezTo>
                <a:cubicBezTo>
                  <a:pt x="446" y="397"/>
                  <a:pt x="447" y="400"/>
                  <a:pt x="450" y="400"/>
                </a:cubicBezTo>
                <a:cubicBezTo>
                  <a:pt x="453" y="399"/>
                  <a:pt x="457" y="396"/>
                  <a:pt x="460" y="392"/>
                </a:cubicBezTo>
                <a:cubicBezTo>
                  <a:pt x="462" y="388"/>
                  <a:pt x="462" y="385"/>
                  <a:pt x="458" y="385"/>
                </a:cubicBezTo>
                <a:close/>
                <a:moveTo>
                  <a:pt x="441" y="388"/>
                </a:moveTo>
                <a:cubicBezTo>
                  <a:pt x="438" y="389"/>
                  <a:pt x="433" y="392"/>
                  <a:pt x="431" y="396"/>
                </a:cubicBezTo>
                <a:cubicBezTo>
                  <a:pt x="428" y="400"/>
                  <a:pt x="429" y="403"/>
                  <a:pt x="432" y="403"/>
                </a:cubicBezTo>
                <a:cubicBezTo>
                  <a:pt x="435" y="402"/>
                  <a:pt x="440" y="399"/>
                  <a:pt x="442" y="395"/>
                </a:cubicBezTo>
                <a:cubicBezTo>
                  <a:pt x="444" y="391"/>
                  <a:pt x="444" y="388"/>
                  <a:pt x="441" y="388"/>
                </a:cubicBezTo>
                <a:close/>
                <a:moveTo>
                  <a:pt x="424" y="398"/>
                </a:moveTo>
                <a:cubicBezTo>
                  <a:pt x="427" y="394"/>
                  <a:pt x="426" y="391"/>
                  <a:pt x="423" y="391"/>
                </a:cubicBezTo>
                <a:cubicBezTo>
                  <a:pt x="420" y="392"/>
                  <a:pt x="416" y="395"/>
                  <a:pt x="413" y="399"/>
                </a:cubicBezTo>
                <a:cubicBezTo>
                  <a:pt x="411" y="404"/>
                  <a:pt x="411" y="406"/>
                  <a:pt x="414" y="406"/>
                </a:cubicBezTo>
                <a:cubicBezTo>
                  <a:pt x="417" y="405"/>
                  <a:pt x="422" y="402"/>
                  <a:pt x="424" y="398"/>
                </a:cubicBezTo>
                <a:close/>
                <a:moveTo>
                  <a:pt x="407" y="401"/>
                </a:moveTo>
                <a:cubicBezTo>
                  <a:pt x="409" y="397"/>
                  <a:pt x="409" y="394"/>
                  <a:pt x="406" y="394"/>
                </a:cubicBezTo>
                <a:cubicBezTo>
                  <a:pt x="403" y="395"/>
                  <a:pt x="398" y="399"/>
                  <a:pt x="396" y="403"/>
                </a:cubicBezTo>
                <a:cubicBezTo>
                  <a:pt x="393" y="407"/>
                  <a:pt x="394" y="409"/>
                  <a:pt x="397" y="409"/>
                </a:cubicBezTo>
                <a:cubicBezTo>
                  <a:pt x="400" y="408"/>
                  <a:pt x="404" y="405"/>
                  <a:pt x="407" y="401"/>
                </a:cubicBezTo>
                <a:close/>
                <a:moveTo>
                  <a:pt x="389" y="404"/>
                </a:moveTo>
                <a:cubicBezTo>
                  <a:pt x="392" y="400"/>
                  <a:pt x="391" y="397"/>
                  <a:pt x="388" y="397"/>
                </a:cubicBezTo>
                <a:cubicBezTo>
                  <a:pt x="385" y="398"/>
                  <a:pt x="381" y="402"/>
                  <a:pt x="378" y="406"/>
                </a:cubicBezTo>
                <a:cubicBezTo>
                  <a:pt x="376" y="410"/>
                  <a:pt x="376" y="413"/>
                  <a:pt x="379" y="412"/>
                </a:cubicBezTo>
                <a:cubicBezTo>
                  <a:pt x="382" y="411"/>
                  <a:pt x="387" y="408"/>
                  <a:pt x="389" y="404"/>
                </a:cubicBezTo>
                <a:close/>
                <a:moveTo>
                  <a:pt x="372" y="407"/>
                </a:moveTo>
                <a:cubicBezTo>
                  <a:pt x="374" y="403"/>
                  <a:pt x="374" y="400"/>
                  <a:pt x="371" y="401"/>
                </a:cubicBezTo>
                <a:cubicBezTo>
                  <a:pt x="368" y="401"/>
                  <a:pt x="363" y="405"/>
                  <a:pt x="361" y="409"/>
                </a:cubicBezTo>
                <a:cubicBezTo>
                  <a:pt x="358" y="413"/>
                  <a:pt x="359" y="416"/>
                  <a:pt x="362" y="415"/>
                </a:cubicBezTo>
                <a:cubicBezTo>
                  <a:pt x="365" y="415"/>
                  <a:pt x="369" y="411"/>
                  <a:pt x="372" y="407"/>
                </a:cubicBezTo>
                <a:close/>
                <a:moveTo>
                  <a:pt x="354" y="410"/>
                </a:moveTo>
                <a:cubicBezTo>
                  <a:pt x="357" y="406"/>
                  <a:pt x="356" y="403"/>
                  <a:pt x="353" y="404"/>
                </a:cubicBezTo>
                <a:cubicBezTo>
                  <a:pt x="351" y="404"/>
                  <a:pt x="346" y="408"/>
                  <a:pt x="343" y="412"/>
                </a:cubicBezTo>
                <a:cubicBezTo>
                  <a:pt x="341" y="416"/>
                  <a:pt x="341" y="419"/>
                  <a:pt x="344" y="418"/>
                </a:cubicBezTo>
                <a:cubicBezTo>
                  <a:pt x="347" y="418"/>
                  <a:pt x="352" y="414"/>
                  <a:pt x="354" y="410"/>
                </a:cubicBezTo>
                <a:close/>
                <a:moveTo>
                  <a:pt x="337" y="413"/>
                </a:moveTo>
                <a:cubicBezTo>
                  <a:pt x="340" y="409"/>
                  <a:pt x="339" y="406"/>
                  <a:pt x="336" y="407"/>
                </a:cubicBezTo>
                <a:cubicBezTo>
                  <a:pt x="333" y="407"/>
                  <a:pt x="329" y="411"/>
                  <a:pt x="326" y="415"/>
                </a:cubicBezTo>
                <a:cubicBezTo>
                  <a:pt x="324" y="419"/>
                  <a:pt x="324" y="422"/>
                  <a:pt x="327" y="421"/>
                </a:cubicBezTo>
                <a:cubicBezTo>
                  <a:pt x="330" y="421"/>
                  <a:pt x="335" y="417"/>
                  <a:pt x="337" y="413"/>
                </a:cubicBezTo>
                <a:close/>
                <a:moveTo>
                  <a:pt x="320" y="416"/>
                </a:moveTo>
                <a:cubicBezTo>
                  <a:pt x="322" y="412"/>
                  <a:pt x="322" y="410"/>
                  <a:pt x="319" y="410"/>
                </a:cubicBezTo>
                <a:cubicBezTo>
                  <a:pt x="316" y="411"/>
                  <a:pt x="312" y="414"/>
                  <a:pt x="309" y="418"/>
                </a:cubicBezTo>
                <a:cubicBezTo>
                  <a:pt x="306" y="422"/>
                  <a:pt x="307" y="425"/>
                  <a:pt x="310" y="425"/>
                </a:cubicBezTo>
                <a:cubicBezTo>
                  <a:pt x="313" y="424"/>
                  <a:pt x="317" y="420"/>
                  <a:pt x="320" y="416"/>
                </a:cubicBezTo>
                <a:close/>
                <a:moveTo>
                  <a:pt x="292" y="422"/>
                </a:moveTo>
                <a:cubicBezTo>
                  <a:pt x="289" y="426"/>
                  <a:pt x="290" y="428"/>
                  <a:pt x="293" y="428"/>
                </a:cubicBezTo>
                <a:cubicBezTo>
                  <a:pt x="296" y="427"/>
                  <a:pt x="300" y="424"/>
                  <a:pt x="303" y="420"/>
                </a:cubicBezTo>
                <a:cubicBezTo>
                  <a:pt x="305" y="416"/>
                  <a:pt x="305" y="413"/>
                  <a:pt x="302" y="413"/>
                </a:cubicBezTo>
                <a:cubicBezTo>
                  <a:pt x="299" y="414"/>
                  <a:pt x="294" y="418"/>
                  <a:pt x="292" y="422"/>
                </a:cubicBezTo>
                <a:close/>
                <a:moveTo>
                  <a:pt x="286" y="423"/>
                </a:moveTo>
                <a:cubicBezTo>
                  <a:pt x="288" y="419"/>
                  <a:pt x="288" y="416"/>
                  <a:pt x="285" y="417"/>
                </a:cubicBezTo>
                <a:cubicBezTo>
                  <a:pt x="282" y="417"/>
                  <a:pt x="277" y="421"/>
                  <a:pt x="275" y="425"/>
                </a:cubicBezTo>
                <a:cubicBezTo>
                  <a:pt x="272" y="429"/>
                  <a:pt x="273" y="432"/>
                  <a:pt x="275" y="431"/>
                </a:cubicBezTo>
                <a:cubicBezTo>
                  <a:pt x="278" y="431"/>
                  <a:pt x="283" y="427"/>
                  <a:pt x="286" y="423"/>
                </a:cubicBezTo>
                <a:close/>
                <a:moveTo>
                  <a:pt x="268" y="420"/>
                </a:moveTo>
                <a:cubicBezTo>
                  <a:pt x="265" y="420"/>
                  <a:pt x="260" y="424"/>
                  <a:pt x="258" y="428"/>
                </a:cubicBezTo>
                <a:cubicBezTo>
                  <a:pt x="255" y="432"/>
                  <a:pt x="255" y="435"/>
                  <a:pt x="258" y="434"/>
                </a:cubicBezTo>
                <a:cubicBezTo>
                  <a:pt x="261" y="434"/>
                  <a:pt x="266" y="430"/>
                  <a:pt x="268" y="426"/>
                </a:cubicBezTo>
                <a:cubicBezTo>
                  <a:pt x="271" y="422"/>
                  <a:pt x="271" y="419"/>
                  <a:pt x="268" y="420"/>
                </a:cubicBezTo>
                <a:close/>
                <a:moveTo>
                  <a:pt x="241" y="432"/>
                </a:moveTo>
                <a:cubicBezTo>
                  <a:pt x="238" y="436"/>
                  <a:pt x="239" y="438"/>
                  <a:pt x="241" y="438"/>
                </a:cubicBezTo>
                <a:cubicBezTo>
                  <a:pt x="244" y="437"/>
                  <a:pt x="249" y="433"/>
                  <a:pt x="252" y="429"/>
                </a:cubicBezTo>
                <a:cubicBezTo>
                  <a:pt x="254" y="425"/>
                  <a:pt x="254" y="423"/>
                  <a:pt x="251" y="423"/>
                </a:cubicBezTo>
                <a:cubicBezTo>
                  <a:pt x="248" y="424"/>
                  <a:pt x="244" y="427"/>
                  <a:pt x="241" y="432"/>
                </a:cubicBezTo>
                <a:close/>
                <a:moveTo>
                  <a:pt x="225" y="441"/>
                </a:moveTo>
                <a:cubicBezTo>
                  <a:pt x="227" y="441"/>
                  <a:pt x="232" y="437"/>
                  <a:pt x="235" y="433"/>
                </a:cubicBezTo>
                <a:cubicBezTo>
                  <a:pt x="237" y="429"/>
                  <a:pt x="237" y="426"/>
                  <a:pt x="234" y="427"/>
                </a:cubicBezTo>
                <a:cubicBezTo>
                  <a:pt x="231" y="427"/>
                  <a:pt x="227" y="431"/>
                  <a:pt x="224" y="435"/>
                </a:cubicBezTo>
                <a:cubicBezTo>
                  <a:pt x="221" y="439"/>
                  <a:pt x="222" y="442"/>
                  <a:pt x="225" y="441"/>
                </a:cubicBezTo>
                <a:close/>
                <a:moveTo>
                  <a:pt x="208" y="444"/>
                </a:moveTo>
                <a:cubicBezTo>
                  <a:pt x="211" y="444"/>
                  <a:pt x="215" y="440"/>
                  <a:pt x="218" y="436"/>
                </a:cubicBezTo>
                <a:cubicBezTo>
                  <a:pt x="220" y="432"/>
                  <a:pt x="220" y="429"/>
                  <a:pt x="217" y="430"/>
                </a:cubicBezTo>
                <a:cubicBezTo>
                  <a:pt x="214" y="430"/>
                  <a:pt x="210" y="434"/>
                  <a:pt x="207" y="438"/>
                </a:cubicBezTo>
                <a:cubicBezTo>
                  <a:pt x="205" y="442"/>
                  <a:pt x="205" y="445"/>
                  <a:pt x="208" y="444"/>
                </a:cubicBezTo>
                <a:close/>
                <a:moveTo>
                  <a:pt x="191" y="448"/>
                </a:moveTo>
                <a:cubicBezTo>
                  <a:pt x="194" y="447"/>
                  <a:pt x="198" y="444"/>
                  <a:pt x="201" y="439"/>
                </a:cubicBezTo>
                <a:cubicBezTo>
                  <a:pt x="204" y="435"/>
                  <a:pt x="204" y="433"/>
                  <a:pt x="201" y="433"/>
                </a:cubicBezTo>
                <a:cubicBezTo>
                  <a:pt x="198" y="434"/>
                  <a:pt x="193" y="438"/>
                  <a:pt x="191" y="442"/>
                </a:cubicBezTo>
                <a:cubicBezTo>
                  <a:pt x="188" y="446"/>
                  <a:pt x="188" y="448"/>
                  <a:pt x="191" y="448"/>
                </a:cubicBezTo>
                <a:close/>
                <a:moveTo>
                  <a:pt x="174" y="451"/>
                </a:moveTo>
                <a:cubicBezTo>
                  <a:pt x="177" y="451"/>
                  <a:pt x="182" y="447"/>
                  <a:pt x="184" y="443"/>
                </a:cubicBezTo>
                <a:cubicBezTo>
                  <a:pt x="187" y="439"/>
                  <a:pt x="187" y="436"/>
                  <a:pt x="184" y="437"/>
                </a:cubicBezTo>
                <a:cubicBezTo>
                  <a:pt x="181" y="437"/>
                  <a:pt x="177" y="441"/>
                  <a:pt x="174" y="445"/>
                </a:cubicBezTo>
                <a:cubicBezTo>
                  <a:pt x="171" y="449"/>
                  <a:pt x="171" y="452"/>
                  <a:pt x="174" y="451"/>
                </a:cubicBezTo>
                <a:close/>
                <a:moveTo>
                  <a:pt x="3046" y="380"/>
                </a:moveTo>
                <a:cubicBezTo>
                  <a:pt x="3049" y="384"/>
                  <a:pt x="3053" y="387"/>
                  <a:pt x="3056" y="388"/>
                </a:cubicBezTo>
                <a:cubicBezTo>
                  <a:pt x="3059" y="388"/>
                  <a:pt x="3059" y="386"/>
                  <a:pt x="3056" y="382"/>
                </a:cubicBezTo>
                <a:cubicBezTo>
                  <a:pt x="3054" y="378"/>
                  <a:pt x="3049" y="374"/>
                  <a:pt x="3046" y="373"/>
                </a:cubicBezTo>
                <a:cubicBezTo>
                  <a:pt x="3044" y="373"/>
                  <a:pt x="3043" y="376"/>
                  <a:pt x="3046" y="380"/>
                </a:cubicBezTo>
                <a:close/>
                <a:moveTo>
                  <a:pt x="2979" y="362"/>
                </a:moveTo>
                <a:cubicBezTo>
                  <a:pt x="2976" y="361"/>
                  <a:pt x="2976" y="364"/>
                  <a:pt x="2978" y="368"/>
                </a:cubicBezTo>
                <a:cubicBezTo>
                  <a:pt x="2981" y="372"/>
                  <a:pt x="2985" y="376"/>
                  <a:pt x="2988" y="376"/>
                </a:cubicBezTo>
                <a:cubicBezTo>
                  <a:pt x="2991" y="377"/>
                  <a:pt x="2992" y="374"/>
                  <a:pt x="2989" y="370"/>
                </a:cubicBezTo>
                <a:cubicBezTo>
                  <a:pt x="2987" y="366"/>
                  <a:pt x="2982" y="362"/>
                  <a:pt x="2979" y="362"/>
                </a:cubicBezTo>
                <a:close/>
                <a:moveTo>
                  <a:pt x="2962" y="359"/>
                </a:moveTo>
                <a:cubicBezTo>
                  <a:pt x="2959" y="358"/>
                  <a:pt x="2959" y="361"/>
                  <a:pt x="2961" y="365"/>
                </a:cubicBezTo>
                <a:cubicBezTo>
                  <a:pt x="2964" y="369"/>
                  <a:pt x="2968" y="373"/>
                  <a:pt x="2971" y="373"/>
                </a:cubicBezTo>
                <a:cubicBezTo>
                  <a:pt x="2974" y="374"/>
                  <a:pt x="2975" y="371"/>
                  <a:pt x="2972" y="367"/>
                </a:cubicBezTo>
                <a:cubicBezTo>
                  <a:pt x="2970" y="363"/>
                  <a:pt x="2965" y="359"/>
                  <a:pt x="2962" y="359"/>
                </a:cubicBezTo>
                <a:close/>
                <a:moveTo>
                  <a:pt x="2944" y="362"/>
                </a:moveTo>
                <a:cubicBezTo>
                  <a:pt x="2947" y="366"/>
                  <a:pt x="2951" y="370"/>
                  <a:pt x="2954" y="370"/>
                </a:cubicBezTo>
                <a:cubicBezTo>
                  <a:pt x="2957" y="371"/>
                  <a:pt x="2958" y="368"/>
                  <a:pt x="2955" y="364"/>
                </a:cubicBezTo>
                <a:cubicBezTo>
                  <a:pt x="2953" y="360"/>
                  <a:pt x="2948" y="356"/>
                  <a:pt x="2945" y="356"/>
                </a:cubicBezTo>
                <a:cubicBezTo>
                  <a:pt x="2942" y="355"/>
                  <a:pt x="2942" y="358"/>
                  <a:pt x="2944" y="362"/>
                </a:cubicBezTo>
                <a:close/>
                <a:moveTo>
                  <a:pt x="2780" y="344"/>
                </a:moveTo>
                <a:cubicBezTo>
                  <a:pt x="2783" y="344"/>
                  <a:pt x="2784" y="342"/>
                  <a:pt x="2781" y="338"/>
                </a:cubicBezTo>
                <a:cubicBezTo>
                  <a:pt x="2779" y="334"/>
                  <a:pt x="2775" y="330"/>
                  <a:pt x="2772" y="330"/>
                </a:cubicBezTo>
                <a:cubicBezTo>
                  <a:pt x="2769" y="329"/>
                  <a:pt x="2768" y="332"/>
                  <a:pt x="2770" y="336"/>
                </a:cubicBezTo>
                <a:cubicBezTo>
                  <a:pt x="2773" y="340"/>
                  <a:pt x="2777" y="344"/>
                  <a:pt x="2780" y="344"/>
                </a:cubicBezTo>
                <a:close/>
                <a:moveTo>
                  <a:pt x="2754" y="327"/>
                </a:moveTo>
                <a:cubicBezTo>
                  <a:pt x="2751" y="327"/>
                  <a:pt x="2750" y="330"/>
                  <a:pt x="2753" y="334"/>
                </a:cubicBezTo>
                <a:cubicBezTo>
                  <a:pt x="2755" y="337"/>
                  <a:pt x="2759" y="341"/>
                  <a:pt x="2762" y="341"/>
                </a:cubicBezTo>
                <a:cubicBezTo>
                  <a:pt x="2765" y="342"/>
                  <a:pt x="2766" y="339"/>
                  <a:pt x="2764" y="335"/>
                </a:cubicBezTo>
                <a:cubicBezTo>
                  <a:pt x="2761" y="331"/>
                  <a:pt x="2757" y="328"/>
                  <a:pt x="2754" y="327"/>
                </a:cubicBezTo>
                <a:close/>
                <a:moveTo>
                  <a:pt x="2736" y="325"/>
                </a:moveTo>
                <a:cubicBezTo>
                  <a:pt x="2733" y="324"/>
                  <a:pt x="2733" y="327"/>
                  <a:pt x="2735" y="331"/>
                </a:cubicBezTo>
                <a:cubicBezTo>
                  <a:pt x="2737" y="335"/>
                  <a:pt x="2741" y="339"/>
                  <a:pt x="2744" y="339"/>
                </a:cubicBezTo>
                <a:cubicBezTo>
                  <a:pt x="2748" y="339"/>
                  <a:pt x="2748" y="337"/>
                  <a:pt x="2746" y="333"/>
                </a:cubicBezTo>
                <a:cubicBezTo>
                  <a:pt x="2744" y="329"/>
                  <a:pt x="2739" y="325"/>
                  <a:pt x="2736" y="325"/>
                </a:cubicBezTo>
                <a:close/>
                <a:moveTo>
                  <a:pt x="2717" y="329"/>
                </a:moveTo>
                <a:cubicBezTo>
                  <a:pt x="2719" y="333"/>
                  <a:pt x="2724" y="336"/>
                  <a:pt x="2727" y="337"/>
                </a:cubicBezTo>
                <a:cubicBezTo>
                  <a:pt x="2730" y="337"/>
                  <a:pt x="2730" y="334"/>
                  <a:pt x="2728" y="330"/>
                </a:cubicBezTo>
                <a:cubicBezTo>
                  <a:pt x="2726" y="326"/>
                  <a:pt x="2722" y="323"/>
                  <a:pt x="2719" y="322"/>
                </a:cubicBezTo>
                <a:cubicBezTo>
                  <a:pt x="2715" y="322"/>
                  <a:pt x="2715" y="325"/>
                  <a:pt x="2717" y="329"/>
                </a:cubicBezTo>
                <a:close/>
                <a:moveTo>
                  <a:pt x="2699" y="326"/>
                </a:moveTo>
                <a:cubicBezTo>
                  <a:pt x="2701" y="330"/>
                  <a:pt x="2706" y="334"/>
                  <a:pt x="2709" y="334"/>
                </a:cubicBezTo>
                <a:cubicBezTo>
                  <a:pt x="2712" y="335"/>
                  <a:pt x="2713" y="332"/>
                  <a:pt x="2710" y="328"/>
                </a:cubicBezTo>
                <a:cubicBezTo>
                  <a:pt x="2708" y="324"/>
                  <a:pt x="2704" y="320"/>
                  <a:pt x="2701" y="320"/>
                </a:cubicBezTo>
                <a:cubicBezTo>
                  <a:pt x="2698" y="320"/>
                  <a:pt x="2697" y="322"/>
                  <a:pt x="2699" y="326"/>
                </a:cubicBezTo>
                <a:close/>
                <a:moveTo>
                  <a:pt x="2683" y="318"/>
                </a:moveTo>
                <a:cubicBezTo>
                  <a:pt x="2680" y="317"/>
                  <a:pt x="2679" y="320"/>
                  <a:pt x="2681" y="324"/>
                </a:cubicBezTo>
                <a:cubicBezTo>
                  <a:pt x="2683" y="328"/>
                  <a:pt x="2688" y="332"/>
                  <a:pt x="2691" y="332"/>
                </a:cubicBezTo>
                <a:cubicBezTo>
                  <a:pt x="2694" y="332"/>
                  <a:pt x="2695" y="330"/>
                  <a:pt x="2692" y="326"/>
                </a:cubicBezTo>
                <a:cubicBezTo>
                  <a:pt x="2690" y="322"/>
                  <a:pt x="2686" y="318"/>
                  <a:pt x="2683" y="318"/>
                </a:cubicBezTo>
                <a:close/>
                <a:moveTo>
                  <a:pt x="2665" y="315"/>
                </a:moveTo>
                <a:cubicBezTo>
                  <a:pt x="2662" y="315"/>
                  <a:pt x="2661" y="318"/>
                  <a:pt x="2663" y="322"/>
                </a:cubicBezTo>
                <a:cubicBezTo>
                  <a:pt x="2665" y="326"/>
                  <a:pt x="2670" y="329"/>
                  <a:pt x="2673" y="330"/>
                </a:cubicBezTo>
                <a:cubicBezTo>
                  <a:pt x="2676" y="330"/>
                  <a:pt x="2677" y="327"/>
                  <a:pt x="2675" y="323"/>
                </a:cubicBezTo>
                <a:cubicBezTo>
                  <a:pt x="2672" y="319"/>
                  <a:pt x="2668" y="316"/>
                  <a:pt x="2665" y="315"/>
                </a:cubicBezTo>
                <a:close/>
                <a:moveTo>
                  <a:pt x="2647" y="313"/>
                </a:moveTo>
                <a:cubicBezTo>
                  <a:pt x="2644" y="313"/>
                  <a:pt x="2643" y="316"/>
                  <a:pt x="2645" y="320"/>
                </a:cubicBezTo>
                <a:cubicBezTo>
                  <a:pt x="2647" y="324"/>
                  <a:pt x="2652" y="327"/>
                  <a:pt x="2655" y="327"/>
                </a:cubicBezTo>
                <a:cubicBezTo>
                  <a:pt x="2658" y="328"/>
                  <a:pt x="2659" y="325"/>
                  <a:pt x="2657" y="321"/>
                </a:cubicBezTo>
                <a:cubicBezTo>
                  <a:pt x="2654" y="317"/>
                  <a:pt x="2650" y="314"/>
                  <a:pt x="2647" y="313"/>
                </a:cubicBezTo>
                <a:close/>
                <a:moveTo>
                  <a:pt x="2629" y="311"/>
                </a:moveTo>
                <a:cubicBezTo>
                  <a:pt x="2626" y="311"/>
                  <a:pt x="2625" y="314"/>
                  <a:pt x="2627" y="317"/>
                </a:cubicBezTo>
                <a:cubicBezTo>
                  <a:pt x="2629" y="321"/>
                  <a:pt x="2633" y="325"/>
                  <a:pt x="2637" y="325"/>
                </a:cubicBezTo>
                <a:cubicBezTo>
                  <a:pt x="2640" y="326"/>
                  <a:pt x="2641" y="323"/>
                  <a:pt x="2639" y="319"/>
                </a:cubicBezTo>
                <a:cubicBezTo>
                  <a:pt x="2636" y="315"/>
                  <a:pt x="2632" y="311"/>
                  <a:pt x="2629" y="311"/>
                </a:cubicBezTo>
                <a:close/>
                <a:moveTo>
                  <a:pt x="2611" y="309"/>
                </a:moveTo>
                <a:cubicBezTo>
                  <a:pt x="2608" y="308"/>
                  <a:pt x="2607" y="311"/>
                  <a:pt x="2609" y="315"/>
                </a:cubicBezTo>
                <a:cubicBezTo>
                  <a:pt x="2611" y="319"/>
                  <a:pt x="2615" y="323"/>
                  <a:pt x="2618" y="323"/>
                </a:cubicBezTo>
                <a:cubicBezTo>
                  <a:pt x="2622" y="323"/>
                  <a:pt x="2623" y="321"/>
                  <a:pt x="2620" y="317"/>
                </a:cubicBezTo>
                <a:cubicBezTo>
                  <a:pt x="2618" y="313"/>
                  <a:pt x="2614" y="309"/>
                  <a:pt x="2611" y="309"/>
                </a:cubicBezTo>
                <a:close/>
                <a:moveTo>
                  <a:pt x="2591" y="313"/>
                </a:moveTo>
                <a:cubicBezTo>
                  <a:pt x="2593" y="317"/>
                  <a:pt x="2597" y="321"/>
                  <a:pt x="2600" y="321"/>
                </a:cubicBezTo>
                <a:cubicBezTo>
                  <a:pt x="2603" y="321"/>
                  <a:pt x="2604" y="318"/>
                  <a:pt x="2602" y="315"/>
                </a:cubicBezTo>
                <a:cubicBezTo>
                  <a:pt x="2600" y="311"/>
                  <a:pt x="2596" y="307"/>
                  <a:pt x="2593" y="307"/>
                </a:cubicBezTo>
                <a:cubicBezTo>
                  <a:pt x="2590" y="306"/>
                  <a:pt x="2589" y="309"/>
                  <a:pt x="2591" y="313"/>
                </a:cubicBezTo>
                <a:close/>
                <a:moveTo>
                  <a:pt x="2573" y="311"/>
                </a:moveTo>
                <a:cubicBezTo>
                  <a:pt x="2575" y="315"/>
                  <a:pt x="2579" y="319"/>
                  <a:pt x="2582" y="319"/>
                </a:cubicBezTo>
                <a:cubicBezTo>
                  <a:pt x="2585" y="319"/>
                  <a:pt x="2586" y="316"/>
                  <a:pt x="2584" y="312"/>
                </a:cubicBezTo>
                <a:cubicBezTo>
                  <a:pt x="2582" y="308"/>
                  <a:pt x="2578" y="305"/>
                  <a:pt x="2575" y="305"/>
                </a:cubicBezTo>
                <a:cubicBezTo>
                  <a:pt x="2572" y="304"/>
                  <a:pt x="2571" y="307"/>
                  <a:pt x="2573" y="311"/>
                </a:cubicBezTo>
                <a:close/>
                <a:moveTo>
                  <a:pt x="2554" y="309"/>
                </a:moveTo>
                <a:cubicBezTo>
                  <a:pt x="2556" y="313"/>
                  <a:pt x="2561" y="317"/>
                  <a:pt x="2564" y="317"/>
                </a:cubicBezTo>
                <a:cubicBezTo>
                  <a:pt x="2567" y="317"/>
                  <a:pt x="2568" y="314"/>
                  <a:pt x="2566" y="310"/>
                </a:cubicBezTo>
                <a:cubicBezTo>
                  <a:pt x="2564" y="306"/>
                  <a:pt x="2560" y="303"/>
                  <a:pt x="2557" y="303"/>
                </a:cubicBezTo>
                <a:cubicBezTo>
                  <a:pt x="2554" y="302"/>
                  <a:pt x="2553" y="305"/>
                  <a:pt x="2554" y="309"/>
                </a:cubicBezTo>
                <a:close/>
                <a:moveTo>
                  <a:pt x="2536" y="307"/>
                </a:moveTo>
                <a:cubicBezTo>
                  <a:pt x="2538" y="311"/>
                  <a:pt x="2542" y="314"/>
                  <a:pt x="2545" y="315"/>
                </a:cubicBezTo>
                <a:cubicBezTo>
                  <a:pt x="2549" y="315"/>
                  <a:pt x="2550" y="312"/>
                  <a:pt x="2548" y="308"/>
                </a:cubicBezTo>
                <a:cubicBezTo>
                  <a:pt x="2546" y="304"/>
                  <a:pt x="2542" y="301"/>
                  <a:pt x="2538" y="301"/>
                </a:cubicBezTo>
                <a:cubicBezTo>
                  <a:pt x="2535" y="300"/>
                  <a:pt x="2534" y="303"/>
                  <a:pt x="2536" y="307"/>
                </a:cubicBezTo>
                <a:close/>
                <a:moveTo>
                  <a:pt x="2520" y="299"/>
                </a:moveTo>
                <a:cubicBezTo>
                  <a:pt x="2517" y="298"/>
                  <a:pt x="2516" y="301"/>
                  <a:pt x="2518" y="305"/>
                </a:cubicBezTo>
                <a:cubicBezTo>
                  <a:pt x="2520" y="309"/>
                  <a:pt x="2524" y="313"/>
                  <a:pt x="2527" y="313"/>
                </a:cubicBezTo>
                <a:cubicBezTo>
                  <a:pt x="2530" y="313"/>
                  <a:pt x="2531" y="310"/>
                  <a:pt x="2529" y="306"/>
                </a:cubicBezTo>
                <a:cubicBezTo>
                  <a:pt x="2528" y="302"/>
                  <a:pt x="2523" y="299"/>
                  <a:pt x="2520" y="299"/>
                </a:cubicBezTo>
                <a:close/>
                <a:moveTo>
                  <a:pt x="2502" y="297"/>
                </a:moveTo>
                <a:cubicBezTo>
                  <a:pt x="2499" y="296"/>
                  <a:pt x="2498" y="299"/>
                  <a:pt x="2500" y="303"/>
                </a:cubicBezTo>
                <a:cubicBezTo>
                  <a:pt x="2501" y="307"/>
                  <a:pt x="2505" y="311"/>
                  <a:pt x="2509" y="311"/>
                </a:cubicBezTo>
                <a:cubicBezTo>
                  <a:pt x="2512" y="311"/>
                  <a:pt x="2513" y="308"/>
                  <a:pt x="2511" y="304"/>
                </a:cubicBezTo>
                <a:cubicBezTo>
                  <a:pt x="2509" y="301"/>
                  <a:pt x="2505" y="297"/>
                  <a:pt x="2502" y="297"/>
                </a:cubicBezTo>
                <a:close/>
                <a:moveTo>
                  <a:pt x="2484" y="295"/>
                </a:moveTo>
                <a:cubicBezTo>
                  <a:pt x="2480" y="295"/>
                  <a:pt x="2479" y="297"/>
                  <a:pt x="2481" y="301"/>
                </a:cubicBezTo>
                <a:cubicBezTo>
                  <a:pt x="2483" y="305"/>
                  <a:pt x="2487" y="309"/>
                  <a:pt x="2490" y="309"/>
                </a:cubicBezTo>
                <a:cubicBezTo>
                  <a:pt x="2493" y="309"/>
                  <a:pt x="2495" y="306"/>
                  <a:pt x="2493" y="303"/>
                </a:cubicBezTo>
                <a:cubicBezTo>
                  <a:pt x="2491" y="299"/>
                  <a:pt x="2487" y="295"/>
                  <a:pt x="2484" y="295"/>
                </a:cubicBezTo>
                <a:close/>
                <a:moveTo>
                  <a:pt x="2472" y="307"/>
                </a:moveTo>
                <a:cubicBezTo>
                  <a:pt x="2475" y="308"/>
                  <a:pt x="2476" y="305"/>
                  <a:pt x="2474" y="301"/>
                </a:cubicBezTo>
                <a:cubicBezTo>
                  <a:pt x="2472" y="297"/>
                  <a:pt x="2468" y="293"/>
                  <a:pt x="2465" y="293"/>
                </a:cubicBezTo>
                <a:cubicBezTo>
                  <a:pt x="2462" y="293"/>
                  <a:pt x="2461" y="296"/>
                  <a:pt x="2463" y="300"/>
                </a:cubicBezTo>
                <a:cubicBezTo>
                  <a:pt x="2464" y="303"/>
                  <a:pt x="2469" y="307"/>
                  <a:pt x="2472" y="307"/>
                </a:cubicBezTo>
                <a:close/>
                <a:moveTo>
                  <a:pt x="2447" y="291"/>
                </a:moveTo>
                <a:cubicBezTo>
                  <a:pt x="2444" y="291"/>
                  <a:pt x="2442" y="294"/>
                  <a:pt x="2444" y="298"/>
                </a:cubicBezTo>
                <a:cubicBezTo>
                  <a:pt x="2446" y="302"/>
                  <a:pt x="2450" y="305"/>
                  <a:pt x="2453" y="305"/>
                </a:cubicBezTo>
                <a:cubicBezTo>
                  <a:pt x="2456" y="306"/>
                  <a:pt x="2458" y="303"/>
                  <a:pt x="2456" y="299"/>
                </a:cubicBezTo>
                <a:cubicBezTo>
                  <a:pt x="2454" y="295"/>
                  <a:pt x="2450" y="292"/>
                  <a:pt x="2447" y="291"/>
                </a:cubicBezTo>
                <a:close/>
                <a:moveTo>
                  <a:pt x="2426" y="296"/>
                </a:moveTo>
                <a:cubicBezTo>
                  <a:pt x="2427" y="300"/>
                  <a:pt x="2431" y="303"/>
                  <a:pt x="2435" y="304"/>
                </a:cubicBezTo>
                <a:cubicBezTo>
                  <a:pt x="2438" y="304"/>
                  <a:pt x="2439" y="301"/>
                  <a:pt x="2437" y="297"/>
                </a:cubicBezTo>
                <a:cubicBezTo>
                  <a:pt x="2436" y="293"/>
                  <a:pt x="2432" y="290"/>
                  <a:pt x="2428" y="290"/>
                </a:cubicBezTo>
                <a:cubicBezTo>
                  <a:pt x="2425" y="289"/>
                  <a:pt x="2424" y="292"/>
                  <a:pt x="2426" y="296"/>
                </a:cubicBezTo>
                <a:close/>
                <a:moveTo>
                  <a:pt x="2407" y="294"/>
                </a:moveTo>
                <a:cubicBezTo>
                  <a:pt x="2409" y="298"/>
                  <a:pt x="2413" y="302"/>
                  <a:pt x="2416" y="302"/>
                </a:cubicBezTo>
                <a:cubicBezTo>
                  <a:pt x="2419" y="302"/>
                  <a:pt x="2420" y="299"/>
                  <a:pt x="2419" y="295"/>
                </a:cubicBezTo>
                <a:cubicBezTo>
                  <a:pt x="2417" y="292"/>
                  <a:pt x="2413" y="288"/>
                  <a:pt x="2410" y="288"/>
                </a:cubicBezTo>
                <a:cubicBezTo>
                  <a:pt x="2407" y="288"/>
                  <a:pt x="2405" y="290"/>
                  <a:pt x="2407" y="294"/>
                </a:cubicBezTo>
                <a:close/>
                <a:moveTo>
                  <a:pt x="2389" y="293"/>
                </a:moveTo>
                <a:cubicBezTo>
                  <a:pt x="2390" y="297"/>
                  <a:pt x="2394" y="300"/>
                  <a:pt x="2397" y="300"/>
                </a:cubicBezTo>
                <a:cubicBezTo>
                  <a:pt x="2401" y="301"/>
                  <a:pt x="2402" y="298"/>
                  <a:pt x="2400" y="294"/>
                </a:cubicBezTo>
                <a:cubicBezTo>
                  <a:pt x="2399" y="290"/>
                  <a:pt x="2395" y="286"/>
                  <a:pt x="2391" y="286"/>
                </a:cubicBezTo>
                <a:cubicBezTo>
                  <a:pt x="2388" y="286"/>
                  <a:pt x="2387" y="289"/>
                  <a:pt x="2389" y="293"/>
                </a:cubicBezTo>
                <a:close/>
                <a:moveTo>
                  <a:pt x="2373" y="285"/>
                </a:moveTo>
                <a:cubicBezTo>
                  <a:pt x="2370" y="284"/>
                  <a:pt x="2368" y="287"/>
                  <a:pt x="2370" y="291"/>
                </a:cubicBezTo>
                <a:cubicBezTo>
                  <a:pt x="2372" y="295"/>
                  <a:pt x="2375" y="298"/>
                  <a:pt x="2379" y="299"/>
                </a:cubicBezTo>
                <a:cubicBezTo>
                  <a:pt x="2382" y="299"/>
                  <a:pt x="2383" y="296"/>
                  <a:pt x="2382" y="292"/>
                </a:cubicBezTo>
                <a:cubicBezTo>
                  <a:pt x="2380" y="288"/>
                  <a:pt x="2376" y="285"/>
                  <a:pt x="2373" y="285"/>
                </a:cubicBezTo>
                <a:close/>
                <a:moveTo>
                  <a:pt x="2360" y="297"/>
                </a:moveTo>
                <a:cubicBezTo>
                  <a:pt x="2363" y="297"/>
                  <a:pt x="2365" y="294"/>
                  <a:pt x="2363" y="291"/>
                </a:cubicBezTo>
                <a:cubicBezTo>
                  <a:pt x="2361" y="287"/>
                  <a:pt x="2358" y="283"/>
                  <a:pt x="2354" y="283"/>
                </a:cubicBezTo>
                <a:cubicBezTo>
                  <a:pt x="2351" y="283"/>
                  <a:pt x="2350" y="286"/>
                  <a:pt x="2351" y="290"/>
                </a:cubicBezTo>
                <a:cubicBezTo>
                  <a:pt x="2353" y="293"/>
                  <a:pt x="2357" y="297"/>
                  <a:pt x="2360" y="297"/>
                </a:cubicBezTo>
                <a:close/>
                <a:moveTo>
                  <a:pt x="2336" y="281"/>
                </a:moveTo>
                <a:cubicBezTo>
                  <a:pt x="2332" y="281"/>
                  <a:pt x="2331" y="284"/>
                  <a:pt x="2333" y="288"/>
                </a:cubicBezTo>
                <a:cubicBezTo>
                  <a:pt x="2334" y="292"/>
                  <a:pt x="2338" y="295"/>
                  <a:pt x="2341" y="296"/>
                </a:cubicBezTo>
                <a:cubicBezTo>
                  <a:pt x="2344" y="296"/>
                  <a:pt x="2346" y="293"/>
                  <a:pt x="2344" y="289"/>
                </a:cubicBezTo>
                <a:cubicBezTo>
                  <a:pt x="2343" y="285"/>
                  <a:pt x="2339" y="282"/>
                  <a:pt x="2336" y="281"/>
                </a:cubicBezTo>
                <a:close/>
                <a:moveTo>
                  <a:pt x="2322" y="294"/>
                </a:moveTo>
                <a:cubicBezTo>
                  <a:pt x="2326" y="294"/>
                  <a:pt x="2327" y="291"/>
                  <a:pt x="2326" y="287"/>
                </a:cubicBezTo>
                <a:cubicBezTo>
                  <a:pt x="2324" y="284"/>
                  <a:pt x="2320" y="280"/>
                  <a:pt x="2317" y="280"/>
                </a:cubicBezTo>
                <a:cubicBezTo>
                  <a:pt x="2314" y="280"/>
                  <a:pt x="2312" y="283"/>
                  <a:pt x="2314" y="287"/>
                </a:cubicBezTo>
                <a:cubicBezTo>
                  <a:pt x="2315" y="290"/>
                  <a:pt x="2319" y="294"/>
                  <a:pt x="2322" y="294"/>
                </a:cubicBezTo>
                <a:close/>
                <a:moveTo>
                  <a:pt x="2304" y="293"/>
                </a:moveTo>
                <a:cubicBezTo>
                  <a:pt x="2307" y="293"/>
                  <a:pt x="2308" y="290"/>
                  <a:pt x="2307" y="286"/>
                </a:cubicBezTo>
                <a:cubicBezTo>
                  <a:pt x="2305" y="282"/>
                  <a:pt x="2302" y="279"/>
                  <a:pt x="2298" y="279"/>
                </a:cubicBezTo>
                <a:cubicBezTo>
                  <a:pt x="2295" y="278"/>
                  <a:pt x="2294" y="281"/>
                  <a:pt x="2295" y="285"/>
                </a:cubicBezTo>
                <a:cubicBezTo>
                  <a:pt x="2297" y="289"/>
                  <a:pt x="2300" y="292"/>
                  <a:pt x="2304" y="293"/>
                </a:cubicBezTo>
                <a:close/>
                <a:moveTo>
                  <a:pt x="2285" y="291"/>
                </a:moveTo>
                <a:cubicBezTo>
                  <a:pt x="2288" y="291"/>
                  <a:pt x="2290" y="289"/>
                  <a:pt x="2288" y="285"/>
                </a:cubicBezTo>
                <a:cubicBezTo>
                  <a:pt x="2287" y="281"/>
                  <a:pt x="2283" y="277"/>
                  <a:pt x="2280" y="277"/>
                </a:cubicBezTo>
                <a:cubicBezTo>
                  <a:pt x="2276" y="277"/>
                  <a:pt x="2275" y="280"/>
                  <a:pt x="2276" y="284"/>
                </a:cubicBezTo>
                <a:cubicBezTo>
                  <a:pt x="2278" y="288"/>
                  <a:pt x="2281" y="291"/>
                  <a:pt x="2285" y="291"/>
                </a:cubicBezTo>
                <a:close/>
                <a:moveTo>
                  <a:pt x="2266" y="290"/>
                </a:moveTo>
                <a:cubicBezTo>
                  <a:pt x="2269" y="290"/>
                  <a:pt x="2271" y="287"/>
                  <a:pt x="2269" y="283"/>
                </a:cubicBezTo>
                <a:cubicBezTo>
                  <a:pt x="2268" y="279"/>
                  <a:pt x="2264" y="276"/>
                  <a:pt x="2261" y="276"/>
                </a:cubicBezTo>
                <a:cubicBezTo>
                  <a:pt x="2258" y="276"/>
                  <a:pt x="2256" y="279"/>
                  <a:pt x="2258" y="282"/>
                </a:cubicBezTo>
                <a:cubicBezTo>
                  <a:pt x="2259" y="286"/>
                  <a:pt x="2263" y="290"/>
                  <a:pt x="2266" y="290"/>
                </a:cubicBezTo>
                <a:close/>
                <a:moveTo>
                  <a:pt x="2247" y="289"/>
                </a:moveTo>
                <a:cubicBezTo>
                  <a:pt x="2250" y="289"/>
                  <a:pt x="2252" y="286"/>
                  <a:pt x="2251" y="282"/>
                </a:cubicBezTo>
                <a:cubicBezTo>
                  <a:pt x="2249" y="278"/>
                  <a:pt x="2245" y="275"/>
                  <a:pt x="2242" y="275"/>
                </a:cubicBezTo>
                <a:cubicBezTo>
                  <a:pt x="2239" y="274"/>
                  <a:pt x="2237" y="277"/>
                  <a:pt x="2239" y="281"/>
                </a:cubicBezTo>
                <a:cubicBezTo>
                  <a:pt x="2240" y="285"/>
                  <a:pt x="2244" y="288"/>
                  <a:pt x="2247" y="289"/>
                </a:cubicBezTo>
                <a:close/>
                <a:moveTo>
                  <a:pt x="2228" y="287"/>
                </a:moveTo>
                <a:cubicBezTo>
                  <a:pt x="2231" y="287"/>
                  <a:pt x="2233" y="285"/>
                  <a:pt x="2232" y="281"/>
                </a:cubicBezTo>
                <a:cubicBezTo>
                  <a:pt x="2230" y="277"/>
                  <a:pt x="2227" y="273"/>
                  <a:pt x="2223" y="273"/>
                </a:cubicBezTo>
                <a:cubicBezTo>
                  <a:pt x="2220" y="273"/>
                  <a:pt x="2219" y="276"/>
                  <a:pt x="2220" y="280"/>
                </a:cubicBezTo>
                <a:cubicBezTo>
                  <a:pt x="2221" y="284"/>
                  <a:pt x="2225" y="287"/>
                  <a:pt x="2228" y="287"/>
                </a:cubicBezTo>
                <a:close/>
                <a:moveTo>
                  <a:pt x="2209" y="286"/>
                </a:moveTo>
                <a:cubicBezTo>
                  <a:pt x="2212" y="286"/>
                  <a:pt x="2214" y="283"/>
                  <a:pt x="2213" y="279"/>
                </a:cubicBezTo>
                <a:cubicBezTo>
                  <a:pt x="2212" y="276"/>
                  <a:pt x="2208" y="272"/>
                  <a:pt x="2205" y="272"/>
                </a:cubicBezTo>
                <a:cubicBezTo>
                  <a:pt x="2201" y="272"/>
                  <a:pt x="2200" y="275"/>
                  <a:pt x="2201" y="279"/>
                </a:cubicBezTo>
                <a:cubicBezTo>
                  <a:pt x="2202" y="283"/>
                  <a:pt x="2206" y="286"/>
                  <a:pt x="2209" y="286"/>
                </a:cubicBezTo>
                <a:close/>
                <a:moveTo>
                  <a:pt x="2190" y="285"/>
                </a:moveTo>
                <a:cubicBezTo>
                  <a:pt x="2193" y="285"/>
                  <a:pt x="2195" y="282"/>
                  <a:pt x="2194" y="278"/>
                </a:cubicBezTo>
                <a:cubicBezTo>
                  <a:pt x="2193" y="274"/>
                  <a:pt x="2189" y="271"/>
                  <a:pt x="2186" y="271"/>
                </a:cubicBezTo>
                <a:cubicBezTo>
                  <a:pt x="2182" y="271"/>
                  <a:pt x="2181" y="274"/>
                  <a:pt x="2182" y="278"/>
                </a:cubicBezTo>
                <a:cubicBezTo>
                  <a:pt x="2183" y="281"/>
                  <a:pt x="2187" y="285"/>
                  <a:pt x="2190" y="285"/>
                </a:cubicBezTo>
                <a:close/>
                <a:moveTo>
                  <a:pt x="2175" y="277"/>
                </a:moveTo>
                <a:cubicBezTo>
                  <a:pt x="2174" y="273"/>
                  <a:pt x="2170" y="270"/>
                  <a:pt x="2167" y="270"/>
                </a:cubicBezTo>
                <a:cubicBezTo>
                  <a:pt x="2164" y="270"/>
                  <a:pt x="2162" y="273"/>
                  <a:pt x="2163" y="276"/>
                </a:cubicBezTo>
                <a:cubicBezTo>
                  <a:pt x="2164" y="280"/>
                  <a:pt x="2168" y="284"/>
                  <a:pt x="2171" y="284"/>
                </a:cubicBezTo>
                <a:cubicBezTo>
                  <a:pt x="2174" y="284"/>
                  <a:pt x="2176" y="281"/>
                  <a:pt x="2175" y="277"/>
                </a:cubicBezTo>
                <a:close/>
                <a:moveTo>
                  <a:pt x="2148" y="269"/>
                </a:moveTo>
                <a:cubicBezTo>
                  <a:pt x="2145" y="269"/>
                  <a:pt x="2143" y="272"/>
                  <a:pt x="2144" y="275"/>
                </a:cubicBezTo>
                <a:cubicBezTo>
                  <a:pt x="2145" y="279"/>
                  <a:pt x="2149" y="282"/>
                  <a:pt x="2152" y="283"/>
                </a:cubicBezTo>
                <a:cubicBezTo>
                  <a:pt x="2155" y="283"/>
                  <a:pt x="2157" y="280"/>
                  <a:pt x="2156" y="276"/>
                </a:cubicBezTo>
                <a:cubicBezTo>
                  <a:pt x="2155" y="272"/>
                  <a:pt x="2151" y="269"/>
                  <a:pt x="2148" y="269"/>
                </a:cubicBezTo>
                <a:close/>
                <a:moveTo>
                  <a:pt x="2125" y="274"/>
                </a:moveTo>
                <a:cubicBezTo>
                  <a:pt x="2126" y="278"/>
                  <a:pt x="2130" y="281"/>
                  <a:pt x="2133" y="282"/>
                </a:cubicBezTo>
                <a:cubicBezTo>
                  <a:pt x="2136" y="282"/>
                  <a:pt x="2138" y="279"/>
                  <a:pt x="2137" y="275"/>
                </a:cubicBezTo>
                <a:cubicBezTo>
                  <a:pt x="2136" y="271"/>
                  <a:pt x="2132" y="268"/>
                  <a:pt x="2129" y="268"/>
                </a:cubicBezTo>
                <a:cubicBezTo>
                  <a:pt x="2126" y="268"/>
                  <a:pt x="2124" y="270"/>
                  <a:pt x="2125" y="274"/>
                </a:cubicBezTo>
                <a:close/>
                <a:moveTo>
                  <a:pt x="2110" y="267"/>
                </a:moveTo>
                <a:cubicBezTo>
                  <a:pt x="2107" y="267"/>
                  <a:pt x="2105" y="270"/>
                  <a:pt x="2106" y="273"/>
                </a:cubicBezTo>
                <a:cubicBezTo>
                  <a:pt x="2107" y="277"/>
                  <a:pt x="2111" y="280"/>
                  <a:pt x="2114" y="281"/>
                </a:cubicBezTo>
                <a:cubicBezTo>
                  <a:pt x="2117" y="281"/>
                  <a:pt x="2119" y="278"/>
                  <a:pt x="2118" y="274"/>
                </a:cubicBezTo>
                <a:cubicBezTo>
                  <a:pt x="2117" y="270"/>
                  <a:pt x="2113" y="267"/>
                  <a:pt x="2110" y="267"/>
                </a:cubicBezTo>
                <a:close/>
                <a:moveTo>
                  <a:pt x="2091" y="266"/>
                </a:moveTo>
                <a:cubicBezTo>
                  <a:pt x="2088" y="266"/>
                  <a:pt x="2086" y="269"/>
                  <a:pt x="2087" y="272"/>
                </a:cubicBezTo>
                <a:cubicBezTo>
                  <a:pt x="2088" y="276"/>
                  <a:pt x="2091" y="280"/>
                  <a:pt x="2095" y="280"/>
                </a:cubicBezTo>
                <a:cubicBezTo>
                  <a:pt x="2098" y="280"/>
                  <a:pt x="2100" y="277"/>
                  <a:pt x="2099" y="273"/>
                </a:cubicBezTo>
                <a:cubicBezTo>
                  <a:pt x="2098" y="269"/>
                  <a:pt x="2094" y="266"/>
                  <a:pt x="2091" y="266"/>
                </a:cubicBezTo>
                <a:close/>
                <a:moveTo>
                  <a:pt x="2072" y="265"/>
                </a:moveTo>
                <a:cubicBezTo>
                  <a:pt x="2069" y="265"/>
                  <a:pt x="2067" y="268"/>
                  <a:pt x="2068" y="272"/>
                </a:cubicBezTo>
                <a:cubicBezTo>
                  <a:pt x="2069" y="275"/>
                  <a:pt x="2072" y="279"/>
                  <a:pt x="2076" y="279"/>
                </a:cubicBezTo>
                <a:cubicBezTo>
                  <a:pt x="2079" y="279"/>
                  <a:pt x="2081" y="276"/>
                  <a:pt x="2080" y="272"/>
                </a:cubicBezTo>
                <a:cubicBezTo>
                  <a:pt x="2079" y="268"/>
                  <a:pt x="2075" y="265"/>
                  <a:pt x="2072" y="265"/>
                </a:cubicBezTo>
                <a:close/>
                <a:moveTo>
                  <a:pt x="2049" y="271"/>
                </a:moveTo>
                <a:cubicBezTo>
                  <a:pt x="2050" y="275"/>
                  <a:pt x="2053" y="278"/>
                  <a:pt x="2056" y="278"/>
                </a:cubicBezTo>
                <a:cubicBezTo>
                  <a:pt x="2060" y="278"/>
                  <a:pt x="2062" y="275"/>
                  <a:pt x="2061" y="271"/>
                </a:cubicBezTo>
                <a:cubicBezTo>
                  <a:pt x="2060" y="267"/>
                  <a:pt x="2056" y="264"/>
                  <a:pt x="2053" y="264"/>
                </a:cubicBezTo>
                <a:cubicBezTo>
                  <a:pt x="2050" y="264"/>
                  <a:pt x="2048" y="267"/>
                  <a:pt x="2049" y="271"/>
                </a:cubicBezTo>
                <a:close/>
                <a:moveTo>
                  <a:pt x="2034" y="263"/>
                </a:moveTo>
                <a:cubicBezTo>
                  <a:pt x="2031" y="263"/>
                  <a:pt x="2029" y="266"/>
                  <a:pt x="2030" y="270"/>
                </a:cubicBezTo>
                <a:cubicBezTo>
                  <a:pt x="2031" y="274"/>
                  <a:pt x="2034" y="277"/>
                  <a:pt x="2037" y="277"/>
                </a:cubicBezTo>
                <a:cubicBezTo>
                  <a:pt x="2041" y="277"/>
                  <a:pt x="2043" y="274"/>
                  <a:pt x="2042" y="270"/>
                </a:cubicBezTo>
                <a:cubicBezTo>
                  <a:pt x="2041" y="267"/>
                  <a:pt x="2037" y="263"/>
                  <a:pt x="2034" y="263"/>
                </a:cubicBezTo>
                <a:close/>
                <a:moveTo>
                  <a:pt x="2015" y="263"/>
                </a:moveTo>
                <a:cubicBezTo>
                  <a:pt x="2012" y="262"/>
                  <a:pt x="2010" y="265"/>
                  <a:pt x="2011" y="269"/>
                </a:cubicBezTo>
                <a:cubicBezTo>
                  <a:pt x="2011" y="273"/>
                  <a:pt x="2015" y="276"/>
                  <a:pt x="2018" y="276"/>
                </a:cubicBezTo>
                <a:cubicBezTo>
                  <a:pt x="2021" y="277"/>
                  <a:pt x="2023" y="274"/>
                  <a:pt x="2023" y="270"/>
                </a:cubicBezTo>
                <a:cubicBezTo>
                  <a:pt x="2022" y="266"/>
                  <a:pt x="2018" y="263"/>
                  <a:pt x="2015" y="263"/>
                </a:cubicBezTo>
                <a:close/>
                <a:moveTo>
                  <a:pt x="1996" y="262"/>
                </a:moveTo>
                <a:cubicBezTo>
                  <a:pt x="1993" y="262"/>
                  <a:pt x="1991" y="265"/>
                  <a:pt x="1991" y="269"/>
                </a:cubicBezTo>
                <a:cubicBezTo>
                  <a:pt x="1992" y="272"/>
                  <a:pt x="1995" y="276"/>
                  <a:pt x="1999" y="276"/>
                </a:cubicBezTo>
                <a:cubicBezTo>
                  <a:pt x="2002" y="276"/>
                  <a:pt x="2004" y="273"/>
                  <a:pt x="2003" y="269"/>
                </a:cubicBezTo>
                <a:cubicBezTo>
                  <a:pt x="2003" y="265"/>
                  <a:pt x="1999" y="262"/>
                  <a:pt x="1996" y="262"/>
                </a:cubicBezTo>
                <a:close/>
                <a:moveTo>
                  <a:pt x="1977" y="261"/>
                </a:moveTo>
                <a:cubicBezTo>
                  <a:pt x="1974" y="261"/>
                  <a:pt x="1972" y="264"/>
                  <a:pt x="1972" y="268"/>
                </a:cubicBezTo>
                <a:cubicBezTo>
                  <a:pt x="1973" y="272"/>
                  <a:pt x="1976" y="275"/>
                  <a:pt x="1980" y="275"/>
                </a:cubicBezTo>
                <a:cubicBezTo>
                  <a:pt x="1983" y="275"/>
                  <a:pt x="1985" y="272"/>
                  <a:pt x="1984" y="268"/>
                </a:cubicBezTo>
                <a:cubicBezTo>
                  <a:pt x="1984" y="264"/>
                  <a:pt x="1980" y="261"/>
                  <a:pt x="1977" y="261"/>
                </a:cubicBezTo>
                <a:close/>
                <a:moveTo>
                  <a:pt x="1958" y="261"/>
                </a:moveTo>
                <a:cubicBezTo>
                  <a:pt x="1955" y="260"/>
                  <a:pt x="1952" y="263"/>
                  <a:pt x="1953" y="267"/>
                </a:cubicBezTo>
                <a:cubicBezTo>
                  <a:pt x="1954" y="271"/>
                  <a:pt x="1957" y="274"/>
                  <a:pt x="1960" y="274"/>
                </a:cubicBezTo>
                <a:cubicBezTo>
                  <a:pt x="1964" y="275"/>
                  <a:pt x="1966" y="272"/>
                  <a:pt x="1965" y="268"/>
                </a:cubicBezTo>
                <a:cubicBezTo>
                  <a:pt x="1964" y="264"/>
                  <a:pt x="1961" y="261"/>
                  <a:pt x="1958" y="261"/>
                </a:cubicBezTo>
                <a:close/>
                <a:moveTo>
                  <a:pt x="1939" y="260"/>
                </a:moveTo>
                <a:cubicBezTo>
                  <a:pt x="1935" y="260"/>
                  <a:pt x="1933" y="263"/>
                  <a:pt x="1934" y="267"/>
                </a:cubicBezTo>
                <a:cubicBezTo>
                  <a:pt x="1934" y="271"/>
                  <a:pt x="1938" y="274"/>
                  <a:pt x="1941" y="274"/>
                </a:cubicBezTo>
                <a:cubicBezTo>
                  <a:pt x="1944" y="274"/>
                  <a:pt x="1947" y="271"/>
                  <a:pt x="1946" y="267"/>
                </a:cubicBezTo>
                <a:cubicBezTo>
                  <a:pt x="1945" y="263"/>
                  <a:pt x="1942" y="260"/>
                  <a:pt x="1939" y="260"/>
                </a:cubicBezTo>
                <a:close/>
                <a:moveTo>
                  <a:pt x="1920" y="260"/>
                </a:moveTo>
                <a:cubicBezTo>
                  <a:pt x="1916" y="259"/>
                  <a:pt x="1914" y="262"/>
                  <a:pt x="1915" y="266"/>
                </a:cubicBezTo>
                <a:cubicBezTo>
                  <a:pt x="1915" y="270"/>
                  <a:pt x="1918" y="273"/>
                  <a:pt x="1922" y="273"/>
                </a:cubicBezTo>
                <a:cubicBezTo>
                  <a:pt x="1925" y="273"/>
                  <a:pt x="1927" y="270"/>
                  <a:pt x="1927" y="267"/>
                </a:cubicBezTo>
                <a:cubicBezTo>
                  <a:pt x="1926" y="263"/>
                  <a:pt x="1923" y="260"/>
                  <a:pt x="1920" y="260"/>
                </a:cubicBezTo>
                <a:close/>
                <a:moveTo>
                  <a:pt x="1900" y="259"/>
                </a:moveTo>
                <a:cubicBezTo>
                  <a:pt x="1897" y="259"/>
                  <a:pt x="1895" y="262"/>
                  <a:pt x="1895" y="266"/>
                </a:cubicBezTo>
                <a:cubicBezTo>
                  <a:pt x="1896" y="270"/>
                  <a:pt x="1899" y="273"/>
                  <a:pt x="1902" y="273"/>
                </a:cubicBezTo>
                <a:cubicBezTo>
                  <a:pt x="1906" y="273"/>
                  <a:pt x="1908" y="270"/>
                  <a:pt x="1907" y="266"/>
                </a:cubicBezTo>
                <a:cubicBezTo>
                  <a:pt x="1907" y="262"/>
                  <a:pt x="1904" y="259"/>
                  <a:pt x="1900" y="259"/>
                </a:cubicBezTo>
                <a:close/>
                <a:moveTo>
                  <a:pt x="1881" y="259"/>
                </a:moveTo>
                <a:cubicBezTo>
                  <a:pt x="1878" y="259"/>
                  <a:pt x="1876" y="262"/>
                  <a:pt x="1876" y="265"/>
                </a:cubicBezTo>
                <a:cubicBezTo>
                  <a:pt x="1877" y="269"/>
                  <a:pt x="1880" y="272"/>
                  <a:pt x="1883" y="273"/>
                </a:cubicBezTo>
                <a:cubicBezTo>
                  <a:pt x="1886" y="273"/>
                  <a:pt x="1889" y="270"/>
                  <a:pt x="1888" y="266"/>
                </a:cubicBezTo>
                <a:cubicBezTo>
                  <a:pt x="1888" y="262"/>
                  <a:pt x="1885" y="259"/>
                  <a:pt x="1881" y="259"/>
                </a:cubicBezTo>
                <a:close/>
                <a:moveTo>
                  <a:pt x="1862" y="258"/>
                </a:moveTo>
                <a:cubicBezTo>
                  <a:pt x="1859" y="258"/>
                  <a:pt x="1856" y="261"/>
                  <a:pt x="1857" y="265"/>
                </a:cubicBezTo>
                <a:cubicBezTo>
                  <a:pt x="1857" y="269"/>
                  <a:pt x="1860" y="272"/>
                  <a:pt x="1864" y="272"/>
                </a:cubicBezTo>
                <a:cubicBezTo>
                  <a:pt x="1867" y="272"/>
                  <a:pt x="1869" y="269"/>
                  <a:pt x="1869" y="265"/>
                </a:cubicBezTo>
                <a:cubicBezTo>
                  <a:pt x="1869" y="262"/>
                  <a:pt x="1865" y="258"/>
                  <a:pt x="1862" y="258"/>
                </a:cubicBezTo>
                <a:close/>
                <a:moveTo>
                  <a:pt x="1843" y="258"/>
                </a:moveTo>
                <a:cubicBezTo>
                  <a:pt x="1840" y="258"/>
                  <a:pt x="1837" y="261"/>
                  <a:pt x="1838" y="265"/>
                </a:cubicBezTo>
                <a:cubicBezTo>
                  <a:pt x="1838" y="269"/>
                  <a:pt x="1841" y="272"/>
                  <a:pt x="1844" y="272"/>
                </a:cubicBezTo>
                <a:cubicBezTo>
                  <a:pt x="1848" y="272"/>
                  <a:pt x="1850" y="269"/>
                  <a:pt x="1850" y="265"/>
                </a:cubicBezTo>
                <a:cubicBezTo>
                  <a:pt x="1849" y="261"/>
                  <a:pt x="1846" y="258"/>
                  <a:pt x="1843" y="258"/>
                </a:cubicBezTo>
                <a:close/>
                <a:moveTo>
                  <a:pt x="1824" y="258"/>
                </a:moveTo>
                <a:cubicBezTo>
                  <a:pt x="1820" y="258"/>
                  <a:pt x="1818" y="261"/>
                  <a:pt x="1818" y="265"/>
                </a:cubicBezTo>
                <a:cubicBezTo>
                  <a:pt x="1819" y="268"/>
                  <a:pt x="1822" y="272"/>
                  <a:pt x="1825" y="272"/>
                </a:cubicBezTo>
                <a:cubicBezTo>
                  <a:pt x="1828" y="272"/>
                  <a:pt x="1831" y="269"/>
                  <a:pt x="1830" y="265"/>
                </a:cubicBezTo>
                <a:cubicBezTo>
                  <a:pt x="1830" y="261"/>
                  <a:pt x="1827" y="258"/>
                  <a:pt x="1824" y="258"/>
                </a:cubicBezTo>
                <a:close/>
                <a:moveTo>
                  <a:pt x="1805" y="258"/>
                </a:moveTo>
                <a:cubicBezTo>
                  <a:pt x="1801" y="257"/>
                  <a:pt x="1799" y="261"/>
                  <a:pt x="1799" y="264"/>
                </a:cubicBezTo>
                <a:cubicBezTo>
                  <a:pt x="1799" y="268"/>
                  <a:pt x="1802" y="271"/>
                  <a:pt x="1806" y="271"/>
                </a:cubicBezTo>
                <a:cubicBezTo>
                  <a:pt x="1809" y="271"/>
                  <a:pt x="1812" y="268"/>
                  <a:pt x="1811" y="264"/>
                </a:cubicBezTo>
                <a:cubicBezTo>
                  <a:pt x="1811" y="261"/>
                  <a:pt x="1808" y="258"/>
                  <a:pt x="1805" y="258"/>
                </a:cubicBezTo>
                <a:close/>
                <a:moveTo>
                  <a:pt x="1785" y="257"/>
                </a:moveTo>
                <a:cubicBezTo>
                  <a:pt x="1782" y="257"/>
                  <a:pt x="1780" y="260"/>
                  <a:pt x="1780" y="264"/>
                </a:cubicBezTo>
                <a:cubicBezTo>
                  <a:pt x="1780" y="268"/>
                  <a:pt x="1783" y="271"/>
                  <a:pt x="1786" y="271"/>
                </a:cubicBezTo>
                <a:cubicBezTo>
                  <a:pt x="1790" y="271"/>
                  <a:pt x="1792" y="268"/>
                  <a:pt x="1792" y="264"/>
                </a:cubicBezTo>
                <a:cubicBezTo>
                  <a:pt x="1792" y="260"/>
                  <a:pt x="1789" y="257"/>
                  <a:pt x="1785" y="257"/>
                </a:cubicBezTo>
                <a:close/>
                <a:moveTo>
                  <a:pt x="1767" y="271"/>
                </a:moveTo>
                <a:cubicBezTo>
                  <a:pt x="1770" y="271"/>
                  <a:pt x="1773" y="268"/>
                  <a:pt x="1773" y="264"/>
                </a:cubicBezTo>
                <a:cubicBezTo>
                  <a:pt x="1772" y="260"/>
                  <a:pt x="1769" y="257"/>
                  <a:pt x="1766" y="257"/>
                </a:cubicBezTo>
                <a:cubicBezTo>
                  <a:pt x="1763" y="257"/>
                  <a:pt x="1760" y="260"/>
                  <a:pt x="1760" y="264"/>
                </a:cubicBezTo>
                <a:cubicBezTo>
                  <a:pt x="1761" y="268"/>
                  <a:pt x="1764" y="271"/>
                  <a:pt x="1767" y="271"/>
                </a:cubicBezTo>
                <a:close/>
                <a:moveTo>
                  <a:pt x="1748" y="271"/>
                </a:moveTo>
                <a:cubicBezTo>
                  <a:pt x="1751" y="271"/>
                  <a:pt x="1753" y="268"/>
                  <a:pt x="1753" y="264"/>
                </a:cubicBezTo>
                <a:cubicBezTo>
                  <a:pt x="1753" y="260"/>
                  <a:pt x="1750" y="257"/>
                  <a:pt x="1747" y="257"/>
                </a:cubicBezTo>
                <a:cubicBezTo>
                  <a:pt x="1744" y="257"/>
                  <a:pt x="1741" y="260"/>
                  <a:pt x="1741" y="264"/>
                </a:cubicBezTo>
                <a:cubicBezTo>
                  <a:pt x="1741" y="268"/>
                  <a:pt x="1744" y="271"/>
                  <a:pt x="1748" y="271"/>
                </a:cubicBezTo>
                <a:close/>
                <a:moveTo>
                  <a:pt x="1728" y="271"/>
                </a:moveTo>
                <a:cubicBezTo>
                  <a:pt x="1732" y="271"/>
                  <a:pt x="1734" y="268"/>
                  <a:pt x="1734" y="264"/>
                </a:cubicBezTo>
                <a:cubicBezTo>
                  <a:pt x="1734" y="260"/>
                  <a:pt x="1731" y="257"/>
                  <a:pt x="1728" y="257"/>
                </a:cubicBezTo>
                <a:cubicBezTo>
                  <a:pt x="1724" y="257"/>
                  <a:pt x="1722" y="260"/>
                  <a:pt x="1722" y="264"/>
                </a:cubicBezTo>
                <a:cubicBezTo>
                  <a:pt x="1722" y="268"/>
                  <a:pt x="1725" y="271"/>
                  <a:pt x="1728" y="271"/>
                </a:cubicBezTo>
                <a:close/>
                <a:moveTo>
                  <a:pt x="1709" y="271"/>
                </a:moveTo>
                <a:cubicBezTo>
                  <a:pt x="1712" y="271"/>
                  <a:pt x="1715" y="268"/>
                  <a:pt x="1715" y="264"/>
                </a:cubicBezTo>
                <a:cubicBezTo>
                  <a:pt x="1715" y="260"/>
                  <a:pt x="1712" y="257"/>
                  <a:pt x="1708" y="257"/>
                </a:cubicBezTo>
                <a:cubicBezTo>
                  <a:pt x="1705" y="257"/>
                  <a:pt x="1702" y="260"/>
                  <a:pt x="1703" y="264"/>
                </a:cubicBezTo>
                <a:cubicBezTo>
                  <a:pt x="1703" y="268"/>
                  <a:pt x="1705" y="271"/>
                  <a:pt x="1709" y="271"/>
                </a:cubicBezTo>
                <a:close/>
                <a:moveTo>
                  <a:pt x="1689" y="271"/>
                </a:moveTo>
                <a:cubicBezTo>
                  <a:pt x="1693" y="271"/>
                  <a:pt x="1695" y="268"/>
                  <a:pt x="1695" y="264"/>
                </a:cubicBezTo>
                <a:cubicBezTo>
                  <a:pt x="1695" y="260"/>
                  <a:pt x="1693" y="257"/>
                  <a:pt x="1689" y="257"/>
                </a:cubicBezTo>
                <a:cubicBezTo>
                  <a:pt x="1686" y="257"/>
                  <a:pt x="1683" y="260"/>
                  <a:pt x="1683" y="264"/>
                </a:cubicBezTo>
                <a:cubicBezTo>
                  <a:pt x="1683" y="268"/>
                  <a:pt x="1686" y="271"/>
                  <a:pt x="1689" y="271"/>
                </a:cubicBezTo>
                <a:close/>
                <a:moveTo>
                  <a:pt x="1670" y="271"/>
                </a:moveTo>
                <a:cubicBezTo>
                  <a:pt x="1673" y="271"/>
                  <a:pt x="1676" y="268"/>
                  <a:pt x="1676" y="264"/>
                </a:cubicBezTo>
                <a:cubicBezTo>
                  <a:pt x="1676" y="260"/>
                  <a:pt x="1673" y="257"/>
                  <a:pt x="1670" y="257"/>
                </a:cubicBezTo>
                <a:cubicBezTo>
                  <a:pt x="1667" y="257"/>
                  <a:pt x="1664" y="261"/>
                  <a:pt x="1664" y="264"/>
                </a:cubicBezTo>
                <a:cubicBezTo>
                  <a:pt x="1664" y="268"/>
                  <a:pt x="1667" y="271"/>
                  <a:pt x="1670" y="271"/>
                </a:cubicBezTo>
                <a:close/>
                <a:moveTo>
                  <a:pt x="1651" y="258"/>
                </a:moveTo>
                <a:cubicBezTo>
                  <a:pt x="1647" y="258"/>
                  <a:pt x="1645" y="261"/>
                  <a:pt x="1645" y="265"/>
                </a:cubicBezTo>
                <a:cubicBezTo>
                  <a:pt x="1644" y="268"/>
                  <a:pt x="1647" y="271"/>
                  <a:pt x="1651" y="271"/>
                </a:cubicBezTo>
                <a:cubicBezTo>
                  <a:pt x="1654" y="271"/>
                  <a:pt x="1657" y="268"/>
                  <a:pt x="1657" y="264"/>
                </a:cubicBezTo>
                <a:cubicBezTo>
                  <a:pt x="1657" y="261"/>
                  <a:pt x="1654" y="258"/>
                  <a:pt x="1651" y="258"/>
                </a:cubicBezTo>
                <a:close/>
                <a:moveTo>
                  <a:pt x="1631" y="258"/>
                </a:moveTo>
                <a:cubicBezTo>
                  <a:pt x="1628" y="258"/>
                  <a:pt x="1625" y="261"/>
                  <a:pt x="1625" y="265"/>
                </a:cubicBezTo>
                <a:cubicBezTo>
                  <a:pt x="1625" y="269"/>
                  <a:pt x="1628" y="272"/>
                  <a:pt x="1631" y="272"/>
                </a:cubicBezTo>
                <a:cubicBezTo>
                  <a:pt x="1635" y="272"/>
                  <a:pt x="1637" y="268"/>
                  <a:pt x="1637" y="265"/>
                </a:cubicBezTo>
                <a:cubicBezTo>
                  <a:pt x="1637" y="261"/>
                  <a:pt x="1635" y="258"/>
                  <a:pt x="1631" y="258"/>
                </a:cubicBezTo>
                <a:close/>
                <a:moveTo>
                  <a:pt x="1573" y="273"/>
                </a:moveTo>
                <a:cubicBezTo>
                  <a:pt x="1576" y="273"/>
                  <a:pt x="1579" y="269"/>
                  <a:pt x="1579" y="266"/>
                </a:cubicBezTo>
                <a:cubicBezTo>
                  <a:pt x="1580" y="262"/>
                  <a:pt x="1577" y="259"/>
                  <a:pt x="1574" y="259"/>
                </a:cubicBezTo>
                <a:cubicBezTo>
                  <a:pt x="1570" y="259"/>
                  <a:pt x="1567" y="262"/>
                  <a:pt x="1567" y="266"/>
                </a:cubicBezTo>
                <a:cubicBezTo>
                  <a:pt x="1567" y="270"/>
                  <a:pt x="1570" y="273"/>
                  <a:pt x="1573" y="273"/>
                </a:cubicBezTo>
                <a:close/>
                <a:moveTo>
                  <a:pt x="1076" y="286"/>
                </a:moveTo>
                <a:cubicBezTo>
                  <a:pt x="1073" y="286"/>
                  <a:pt x="1069" y="289"/>
                  <a:pt x="1068" y="293"/>
                </a:cubicBezTo>
                <a:cubicBezTo>
                  <a:pt x="1067" y="297"/>
                  <a:pt x="1068" y="300"/>
                  <a:pt x="1072" y="300"/>
                </a:cubicBezTo>
                <a:cubicBezTo>
                  <a:pt x="1075" y="299"/>
                  <a:pt x="1079" y="296"/>
                  <a:pt x="1080" y="292"/>
                </a:cubicBezTo>
                <a:cubicBezTo>
                  <a:pt x="1081" y="288"/>
                  <a:pt x="1080" y="285"/>
                  <a:pt x="1076" y="286"/>
                </a:cubicBezTo>
                <a:close/>
                <a:moveTo>
                  <a:pt x="1058" y="287"/>
                </a:moveTo>
                <a:cubicBezTo>
                  <a:pt x="1054" y="287"/>
                  <a:pt x="1051" y="291"/>
                  <a:pt x="1049" y="295"/>
                </a:cubicBezTo>
                <a:cubicBezTo>
                  <a:pt x="1048" y="299"/>
                  <a:pt x="1049" y="302"/>
                  <a:pt x="1053" y="301"/>
                </a:cubicBezTo>
                <a:cubicBezTo>
                  <a:pt x="1056" y="301"/>
                  <a:pt x="1060" y="298"/>
                  <a:pt x="1061" y="294"/>
                </a:cubicBezTo>
                <a:cubicBezTo>
                  <a:pt x="1062" y="290"/>
                  <a:pt x="1061" y="287"/>
                  <a:pt x="1058" y="287"/>
                </a:cubicBezTo>
                <a:close/>
                <a:moveTo>
                  <a:pt x="1030" y="297"/>
                </a:moveTo>
                <a:cubicBezTo>
                  <a:pt x="1029" y="300"/>
                  <a:pt x="1030" y="303"/>
                  <a:pt x="1034" y="303"/>
                </a:cubicBezTo>
                <a:cubicBezTo>
                  <a:pt x="1037" y="303"/>
                  <a:pt x="1041" y="299"/>
                  <a:pt x="1042" y="295"/>
                </a:cubicBezTo>
                <a:cubicBezTo>
                  <a:pt x="1044" y="292"/>
                  <a:pt x="1042" y="289"/>
                  <a:pt x="1039" y="289"/>
                </a:cubicBezTo>
                <a:cubicBezTo>
                  <a:pt x="1035" y="289"/>
                  <a:pt x="1032" y="293"/>
                  <a:pt x="1030" y="297"/>
                </a:cubicBezTo>
                <a:close/>
                <a:moveTo>
                  <a:pt x="1020" y="291"/>
                </a:moveTo>
                <a:cubicBezTo>
                  <a:pt x="1017" y="291"/>
                  <a:pt x="1013" y="294"/>
                  <a:pt x="1011" y="298"/>
                </a:cubicBezTo>
                <a:cubicBezTo>
                  <a:pt x="1010" y="302"/>
                  <a:pt x="1011" y="305"/>
                  <a:pt x="1015" y="305"/>
                </a:cubicBezTo>
                <a:cubicBezTo>
                  <a:pt x="1018" y="304"/>
                  <a:pt x="1022" y="301"/>
                  <a:pt x="1023" y="297"/>
                </a:cubicBezTo>
                <a:cubicBezTo>
                  <a:pt x="1025" y="293"/>
                  <a:pt x="1023" y="290"/>
                  <a:pt x="1020" y="291"/>
                </a:cubicBezTo>
                <a:close/>
                <a:moveTo>
                  <a:pt x="992" y="300"/>
                </a:moveTo>
                <a:cubicBezTo>
                  <a:pt x="991" y="304"/>
                  <a:pt x="992" y="307"/>
                  <a:pt x="996" y="307"/>
                </a:cubicBezTo>
                <a:cubicBezTo>
                  <a:pt x="999" y="306"/>
                  <a:pt x="1003" y="303"/>
                  <a:pt x="1004" y="299"/>
                </a:cubicBezTo>
                <a:cubicBezTo>
                  <a:pt x="1006" y="295"/>
                  <a:pt x="1004" y="292"/>
                  <a:pt x="1001" y="292"/>
                </a:cubicBezTo>
                <a:cubicBezTo>
                  <a:pt x="998" y="293"/>
                  <a:pt x="994" y="296"/>
                  <a:pt x="992" y="300"/>
                </a:cubicBezTo>
                <a:close/>
                <a:moveTo>
                  <a:pt x="974" y="302"/>
                </a:moveTo>
                <a:cubicBezTo>
                  <a:pt x="972" y="306"/>
                  <a:pt x="973" y="309"/>
                  <a:pt x="977" y="308"/>
                </a:cubicBezTo>
                <a:cubicBezTo>
                  <a:pt x="980" y="308"/>
                  <a:pt x="984" y="305"/>
                  <a:pt x="985" y="301"/>
                </a:cubicBezTo>
                <a:cubicBezTo>
                  <a:pt x="987" y="297"/>
                  <a:pt x="986" y="294"/>
                  <a:pt x="982" y="294"/>
                </a:cubicBezTo>
                <a:cubicBezTo>
                  <a:pt x="979" y="295"/>
                  <a:pt x="975" y="298"/>
                  <a:pt x="974" y="302"/>
                </a:cubicBezTo>
                <a:close/>
                <a:moveTo>
                  <a:pt x="964" y="296"/>
                </a:moveTo>
                <a:cubicBezTo>
                  <a:pt x="960" y="297"/>
                  <a:pt x="956" y="300"/>
                  <a:pt x="955" y="304"/>
                </a:cubicBezTo>
                <a:cubicBezTo>
                  <a:pt x="953" y="308"/>
                  <a:pt x="955" y="311"/>
                  <a:pt x="958" y="310"/>
                </a:cubicBezTo>
                <a:cubicBezTo>
                  <a:pt x="961" y="310"/>
                  <a:pt x="965" y="307"/>
                  <a:pt x="967" y="303"/>
                </a:cubicBezTo>
                <a:cubicBezTo>
                  <a:pt x="968" y="299"/>
                  <a:pt x="967" y="296"/>
                  <a:pt x="964" y="296"/>
                </a:cubicBezTo>
                <a:close/>
                <a:moveTo>
                  <a:pt x="945" y="298"/>
                </a:moveTo>
                <a:cubicBezTo>
                  <a:pt x="942" y="298"/>
                  <a:pt x="938" y="302"/>
                  <a:pt x="936" y="306"/>
                </a:cubicBezTo>
                <a:cubicBezTo>
                  <a:pt x="934" y="310"/>
                  <a:pt x="936" y="313"/>
                  <a:pt x="939" y="312"/>
                </a:cubicBezTo>
                <a:cubicBezTo>
                  <a:pt x="942" y="312"/>
                  <a:pt x="946" y="308"/>
                  <a:pt x="948" y="305"/>
                </a:cubicBezTo>
                <a:cubicBezTo>
                  <a:pt x="949" y="301"/>
                  <a:pt x="948" y="298"/>
                  <a:pt x="945" y="298"/>
                </a:cubicBezTo>
                <a:close/>
                <a:moveTo>
                  <a:pt x="917" y="308"/>
                </a:moveTo>
                <a:cubicBezTo>
                  <a:pt x="916" y="312"/>
                  <a:pt x="917" y="315"/>
                  <a:pt x="920" y="314"/>
                </a:cubicBezTo>
                <a:cubicBezTo>
                  <a:pt x="923" y="314"/>
                  <a:pt x="927" y="310"/>
                  <a:pt x="929" y="307"/>
                </a:cubicBezTo>
                <a:cubicBezTo>
                  <a:pt x="931" y="303"/>
                  <a:pt x="929" y="300"/>
                  <a:pt x="926" y="300"/>
                </a:cubicBezTo>
                <a:cubicBezTo>
                  <a:pt x="923" y="300"/>
                  <a:pt x="919" y="304"/>
                  <a:pt x="917" y="308"/>
                </a:cubicBezTo>
                <a:close/>
                <a:moveTo>
                  <a:pt x="899" y="310"/>
                </a:moveTo>
                <a:cubicBezTo>
                  <a:pt x="897" y="314"/>
                  <a:pt x="898" y="317"/>
                  <a:pt x="901" y="316"/>
                </a:cubicBezTo>
                <a:cubicBezTo>
                  <a:pt x="905" y="316"/>
                  <a:pt x="909" y="312"/>
                  <a:pt x="910" y="309"/>
                </a:cubicBezTo>
                <a:cubicBezTo>
                  <a:pt x="912" y="305"/>
                  <a:pt x="911" y="302"/>
                  <a:pt x="908" y="302"/>
                </a:cubicBezTo>
                <a:cubicBezTo>
                  <a:pt x="904" y="302"/>
                  <a:pt x="900" y="306"/>
                  <a:pt x="899" y="310"/>
                </a:cubicBezTo>
                <a:close/>
                <a:moveTo>
                  <a:pt x="750" y="328"/>
                </a:moveTo>
                <a:cubicBezTo>
                  <a:pt x="748" y="332"/>
                  <a:pt x="749" y="334"/>
                  <a:pt x="752" y="334"/>
                </a:cubicBezTo>
                <a:cubicBezTo>
                  <a:pt x="756" y="334"/>
                  <a:pt x="760" y="330"/>
                  <a:pt x="762" y="326"/>
                </a:cubicBezTo>
                <a:cubicBezTo>
                  <a:pt x="764" y="322"/>
                  <a:pt x="763" y="319"/>
                  <a:pt x="760" y="320"/>
                </a:cubicBezTo>
                <a:cubicBezTo>
                  <a:pt x="756" y="320"/>
                  <a:pt x="752" y="324"/>
                  <a:pt x="750" y="328"/>
                </a:cubicBezTo>
                <a:close/>
                <a:moveTo>
                  <a:pt x="732" y="330"/>
                </a:moveTo>
                <a:cubicBezTo>
                  <a:pt x="730" y="334"/>
                  <a:pt x="731" y="337"/>
                  <a:pt x="734" y="336"/>
                </a:cubicBezTo>
                <a:cubicBezTo>
                  <a:pt x="737" y="336"/>
                  <a:pt x="741" y="333"/>
                  <a:pt x="743" y="329"/>
                </a:cubicBezTo>
                <a:cubicBezTo>
                  <a:pt x="745" y="325"/>
                  <a:pt x="744" y="322"/>
                  <a:pt x="741" y="322"/>
                </a:cubicBezTo>
                <a:cubicBezTo>
                  <a:pt x="738" y="323"/>
                  <a:pt x="734" y="326"/>
                  <a:pt x="732" y="330"/>
                </a:cubicBezTo>
                <a:close/>
                <a:moveTo>
                  <a:pt x="723" y="325"/>
                </a:moveTo>
                <a:cubicBezTo>
                  <a:pt x="720" y="325"/>
                  <a:pt x="716" y="329"/>
                  <a:pt x="714" y="333"/>
                </a:cubicBezTo>
                <a:cubicBezTo>
                  <a:pt x="712" y="336"/>
                  <a:pt x="712" y="339"/>
                  <a:pt x="716" y="339"/>
                </a:cubicBezTo>
                <a:cubicBezTo>
                  <a:pt x="719" y="339"/>
                  <a:pt x="723" y="335"/>
                  <a:pt x="725" y="331"/>
                </a:cubicBezTo>
                <a:cubicBezTo>
                  <a:pt x="727" y="327"/>
                  <a:pt x="726" y="324"/>
                  <a:pt x="723" y="325"/>
                </a:cubicBezTo>
                <a:close/>
                <a:moveTo>
                  <a:pt x="705" y="327"/>
                </a:moveTo>
                <a:cubicBezTo>
                  <a:pt x="702" y="328"/>
                  <a:pt x="697" y="331"/>
                  <a:pt x="695" y="335"/>
                </a:cubicBezTo>
                <a:cubicBezTo>
                  <a:pt x="693" y="339"/>
                  <a:pt x="694" y="342"/>
                  <a:pt x="697" y="341"/>
                </a:cubicBezTo>
                <a:cubicBezTo>
                  <a:pt x="700" y="341"/>
                  <a:pt x="705" y="337"/>
                  <a:pt x="707" y="333"/>
                </a:cubicBezTo>
                <a:cubicBezTo>
                  <a:pt x="709" y="330"/>
                  <a:pt x="708" y="327"/>
                  <a:pt x="705" y="327"/>
                </a:cubicBezTo>
                <a:close/>
                <a:moveTo>
                  <a:pt x="687" y="330"/>
                </a:moveTo>
                <a:cubicBezTo>
                  <a:pt x="683" y="330"/>
                  <a:pt x="679" y="334"/>
                  <a:pt x="677" y="338"/>
                </a:cubicBezTo>
                <a:cubicBezTo>
                  <a:pt x="675" y="342"/>
                  <a:pt x="676" y="344"/>
                  <a:pt x="679" y="344"/>
                </a:cubicBezTo>
                <a:cubicBezTo>
                  <a:pt x="682" y="343"/>
                  <a:pt x="686" y="340"/>
                  <a:pt x="689" y="336"/>
                </a:cubicBezTo>
                <a:cubicBezTo>
                  <a:pt x="691" y="332"/>
                  <a:pt x="690" y="329"/>
                  <a:pt x="687" y="330"/>
                </a:cubicBezTo>
                <a:close/>
                <a:moveTo>
                  <a:pt x="668" y="332"/>
                </a:moveTo>
                <a:cubicBezTo>
                  <a:pt x="665" y="333"/>
                  <a:pt x="661" y="336"/>
                  <a:pt x="659" y="340"/>
                </a:cubicBezTo>
                <a:cubicBezTo>
                  <a:pt x="657" y="344"/>
                  <a:pt x="658" y="347"/>
                  <a:pt x="661" y="347"/>
                </a:cubicBezTo>
                <a:cubicBezTo>
                  <a:pt x="664" y="346"/>
                  <a:pt x="668" y="342"/>
                  <a:pt x="670" y="339"/>
                </a:cubicBezTo>
                <a:cubicBezTo>
                  <a:pt x="672" y="335"/>
                  <a:pt x="672" y="332"/>
                  <a:pt x="668" y="332"/>
                </a:cubicBezTo>
                <a:close/>
                <a:moveTo>
                  <a:pt x="650" y="335"/>
                </a:moveTo>
                <a:cubicBezTo>
                  <a:pt x="647" y="335"/>
                  <a:pt x="643" y="339"/>
                  <a:pt x="641" y="343"/>
                </a:cubicBezTo>
                <a:cubicBezTo>
                  <a:pt x="639" y="347"/>
                  <a:pt x="639" y="350"/>
                  <a:pt x="643" y="349"/>
                </a:cubicBezTo>
                <a:cubicBezTo>
                  <a:pt x="646" y="349"/>
                  <a:pt x="650" y="345"/>
                  <a:pt x="652" y="341"/>
                </a:cubicBezTo>
                <a:cubicBezTo>
                  <a:pt x="654" y="337"/>
                  <a:pt x="653" y="334"/>
                  <a:pt x="650" y="335"/>
                </a:cubicBezTo>
                <a:close/>
                <a:moveTo>
                  <a:pt x="632" y="337"/>
                </a:moveTo>
                <a:cubicBezTo>
                  <a:pt x="629" y="338"/>
                  <a:pt x="625" y="341"/>
                  <a:pt x="623" y="345"/>
                </a:cubicBezTo>
                <a:cubicBezTo>
                  <a:pt x="620" y="349"/>
                  <a:pt x="621" y="352"/>
                  <a:pt x="624" y="352"/>
                </a:cubicBezTo>
                <a:cubicBezTo>
                  <a:pt x="628" y="351"/>
                  <a:pt x="632" y="348"/>
                  <a:pt x="634" y="344"/>
                </a:cubicBezTo>
                <a:cubicBezTo>
                  <a:pt x="636" y="340"/>
                  <a:pt x="635" y="337"/>
                  <a:pt x="632" y="337"/>
                </a:cubicBezTo>
                <a:close/>
                <a:moveTo>
                  <a:pt x="614" y="340"/>
                </a:moveTo>
                <a:cubicBezTo>
                  <a:pt x="611" y="341"/>
                  <a:pt x="607" y="344"/>
                  <a:pt x="605" y="348"/>
                </a:cubicBezTo>
                <a:cubicBezTo>
                  <a:pt x="602" y="352"/>
                  <a:pt x="603" y="355"/>
                  <a:pt x="606" y="354"/>
                </a:cubicBezTo>
                <a:cubicBezTo>
                  <a:pt x="609" y="354"/>
                  <a:pt x="614" y="350"/>
                  <a:pt x="616" y="346"/>
                </a:cubicBezTo>
                <a:cubicBezTo>
                  <a:pt x="618" y="342"/>
                  <a:pt x="617" y="340"/>
                  <a:pt x="614" y="340"/>
                </a:cubicBezTo>
                <a:close/>
                <a:moveTo>
                  <a:pt x="596" y="343"/>
                </a:moveTo>
                <a:cubicBezTo>
                  <a:pt x="593" y="343"/>
                  <a:pt x="589" y="347"/>
                  <a:pt x="587" y="351"/>
                </a:cubicBezTo>
                <a:cubicBezTo>
                  <a:pt x="584" y="355"/>
                  <a:pt x="585" y="358"/>
                  <a:pt x="588" y="357"/>
                </a:cubicBezTo>
                <a:cubicBezTo>
                  <a:pt x="591" y="357"/>
                  <a:pt x="596" y="353"/>
                  <a:pt x="598" y="349"/>
                </a:cubicBezTo>
                <a:cubicBezTo>
                  <a:pt x="600" y="345"/>
                  <a:pt x="599" y="342"/>
                  <a:pt x="596" y="343"/>
                </a:cubicBezTo>
                <a:close/>
                <a:moveTo>
                  <a:pt x="578" y="345"/>
                </a:moveTo>
                <a:cubicBezTo>
                  <a:pt x="575" y="346"/>
                  <a:pt x="571" y="350"/>
                  <a:pt x="569" y="354"/>
                </a:cubicBezTo>
                <a:cubicBezTo>
                  <a:pt x="566" y="358"/>
                  <a:pt x="567" y="360"/>
                  <a:pt x="570" y="360"/>
                </a:cubicBezTo>
                <a:cubicBezTo>
                  <a:pt x="573" y="359"/>
                  <a:pt x="578" y="356"/>
                  <a:pt x="580" y="352"/>
                </a:cubicBezTo>
                <a:cubicBezTo>
                  <a:pt x="582" y="348"/>
                  <a:pt x="582" y="345"/>
                  <a:pt x="578" y="345"/>
                </a:cubicBezTo>
                <a:close/>
                <a:moveTo>
                  <a:pt x="561" y="348"/>
                </a:moveTo>
                <a:cubicBezTo>
                  <a:pt x="557" y="349"/>
                  <a:pt x="553" y="352"/>
                  <a:pt x="551" y="356"/>
                </a:cubicBezTo>
                <a:cubicBezTo>
                  <a:pt x="549" y="360"/>
                  <a:pt x="549" y="363"/>
                  <a:pt x="552" y="363"/>
                </a:cubicBezTo>
                <a:cubicBezTo>
                  <a:pt x="555" y="362"/>
                  <a:pt x="560" y="359"/>
                  <a:pt x="562" y="355"/>
                </a:cubicBezTo>
                <a:cubicBezTo>
                  <a:pt x="564" y="351"/>
                  <a:pt x="564" y="348"/>
                  <a:pt x="561" y="348"/>
                </a:cubicBezTo>
                <a:close/>
                <a:moveTo>
                  <a:pt x="543" y="351"/>
                </a:moveTo>
                <a:cubicBezTo>
                  <a:pt x="540" y="352"/>
                  <a:pt x="535" y="355"/>
                  <a:pt x="533" y="359"/>
                </a:cubicBezTo>
                <a:cubicBezTo>
                  <a:pt x="531" y="363"/>
                  <a:pt x="531" y="366"/>
                  <a:pt x="534" y="365"/>
                </a:cubicBezTo>
                <a:cubicBezTo>
                  <a:pt x="537" y="365"/>
                  <a:pt x="542" y="361"/>
                  <a:pt x="544" y="357"/>
                </a:cubicBezTo>
                <a:cubicBezTo>
                  <a:pt x="546" y="353"/>
                  <a:pt x="546" y="351"/>
                  <a:pt x="543" y="351"/>
                </a:cubicBezTo>
                <a:close/>
                <a:moveTo>
                  <a:pt x="525" y="354"/>
                </a:moveTo>
                <a:cubicBezTo>
                  <a:pt x="522" y="354"/>
                  <a:pt x="518" y="358"/>
                  <a:pt x="515" y="362"/>
                </a:cubicBezTo>
                <a:cubicBezTo>
                  <a:pt x="513" y="366"/>
                  <a:pt x="513" y="369"/>
                  <a:pt x="517" y="368"/>
                </a:cubicBezTo>
                <a:cubicBezTo>
                  <a:pt x="520" y="368"/>
                  <a:pt x="524" y="364"/>
                  <a:pt x="526" y="360"/>
                </a:cubicBezTo>
                <a:cubicBezTo>
                  <a:pt x="529" y="356"/>
                  <a:pt x="528" y="353"/>
                  <a:pt x="525" y="354"/>
                </a:cubicBezTo>
                <a:close/>
                <a:moveTo>
                  <a:pt x="507" y="357"/>
                </a:moveTo>
                <a:cubicBezTo>
                  <a:pt x="504" y="357"/>
                  <a:pt x="500" y="361"/>
                  <a:pt x="497" y="365"/>
                </a:cubicBezTo>
                <a:cubicBezTo>
                  <a:pt x="495" y="369"/>
                  <a:pt x="496" y="372"/>
                  <a:pt x="499" y="371"/>
                </a:cubicBezTo>
                <a:cubicBezTo>
                  <a:pt x="502" y="371"/>
                  <a:pt x="506" y="367"/>
                  <a:pt x="509" y="363"/>
                </a:cubicBezTo>
                <a:cubicBezTo>
                  <a:pt x="511" y="359"/>
                  <a:pt x="510" y="356"/>
                  <a:pt x="507" y="357"/>
                </a:cubicBezTo>
                <a:close/>
                <a:moveTo>
                  <a:pt x="490" y="360"/>
                </a:moveTo>
                <a:cubicBezTo>
                  <a:pt x="487" y="360"/>
                  <a:pt x="482" y="364"/>
                  <a:pt x="480" y="368"/>
                </a:cubicBezTo>
                <a:cubicBezTo>
                  <a:pt x="477" y="372"/>
                  <a:pt x="478" y="375"/>
                  <a:pt x="481" y="374"/>
                </a:cubicBezTo>
                <a:cubicBezTo>
                  <a:pt x="484" y="374"/>
                  <a:pt x="489" y="370"/>
                  <a:pt x="491" y="366"/>
                </a:cubicBezTo>
                <a:cubicBezTo>
                  <a:pt x="493" y="362"/>
                  <a:pt x="493" y="359"/>
                  <a:pt x="490" y="360"/>
                </a:cubicBezTo>
                <a:close/>
                <a:moveTo>
                  <a:pt x="472" y="363"/>
                </a:moveTo>
                <a:cubicBezTo>
                  <a:pt x="469" y="363"/>
                  <a:pt x="465" y="367"/>
                  <a:pt x="462" y="371"/>
                </a:cubicBezTo>
                <a:cubicBezTo>
                  <a:pt x="460" y="375"/>
                  <a:pt x="460" y="378"/>
                  <a:pt x="463" y="377"/>
                </a:cubicBezTo>
                <a:cubicBezTo>
                  <a:pt x="466" y="377"/>
                  <a:pt x="471" y="373"/>
                  <a:pt x="473" y="369"/>
                </a:cubicBezTo>
                <a:cubicBezTo>
                  <a:pt x="476" y="365"/>
                  <a:pt x="475" y="362"/>
                  <a:pt x="472" y="363"/>
                </a:cubicBezTo>
                <a:close/>
                <a:moveTo>
                  <a:pt x="445" y="374"/>
                </a:moveTo>
                <a:cubicBezTo>
                  <a:pt x="442" y="378"/>
                  <a:pt x="443" y="381"/>
                  <a:pt x="446" y="380"/>
                </a:cubicBezTo>
                <a:cubicBezTo>
                  <a:pt x="449" y="380"/>
                  <a:pt x="453" y="376"/>
                  <a:pt x="456" y="372"/>
                </a:cubicBezTo>
                <a:cubicBezTo>
                  <a:pt x="458" y="368"/>
                  <a:pt x="458" y="365"/>
                  <a:pt x="455" y="366"/>
                </a:cubicBezTo>
                <a:cubicBezTo>
                  <a:pt x="452" y="366"/>
                  <a:pt x="447" y="370"/>
                  <a:pt x="445" y="374"/>
                </a:cubicBezTo>
                <a:close/>
                <a:moveTo>
                  <a:pt x="427" y="377"/>
                </a:moveTo>
                <a:cubicBezTo>
                  <a:pt x="425" y="381"/>
                  <a:pt x="425" y="384"/>
                  <a:pt x="428" y="383"/>
                </a:cubicBezTo>
                <a:cubicBezTo>
                  <a:pt x="431" y="383"/>
                  <a:pt x="436" y="379"/>
                  <a:pt x="438" y="375"/>
                </a:cubicBezTo>
                <a:cubicBezTo>
                  <a:pt x="441" y="371"/>
                  <a:pt x="440" y="368"/>
                  <a:pt x="437" y="369"/>
                </a:cubicBezTo>
                <a:cubicBezTo>
                  <a:pt x="434" y="369"/>
                  <a:pt x="430" y="373"/>
                  <a:pt x="427" y="377"/>
                </a:cubicBezTo>
                <a:close/>
                <a:moveTo>
                  <a:pt x="410" y="380"/>
                </a:moveTo>
                <a:cubicBezTo>
                  <a:pt x="407" y="384"/>
                  <a:pt x="408" y="387"/>
                  <a:pt x="411" y="386"/>
                </a:cubicBezTo>
                <a:cubicBezTo>
                  <a:pt x="414" y="386"/>
                  <a:pt x="418" y="382"/>
                  <a:pt x="421" y="378"/>
                </a:cubicBezTo>
                <a:cubicBezTo>
                  <a:pt x="423" y="374"/>
                  <a:pt x="423" y="371"/>
                  <a:pt x="420" y="372"/>
                </a:cubicBezTo>
                <a:cubicBezTo>
                  <a:pt x="417" y="372"/>
                  <a:pt x="412" y="376"/>
                  <a:pt x="410" y="380"/>
                </a:cubicBezTo>
                <a:close/>
                <a:moveTo>
                  <a:pt x="392" y="383"/>
                </a:moveTo>
                <a:cubicBezTo>
                  <a:pt x="390" y="387"/>
                  <a:pt x="390" y="390"/>
                  <a:pt x="393" y="389"/>
                </a:cubicBezTo>
                <a:cubicBezTo>
                  <a:pt x="396" y="389"/>
                  <a:pt x="401" y="385"/>
                  <a:pt x="403" y="381"/>
                </a:cubicBezTo>
                <a:cubicBezTo>
                  <a:pt x="406" y="377"/>
                  <a:pt x="405" y="374"/>
                  <a:pt x="402" y="375"/>
                </a:cubicBezTo>
                <a:cubicBezTo>
                  <a:pt x="399" y="375"/>
                  <a:pt x="395" y="379"/>
                  <a:pt x="392" y="383"/>
                </a:cubicBezTo>
                <a:close/>
                <a:moveTo>
                  <a:pt x="375" y="386"/>
                </a:moveTo>
                <a:cubicBezTo>
                  <a:pt x="373" y="390"/>
                  <a:pt x="373" y="393"/>
                  <a:pt x="376" y="392"/>
                </a:cubicBezTo>
                <a:cubicBezTo>
                  <a:pt x="379" y="392"/>
                  <a:pt x="383" y="388"/>
                  <a:pt x="386" y="384"/>
                </a:cubicBezTo>
                <a:cubicBezTo>
                  <a:pt x="388" y="380"/>
                  <a:pt x="388" y="377"/>
                  <a:pt x="385" y="378"/>
                </a:cubicBezTo>
                <a:cubicBezTo>
                  <a:pt x="382" y="378"/>
                  <a:pt x="378" y="382"/>
                  <a:pt x="375" y="386"/>
                </a:cubicBezTo>
                <a:close/>
                <a:moveTo>
                  <a:pt x="358" y="389"/>
                </a:moveTo>
                <a:cubicBezTo>
                  <a:pt x="355" y="393"/>
                  <a:pt x="356" y="396"/>
                  <a:pt x="359" y="396"/>
                </a:cubicBezTo>
                <a:cubicBezTo>
                  <a:pt x="362" y="395"/>
                  <a:pt x="366" y="391"/>
                  <a:pt x="369" y="387"/>
                </a:cubicBezTo>
                <a:cubicBezTo>
                  <a:pt x="371" y="383"/>
                  <a:pt x="371" y="380"/>
                  <a:pt x="368" y="381"/>
                </a:cubicBezTo>
                <a:cubicBezTo>
                  <a:pt x="365" y="382"/>
                  <a:pt x="360" y="385"/>
                  <a:pt x="358" y="389"/>
                </a:cubicBezTo>
                <a:close/>
                <a:moveTo>
                  <a:pt x="341" y="392"/>
                </a:moveTo>
                <a:cubicBezTo>
                  <a:pt x="338" y="396"/>
                  <a:pt x="338" y="399"/>
                  <a:pt x="341" y="399"/>
                </a:cubicBezTo>
                <a:cubicBezTo>
                  <a:pt x="344" y="398"/>
                  <a:pt x="349" y="394"/>
                  <a:pt x="351" y="390"/>
                </a:cubicBezTo>
                <a:cubicBezTo>
                  <a:pt x="354" y="386"/>
                  <a:pt x="354" y="384"/>
                  <a:pt x="351" y="384"/>
                </a:cubicBezTo>
                <a:cubicBezTo>
                  <a:pt x="348" y="385"/>
                  <a:pt x="343" y="388"/>
                  <a:pt x="341" y="392"/>
                </a:cubicBezTo>
                <a:close/>
                <a:moveTo>
                  <a:pt x="323" y="396"/>
                </a:moveTo>
                <a:cubicBezTo>
                  <a:pt x="321" y="400"/>
                  <a:pt x="321" y="402"/>
                  <a:pt x="324" y="402"/>
                </a:cubicBezTo>
                <a:cubicBezTo>
                  <a:pt x="327" y="401"/>
                  <a:pt x="332" y="398"/>
                  <a:pt x="334" y="394"/>
                </a:cubicBezTo>
                <a:cubicBezTo>
                  <a:pt x="337" y="390"/>
                  <a:pt x="336" y="387"/>
                  <a:pt x="333" y="387"/>
                </a:cubicBezTo>
                <a:cubicBezTo>
                  <a:pt x="331" y="388"/>
                  <a:pt x="326" y="392"/>
                  <a:pt x="323" y="396"/>
                </a:cubicBezTo>
                <a:close/>
                <a:moveTo>
                  <a:pt x="317" y="397"/>
                </a:moveTo>
                <a:cubicBezTo>
                  <a:pt x="320" y="393"/>
                  <a:pt x="319" y="390"/>
                  <a:pt x="316" y="391"/>
                </a:cubicBezTo>
                <a:cubicBezTo>
                  <a:pt x="314" y="391"/>
                  <a:pt x="309" y="395"/>
                  <a:pt x="306" y="399"/>
                </a:cubicBezTo>
                <a:cubicBezTo>
                  <a:pt x="304" y="403"/>
                  <a:pt x="304" y="406"/>
                  <a:pt x="307" y="405"/>
                </a:cubicBezTo>
                <a:cubicBezTo>
                  <a:pt x="310" y="405"/>
                  <a:pt x="315" y="401"/>
                  <a:pt x="317" y="397"/>
                </a:cubicBezTo>
                <a:close/>
                <a:moveTo>
                  <a:pt x="290" y="408"/>
                </a:moveTo>
                <a:cubicBezTo>
                  <a:pt x="293" y="408"/>
                  <a:pt x="298" y="404"/>
                  <a:pt x="300" y="400"/>
                </a:cubicBezTo>
                <a:cubicBezTo>
                  <a:pt x="303" y="396"/>
                  <a:pt x="302" y="393"/>
                  <a:pt x="299" y="394"/>
                </a:cubicBezTo>
                <a:cubicBezTo>
                  <a:pt x="297" y="394"/>
                  <a:pt x="292" y="398"/>
                  <a:pt x="289" y="402"/>
                </a:cubicBezTo>
                <a:cubicBezTo>
                  <a:pt x="287" y="406"/>
                  <a:pt x="287" y="409"/>
                  <a:pt x="290" y="408"/>
                </a:cubicBezTo>
                <a:close/>
                <a:moveTo>
                  <a:pt x="273" y="405"/>
                </a:moveTo>
                <a:cubicBezTo>
                  <a:pt x="270" y="409"/>
                  <a:pt x="270" y="412"/>
                  <a:pt x="273" y="412"/>
                </a:cubicBezTo>
                <a:cubicBezTo>
                  <a:pt x="276" y="411"/>
                  <a:pt x="281" y="407"/>
                  <a:pt x="283" y="403"/>
                </a:cubicBezTo>
                <a:cubicBezTo>
                  <a:pt x="286" y="399"/>
                  <a:pt x="285" y="397"/>
                  <a:pt x="283" y="397"/>
                </a:cubicBezTo>
                <a:cubicBezTo>
                  <a:pt x="280" y="398"/>
                  <a:pt x="275" y="401"/>
                  <a:pt x="273" y="405"/>
                </a:cubicBezTo>
                <a:close/>
                <a:moveTo>
                  <a:pt x="256" y="415"/>
                </a:moveTo>
                <a:cubicBezTo>
                  <a:pt x="259" y="414"/>
                  <a:pt x="264" y="411"/>
                  <a:pt x="266" y="407"/>
                </a:cubicBezTo>
                <a:cubicBezTo>
                  <a:pt x="269" y="403"/>
                  <a:pt x="269" y="400"/>
                  <a:pt x="266" y="400"/>
                </a:cubicBezTo>
                <a:cubicBezTo>
                  <a:pt x="263" y="401"/>
                  <a:pt x="258" y="405"/>
                  <a:pt x="256" y="409"/>
                </a:cubicBezTo>
                <a:cubicBezTo>
                  <a:pt x="253" y="413"/>
                  <a:pt x="253" y="416"/>
                  <a:pt x="256" y="415"/>
                </a:cubicBezTo>
                <a:close/>
                <a:moveTo>
                  <a:pt x="239" y="418"/>
                </a:moveTo>
                <a:cubicBezTo>
                  <a:pt x="242" y="418"/>
                  <a:pt x="247" y="414"/>
                  <a:pt x="249" y="410"/>
                </a:cubicBezTo>
                <a:cubicBezTo>
                  <a:pt x="252" y="406"/>
                  <a:pt x="252" y="403"/>
                  <a:pt x="249" y="404"/>
                </a:cubicBezTo>
                <a:cubicBezTo>
                  <a:pt x="246" y="404"/>
                  <a:pt x="242" y="408"/>
                  <a:pt x="239" y="412"/>
                </a:cubicBezTo>
                <a:cubicBezTo>
                  <a:pt x="236" y="416"/>
                  <a:pt x="237" y="419"/>
                  <a:pt x="239" y="418"/>
                </a:cubicBezTo>
                <a:close/>
                <a:moveTo>
                  <a:pt x="3172" y="390"/>
                </a:moveTo>
                <a:cubicBezTo>
                  <a:pt x="3175" y="390"/>
                  <a:pt x="3175" y="388"/>
                  <a:pt x="3173" y="384"/>
                </a:cubicBezTo>
                <a:cubicBezTo>
                  <a:pt x="3170" y="380"/>
                  <a:pt x="3165" y="376"/>
                  <a:pt x="3163" y="375"/>
                </a:cubicBezTo>
                <a:cubicBezTo>
                  <a:pt x="3160" y="375"/>
                  <a:pt x="3160" y="378"/>
                  <a:pt x="3162" y="382"/>
                </a:cubicBezTo>
                <a:cubicBezTo>
                  <a:pt x="3165" y="386"/>
                  <a:pt x="3170" y="389"/>
                  <a:pt x="3172" y="390"/>
                </a:cubicBezTo>
                <a:close/>
                <a:moveTo>
                  <a:pt x="3156" y="387"/>
                </a:moveTo>
                <a:cubicBezTo>
                  <a:pt x="3159" y="387"/>
                  <a:pt x="3159" y="384"/>
                  <a:pt x="3156" y="380"/>
                </a:cubicBezTo>
                <a:cubicBezTo>
                  <a:pt x="3154" y="376"/>
                  <a:pt x="3149" y="373"/>
                  <a:pt x="3146" y="372"/>
                </a:cubicBezTo>
                <a:cubicBezTo>
                  <a:pt x="3144" y="372"/>
                  <a:pt x="3143" y="374"/>
                  <a:pt x="3146" y="378"/>
                </a:cubicBezTo>
                <a:cubicBezTo>
                  <a:pt x="3149" y="382"/>
                  <a:pt x="3153" y="386"/>
                  <a:pt x="3156" y="387"/>
                </a:cubicBezTo>
                <a:close/>
                <a:moveTo>
                  <a:pt x="3124" y="380"/>
                </a:moveTo>
                <a:cubicBezTo>
                  <a:pt x="3126" y="381"/>
                  <a:pt x="3127" y="378"/>
                  <a:pt x="3124" y="374"/>
                </a:cubicBezTo>
                <a:cubicBezTo>
                  <a:pt x="3121" y="370"/>
                  <a:pt x="3117" y="366"/>
                  <a:pt x="3114" y="366"/>
                </a:cubicBezTo>
                <a:cubicBezTo>
                  <a:pt x="3111" y="365"/>
                  <a:pt x="3111" y="368"/>
                  <a:pt x="3114" y="372"/>
                </a:cubicBezTo>
                <a:cubicBezTo>
                  <a:pt x="3116" y="376"/>
                  <a:pt x="3121" y="380"/>
                  <a:pt x="3124" y="380"/>
                </a:cubicBezTo>
                <a:close/>
                <a:moveTo>
                  <a:pt x="3081" y="360"/>
                </a:moveTo>
                <a:cubicBezTo>
                  <a:pt x="3078" y="359"/>
                  <a:pt x="3078" y="362"/>
                  <a:pt x="3081" y="366"/>
                </a:cubicBezTo>
                <a:cubicBezTo>
                  <a:pt x="3083" y="370"/>
                  <a:pt x="3088" y="374"/>
                  <a:pt x="3091" y="374"/>
                </a:cubicBezTo>
                <a:cubicBezTo>
                  <a:pt x="3094" y="375"/>
                  <a:pt x="3094" y="372"/>
                  <a:pt x="3091" y="368"/>
                </a:cubicBezTo>
                <a:cubicBezTo>
                  <a:pt x="3088" y="364"/>
                  <a:pt x="3084" y="360"/>
                  <a:pt x="3081" y="360"/>
                </a:cubicBezTo>
                <a:close/>
                <a:moveTo>
                  <a:pt x="3048" y="360"/>
                </a:moveTo>
                <a:cubicBezTo>
                  <a:pt x="3050" y="364"/>
                  <a:pt x="3055" y="368"/>
                  <a:pt x="3058" y="368"/>
                </a:cubicBezTo>
                <a:cubicBezTo>
                  <a:pt x="3061" y="369"/>
                  <a:pt x="3061" y="366"/>
                  <a:pt x="3058" y="362"/>
                </a:cubicBezTo>
                <a:cubicBezTo>
                  <a:pt x="3055" y="358"/>
                  <a:pt x="3051" y="354"/>
                  <a:pt x="3048" y="354"/>
                </a:cubicBezTo>
                <a:cubicBezTo>
                  <a:pt x="3045" y="353"/>
                  <a:pt x="3045" y="356"/>
                  <a:pt x="3048" y="360"/>
                </a:cubicBezTo>
                <a:close/>
                <a:moveTo>
                  <a:pt x="3032" y="351"/>
                </a:moveTo>
                <a:cubicBezTo>
                  <a:pt x="3029" y="350"/>
                  <a:pt x="3028" y="353"/>
                  <a:pt x="3031" y="357"/>
                </a:cubicBezTo>
                <a:cubicBezTo>
                  <a:pt x="3034" y="361"/>
                  <a:pt x="3038" y="365"/>
                  <a:pt x="3041" y="365"/>
                </a:cubicBezTo>
                <a:cubicBezTo>
                  <a:pt x="3044" y="366"/>
                  <a:pt x="3044" y="363"/>
                  <a:pt x="3041" y="359"/>
                </a:cubicBezTo>
                <a:cubicBezTo>
                  <a:pt x="3039" y="355"/>
                  <a:pt x="3034" y="351"/>
                  <a:pt x="3032" y="351"/>
                </a:cubicBezTo>
                <a:close/>
                <a:moveTo>
                  <a:pt x="3015" y="348"/>
                </a:moveTo>
                <a:cubicBezTo>
                  <a:pt x="3012" y="347"/>
                  <a:pt x="3012" y="350"/>
                  <a:pt x="3014" y="354"/>
                </a:cubicBezTo>
                <a:cubicBezTo>
                  <a:pt x="3017" y="358"/>
                  <a:pt x="3021" y="362"/>
                  <a:pt x="3024" y="362"/>
                </a:cubicBezTo>
                <a:cubicBezTo>
                  <a:pt x="3027" y="363"/>
                  <a:pt x="3027" y="360"/>
                  <a:pt x="3025" y="356"/>
                </a:cubicBezTo>
                <a:cubicBezTo>
                  <a:pt x="3022" y="352"/>
                  <a:pt x="3018" y="348"/>
                  <a:pt x="3015" y="348"/>
                </a:cubicBezTo>
                <a:close/>
                <a:moveTo>
                  <a:pt x="2998" y="351"/>
                </a:moveTo>
                <a:cubicBezTo>
                  <a:pt x="3000" y="355"/>
                  <a:pt x="3005" y="359"/>
                  <a:pt x="3008" y="359"/>
                </a:cubicBezTo>
                <a:cubicBezTo>
                  <a:pt x="3011" y="360"/>
                  <a:pt x="3011" y="357"/>
                  <a:pt x="3008" y="353"/>
                </a:cubicBezTo>
                <a:cubicBezTo>
                  <a:pt x="3006" y="349"/>
                  <a:pt x="3001" y="345"/>
                  <a:pt x="2998" y="345"/>
                </a:cubicBezTo>
                <a:cubicBezTo>
                  <a:pt x="2995" y="344"/>
                  <a:pt x="2995" y="347"/>
                  <a:pt x="2998" y="351"/>
                </a:cubicBezTo>
                <a:close/>
                <a:moveTo>
                  <a:pt x="2981" y="348"/>
                </a:moveTo>
                <a:cubicBezTo>
                  <a:pt x="2983" y="352"/>
                  <a:pt x="2988" y="356"/>
                  <a:pt x="2991" y="356"/>
                </a:cubicBezTo>
                <a:cubicBezTo>
                  <a:pt x="2994" y="357"/>
                  <a:pt x="2994" y="354"/>
                  <a:pt x="2991" y="350"/>
                </a:cubicBezTo>
                <a:cubicBezTo>
                  <a:pt x="2989" y="346"/>
                  <a:pt x="2984" y="342"/>
                  <a:pt x="2981" y="342"/>
                </a:cubicBezTo>
                <a:cubicBezTo>
                  <a:pt x="2978" y="341"/>
                  <a:pt x="2978" y="344"/>
                  <a:pt x="2981" y="348"/>
                </a:cubicBezTo>
                <a:close/>
                <a:moveTo>
                  <a:pt x="2964" y="345"/>
                </a:moveTo>
                <a:cubicBezTo>
                  <a:pt x="2966" y="349"/>
                  <a:pt x="2971" y="353"/>
                  <a:pt x="2974" y="354"/>
                </a:cubicBezTo>
                <a:cubicBezTo>
                  <a:pt x="2977" y="354"/>
                  <a:pt x="2977" y="351"/>
                  <a:pt x="2975" y="347"/>
                </a:cubicBezTo>
                <a:cubicBezTo>
                  <a:pt x="2972" y="343"/>
                  <a:pt x="2967" y="340"/>
                  <a:pt x="2965" y="339"/>
                </a:cubicBezTo>
                <a:cubicBezTo>
                  <a:pt x="2962" y="339"/>
                  <a:pt x="2961" y="341"/>
                  <a:pt x="2964" y="345"/>
                </a:cubicBezTo>
                <a:close/>
                <a:moveTo>
                  <a:pt x="2914" y="331"/>
                </a:moveTo>
                <a:cubicBezTo>
                  <a:pt x="2911" y="330"/>
                  <a:pt x="2910" y="333"/>
                  <a:pt x="2913" y="337"/>
                </a:cubicBezTo>
                <a:cubicBezTo>
                  <a:pt x="2915" y="341"/>
                  <a:pt x="2920" y="345"/>
                  <a:pt x="2923" y="345"/>
                </a:cubicBezTo>
                <a:cubicBezTo>
                  <a:pt x="2926" y="346"/>
                  <a:pt x="2926" y="343"/>
                  <a:pt x="2924" y="339"/>
                </a:cubicBezTo>
                <a:cubicBezTo>
                  <a:pt x="2921" y="335"/>
                  <a:pt x="2917" y="331"/>
                  <a:pt x="2914" y="331"/>
                </a:cubicBezTo>
                <a:close/>
                <a:moveTo>
                  <a:pt x="2879" y="332"/>
                </a:moveTo>
                <a:cubicBezTo>
                  <a:pt x="2881" y="336"/>
                  <a:pt x="2886" y="339"/>
                  <a:pt x="2889" y="340"/>
                </a:cubicBezTo>
                <a:cubicBezTo>
                  <a:pt x="2892" y="340"/>
                  <a:pt x="2892" y="337"/>
                  <a:pt x="2889" y="333"/>
                </a:cubicBezTo>
                <a:cubicBezTo>
                  <a:pt x="2887" y="329"/>
                  <a:pt x="2883" y="326"/>
                  <a:pt x="2880" y="325"/>
                </a:cubicBezTo>
                <a:cubicBezTo>
                  <a:pt x="2877" y="325"/>
                  <a:pt x="2876" y="328"/>
                  <a:pt x="2879" y="332"/>
                </a:cubicBezTo>
                <a:close/>
                <a:moveTo>
                  <a:pt x="2776" y="310"/>
                </a:moveTo>
                <a:cubicBezTo>
                  <a:pt x="2773" y="309"/>
                  <a:pt x="2772" y="312"/>
                  <a:pt x="2775" y="316"/>
                </a:cubicBezTo>
                <a:cubicBezTo>
                  <a:pt x="2777" y="320"/>
                  <a:pt x="2781" y="324"/>
                  <a:pt x="2784" y="324"/>
                </a:cubicBezTo>
                <a:cubicBezTo>
                  <a:pt x="2787" y="324"/>
                  <a:pt x="2788" y="322"/>
                  <a:pt x="2786" y="318"/>
                </a:cubicBezTo>
                <a:cubicBezTo>
                  <a:pt x="2783" y="314"/>
                  <a:pt x="2779" y="310"/>
                  <a:pt x="2776" y="310"/>
                </a:cubicBezTo>
                <a:close/>
                <a:moveTo>
                  <a:pt x="2757" y="314"/>
                </a:moveTo>
                <a:cubicBezTo>
                  <a:pt x="2760" y="318"/>
                  <a:pt x="2764" y="321"/>
                  <a:pt x="2767" y="322"/>
                </a:cubicBezTo>
                <a:cubicBezTo>
                  <a:pt x="2770" y="322"/>
                  <a:pt x="2771" y="319"/>
                  <a:pt x="2768" y="315"/>
                </a:cubicBezTo>
                <a:cubicBezTo>
                  <a:pt x="2766" y="311"/>
                  <a:pt x="2762" y="308"/>
                  <a:pt x="2759" y="307"/>
                </a:cubicBezTo>
                <a:cubicBezTo>
                  <a:pt x="2755" y="307"/>
                  <a:pt x="2755" y="310"/>
                  <a:pt x="2757" y="314"/>
                </a:cubicBezTo>
                <a:close/>
                <a:moveTo>
                  <a:pt x="2740" y="311"/>
                </a:moveTo>
                <a:cubicBezTo>
                  <a:pt x="2742" y="315"/>
                  <a:pt x="2746" y="319"/>
                  <a:pt x="2749" y="319"/>
                </a:cubicBezTo>
                <a:cubicBezTo>
                  <a:pt x="2752" y="319"/>
                  <a:pt x="2753" y="317"/>
                  <a:pt x="2751" y="313"/>
                </a:cubicBezTo>
                <a:cubicBezTo>
                  <a:pt x="2748" y="309"/>
                  <a:pt x="2744" y="305"/>
                  <a:pt x="2741" y="305"/>
                </a:cubicBezTo>
                <a:cubicBezTo>
                  <a:pt x="2738" y="304"/>
                  <a:pt x="2737" y="307"/>
                  <a:pt x="2740" y="311"/>
                </a:cubicBezTo>
                <a:close/>
                <a:moveTo>
                  <a:pt x="2723" y="302"/>
                </a:moveTo>
                <a:cubicBezTo>
                  <a:pt x="2720" y="302"/>
                  <a:pt x="2720" y="305"/>
                  <a:pt x="2722" y="309"/>
                </a:cubicBezTo>
                <a:cubicBezTo>
                  <a:pt x="2724" y="313"/>
                  <a:pt x="2729" y="316"/>
                  <a:pt x="2732" y="317"/>
                </a:cubicBezTo>
                <a:cubicBezTo>
                  <a:pt x="2735" y="317"/>
                  <a:pt x="2735" y="314"/>
                  <a:pt x="2733" y="310"/>
                </a:cubicBezTo>
                <a:cubicBezTo>
                  <a:pt x="2731" y="306"/>
                  <a:pt x="2727" y="303"/>
                  <a:pt x="2723" y="302"/>
                </a:cubicBezTo>
                <a:close/>
                <a:moveTo>
                  <a:pt x="2706" y="300"/>
                </a:moveTo>
                <a:cubicBezTo>
                  <a:pt x="2703" y="300"/>
                  <a:pt x="2702" y="302"/>
                  <a:pt x="2704" y="306"/>
                </a:cubicBezTo>
                <a:cubicBezTo>
                  <a:pt x="2707" y="310"/>
                  <a:pt x="2711" y="314"/>
                  <a:pt x="2714" y="314"/>
                </a:cubicBezTo>
                <a:cubicBezTo>
                  <a:pt x="2717" y="315"/>
                  <a:pt x="2718" y="312"/>
                  <a:pt x="2715" y="308"/>
                </a:cubicBezTo>
                <a:cubicBezTo>
                  <a:pt x="2713" y="304"/>
                  <a:pt x="2709" y="300"/>
                  <a:pt x="2706" y="300"/>
                </a:cubicBezTo>
                <a:close/>
                <a:moveTo>
                  <a:pt x="2687" y="304"/>
                </a:moveTo>
                <a:cubicBezTo>
                  <a:pt x="2689" y="308"/>
                  <a:pt x="2693" y="312"/>
                  <a:pt x="2696" y="312"/>
                </a:cubicBezTo>
                <a:cubicBezTo>
                  <a:pt x="2699" y="312"/>
                  <a:pt x="2700" y="309"/>
                  <a:pt x="2698" y="306"/>
                </a:cubicBezTo>
                <a:cubicBezTo>
                  <a:pt x="2696" y="302"/>
                  <a:pt x="2691" y="298"/>
                  <a:pt x="2688" y="298"/>
                </a:cubicBezTo>
                <a:cubicBezTo>
                  <a:pt x="2685" y="297"/>
                  <a:pt x="2684" y="300"/>
                  <a:pt x="2687" y="304"/>
                </a:cubicBezTo>
                <a:close/>
                <a:moveTo>
                  <a:pt x="2669" y="302"/>
                </a:moveTo>
                <a:cubicBezTo>
                  <a:pt x="2671" y="306"/>
                  <a:pt x="2675" y="309"/>
                  <a:pt x="2678" y="310"/>
                </a:cubicBezTo>
                <a:cubicBezTo>
                  <a:pt x="2682" y="310"/>
                  <a:pt x="2682" y="307"/>
                  <a:pt x="2680" y="303"/>
                </a:cubicBezTo>
                <a:cubicBezTo>
                  <a:pt x="2678" y="299"/>
                  <a:pt x="2674" y="296"/>
                  <a:pt x="2671" y="295"/>
                </a:cubicBezTo>
                <a:cubicBezTo>
                  <a:pt x="2667" y="295"/>
                  <a:pt x="2667" y="298"/>
                  <a:pt x="2669" y="302"/>
                </a:cubicBezTo>
                <a:close/>
                <a:moveTo>
                  <a:pt x="2651" y="300"/>
                </a:moveTo>
                <a:cubicBezTo>
                  <a:pt x="2653" y="304"/>
                  <a:pt x="2658" y="307"/>
                  <a:pt x="2661" y="307"/>
                </a:cubicBezTo>
                <a:cubicBezTo>
                  <a:pt x="2664" y="308"/>
                  <a:pt x="2664" y="305"/>
                  <a:pt x="2662" y="301"/>
                </a:cubicBezTo>
                <a:cubicBezTo>
                  <a:pt x="2660" y="297"/>
                  <a:pt x="2656" y="294"/>
                  <a:pt x="2653" y="293"/>
                </a:cubicBezTo>
                <a:cubicBezTo>
                  <a:pt x="2650" y="293"/>
                  <a:pt x="2649" y="296"/>
                  <a:pt x="2651" y="300"/>
                </a:cubicBezTo>
                <a:close/>
                <a:moveTo>
                  <a:pt x="2633" y="297"/>
                </a:moveTo>
                <a:cubicBezTo>
                  <a:pt x="2635" y="301"/>
                  <a:pt x="2640" y="305"/>
                  <a:pt x="2643" y="305"/>
                </a:cubicBezTo>
                <a:cubicBezTo>
                  <a:pt x="2646" y="306"/>
                  <a:pt x="2647" y="303"/>
                  <a:pt x="2645" y="299"/>
                </a:cubicBezTo>
                <a:cubicBezTo>
                  <a:pt x="2642" y="295"/>
                  <a:pt x="2638" y="291"/>
                  <a:pt x="2635" y="291"/>
                </a:cubicBezTo>
                <a:cubicBezTo>
                  <a:pt x="2632" y="291"/>
                  <a:pt x="2631" y="293"/>
                  <a:pt x="2633" y="297"/>
                </a:cubicBezTo>
                <a:close/>
                <a:moveTo>
                  <a:pt x="2615" y="295"/>
                </a:moveTo>
                <a:cubicBezTo>
                  <a:pt x="2617" y="299"/>
                  <a:pt x="2622" y="303"/>
                  <a:pt x="2625" y="303"/>
                </a:cubicBezTo>
                <a:cubicBezTo>
                  <a:pt x="2628" y="303"/>
                  <a:pt x="2629" y="301"/>
                  <a:pt x="2627" y="297"/>
                </a:cubicBezTo>
                <a:cubicBezTo>
                  <a:pt x="2625" y="293"/>
                  <a:pt x="2620" y="289"/>
                  <a:pt x="2617" y="289"/>
                </a:cubicBezTo>
                <a:cubicBezTo>
                  <a:pt x="2614" y="288"/>
                  <a:pt x="2613" y="291"/>
                  <a:pt x="2615" y="295"/>
                </a:cubicBezTo>
                <a:close/>
                <a:moveTo>
                  <a:pt x="2599" y="287"/>
                </a:moveTo>
                <a:cubicBezTo>
                  <a:pt x="2596" y="286"/>
                  <a:pt x="2595" y="289"/>
                  <a:pt x="2597" y="293"/>
                </a:cubicBezTo>
                <a:cubicBezTo>
                  <a:pt x="2600" y="297"/>
                  <a:pt x="2604" y="300"/>
                  <a:pt x="2607" y="301"/>
                </a:cubicBezTo>
                <a:cubicBezTo>
                  <a:pt x="2610" y="301"/>
                  <a:pt x="2611" y="298"/>
                  <a:pt x="2609" y="294"/>
                </a:cubicBezTo>
                <a:cubicBezTo>
                  <a:pt x="2607" y="291"/>
                  <a:pt x="2603" y="287"/>
                  <a:pt x="2599" y="287"/>
                </a:cubicBezTo>
                <a:close/>
                <a:moveTo>
                  <a:pt x="2582" y="285"/>
                </a:moveTo>
                <a:cubicBezTo>
                  <a:pt x="2578" y="284"/>
                  <a:pt x="2578" y="287"/>
                  <a:pt x="2580" y="291"/>
                </a:cubicBezTo>
                <a:cubicBezTo>
                  <a:pt x="2582" y="295"/>
                  <a:pt x="2586" y="298"/>
                  <a:pt x="2589" y="299"/>
                </a:cubicBezTo>
                <a:cubicBezTo>
                  <a:pt x="2592" y="299"/>
                  <a:pt x="2593" y="296"/>
                  <a:pt x="2591" y="292"/>
                </a:cubicBezTo>
                <a:cubicBezTo>
                  <a:pt x="2589" y="288"/>
                  <a:pt x="2585" y="285"/>
                  <a:pt x="2582" y="285"/>
                </a:cubicBezTo>
                <a:close/>
                <a:moveTo>
                  <a:pt x="2564" y="283"/>
                </a:moveTo>
                <a:cubicBezTo>
                  <a:pt x="2560" y="282"/>
                  <a:pt x="2560" y="285"/>
                  <a:pt x="2562" y="289"/>
                </a:cubicBezTo>
                <a:cubicBezTo>
                  <a:pt x="2564" y="293"/>
                  <a:pt x="2568" y="296"/>
                  <a:pt x="2571" y="297"/>
                </a:cubicBezTo>
                <a:cubicBezTo>
                  <a:pt x="2574" y="297"/>
                  <a:pt x="2575" y="294"/>
                  <a:pt x="2573" y="290"/>
                </a:cubicBezTo>
                <a:cubicBezTo>
                  <a:pt x="2571" y="286"/>
                  <a:pt x="2567" y="283"/>
                  <a:pt x="2564" y="283"/>
                </a:cubicBezTo>
                <a:close/>
                <a:moveTo>
                  <a:pt x="2546" y="281"/>
                </a:moveTo>
                <a:cubicBezTo>
                  <a:pt x="2542" y="280"/>
                  <a:pt x="2542" y="283"/>
                  <a:pt x="2543" y="287"/>
                </a:cubicBezTo>
                <a:cubicBezTo>
                  <a:pt x="2545" y="291"/>
                  <a:pt x="2550" y="294"/>
                  <a:pt x="2553" y="295"/>
                </a:cubicBezTo>
                <a:cubicBezTo>
                  <a:pt x="2556" y="295"/>
                  <a:pt x="2557" y="292"/>
                  <a:pt x="2555" y="288"/>
                </a:cubicBezTo>
                <a:cubicBezTo>
                  <a:pt x="2553" y="284"/>
                  <a:pt x="2549" y="281"/>
                  <a:pt x="2546" y="281"/>
                </a:cubicBezTo>
                <a:close/>
                <a:moveTo>
                  <a:pt x="2525" y="285"/>
                </a:moveTo>
                <a:cubicBezTo>
                  <a:pt x="2527" y="289"/>
                  <a:pt x="2531" y="292"/>
                  <a:pt x="2535" y="293"/>
                </a:cubicBezTo>
                <a:cubicBezTo>
                  <a:pt x="2538" y="293"/>
                  <a:pt x="2539" y="290"/>
                  <a:pt x="2537" y="286"/>
                </a:cubicBezTo>
                <a:cubicBezTo>
                  <a:pt x="2535" y="282"/>
                  <a:pt x="2531" y="279"/>
                  <a:pt x="2528" y="279"/>
                </a:cubicBezTo>
                <a:cubicBezTo>
                  <a:pt x="2524" y="278"/>
                  <a:pt x="2523" y="281"/>
                  <a:pt x="2525" y="285"/>
                </a:cubicBezTo>
                <a:close/>
                <a:moveTo>
                  <a:pt x="2510" y="277"/>
                </a:moveTo>
                <a:cubicBezTo>
                  <a:pt x="2506" y="276"/>
                  <a:pt x="2505" y="279"/>
                  <a:pt x="2507" y="283"/>
                </a:cubicBezTo>
                <a:cubicBezTo>
                  <a:pt x="2509" y="287"/>
                  <a:pt x="2513" y="290"/>
                  <a:pt x="2516" y="291"/>
                </a:cubicBezTo>
                <a:cubicBezTo>
                  <a:pt x="2520" y="291"/>
                  <a:pt x="2521" y="288"/>
                  <a:pt x="2519" y="284"/>
                </a:cubicBezTo>
                <a:cubicBezTo>
                  <a:pt x="2517" y="280"/>
                  <a:pt x="2513" y="277"/>
                  <a:pt x="2510" y="277"/>
                </a:cubicBezTo>
                <a:close/>
                <a:moveTo>
                  <a:pt x="2489" y="281"/>
                </a:moveTo>
                <a:cubicBezTo>
                  <a:pt x="2491" y="285"/>
                  <a:pt x="2495" y="289"/>
                  <a:pt x="2498" y="289"/>
                </a:cubicBezTo>
                <a:cubicBezTo>
                  <a:pt x="2501" y="289"/>
                  <a:pt x="2502" y="286"/>
                  <a:pt x="2501" y="282"/>
                </a:cubicBezTo>
                <a:cubicBezTo>
                  <a:pt x="2499" y="278"/>
                  <a:pt x="2495" y="275"/>
                  <a:pt x="2491" y="275"/>
                </a:cubicBezTo>
                <a:cubicBezTo>
                  <a:pt x="2488" y="274"/>
                  <a:pt x="2487" y="277"/>
                  <a:pt x="2489" y="281"/>
                </a:cubicBezTo>
                <a:close/>
                <a:moveTo>
                  <a:pt x="2471" y="279"/>
                </a:moveTo>
                <a:cubicBezTo>
                  <a:pt x="2473" y="283"/>
                  <a:pt x="2477" y="287"/>
                  <a:pt x="2480" y="287"/>
                </a:cubicBezTo>
                <a:cubicBezTo>
                  <a:pt x="2483" y="287"/>
                  <a:pt x="2484" y="284"/>
                  <a:pt x="2482" y="281"/>
                </a:cubicBezTo>
                <a:cubicBezTo>
                  <a:pt x="2481" y="277"/>
                  <a:pt x="2476" y="273"/>
                  <a:pt x="2473" y="273"/>
                </a:cubicBezTo>
                <a:cubicBezTo>
                  <a:pt x="2470" y="273"/>
                  <a:pt x="2469" y="275"/>
                  <a:pt x="2471" y="279"/>
                </a:cubicBezTo>
                <a:close/>
                <a:moveTo>
                  <a:pt x="2453" y="278"/>
                </a:moveTo>
                <a:cubicBezTo>
                  <a:pt x="2454" y="281"/>
                  <a:pt x="2458" y="285"/>
                  <a:pt x="2462" y="285"/>
                </a:cubicBezTo>
                <a:cubicBezTo>
                  <a:pt x="2465" y="285"/>
                  <a:pt x="2466" y="283"/>
                  <a:pt x="2464" y="279"/>
                </a:cubicBezTo>
                <a:cubicBezTo>
                  <a:pt x="2462" y="275"/>
                  <a:pt x="2458" y="271"/>
                  <a:pt x="2455" y="271"/>
                </a:cubicBezTo>
                <a:cubicBezTo>
                  <a:pt x="2452" y="271"/>
                  <a:pt x="2451" y="274"/>
                  <a:pt x="2453" y="278"/>
                </a:cubicBezTo>
                <a:close/>
                <a:moveTo>
                  <a:pt x="2437" y="269"/>
                </a:moveTo>
                <a:cubicBezTo>
                  <a:pt x="2434" y="269"/>
                  <a:pt x="2433" y="272"/>
                  <a:pt x="2434" y="276"/>
                </a:cubicBezTo>
                <a:cubicBezTo>
                  <a:pt x="2436" y="280"/>
                  <a:pt x="2440" y="283"/>
                  <a:pt x="2443" y="283"/>
                </a:cubicBezTo>
                <a:cubicBezTo>
                  <a:pt x="2446" y="284"/>
                  <a:pt x="2448" y="281"/>
                  <a:pt x="2446" y="277"/>
                </a:cubicBezTo>
                <a:cubicBezTo>
                  <a:pt x="2444" y="273"/>
                  <a:pt x="2440" y="270"/>
                  <a:pt x="2437" y="269"/>
                </a:cubicBezTo>
                <a:close/>
                <a:moveTo>
                  <a:pt x="2419" y="268"/>
                </a:moveTo>
                <a:cubicBezTo>
                  <a:pt x="2416" y="267"/>
                  <a:pt x="2414" y="270"/>
                  <a:pt x="2416" y="274"/>
                </a:cubicBezTo>
                <a:cubicBezTo>
                  <a:pt x="2418" y="278"/>
                  <a:pt x="2422" y="281"/>
                  <a:pt x="2425" y="282"/>
                </a:cubicBezTo>
                <a:cubicBezTo>
                  <a:pt x="2428" y="282"/>
                  <a:pt x="2429" y="279"/>
                  <a:pt x="2428" y="275"/>
                </a:cubicBezTo>
                <a:cubicBezTo>
                  <a:pt x="2426" y="271"/>
                  <a:pt x="2422" y="268"/>
                  <a:pt x="2419" y="268"/>
                </a:cubicBezTo>
                <a:close/>
                <a:moveTo>
                  <a:pt x="2400" y="266"/>
                </a:moveTo>
                <a:cubicBezTo>
                  <a:pt x="2397" y="266"/>
                  <a:pt x="2396" y="269"/>
                  <a:pt x="2398" y="272"/>
                </a:cubicBezTo>
                <a:cubicBezTo>
                  <a:pt x="2399" y="276"/>
                  <a:pt x="2403" y="280"/>
                  <a:pt x="2407" y="280"/>
                </a:cubicBezTo>
                <a:cubicBezTo>
                  <a:pt x="2410" y="280"/>
                  <a:pt x="2411" y="277"/>
                  <a:pt x="2409" y="273"/>
                </a:cubicBezTo>
                <a:cubicBezTo>
                  <a:pt x="2408" y="270"/>
                  <a:pt x="2404" y="266"/>
                  <a:pt x="2400" y="266"/>
                </a:cubicBezTo>
                <a:close/>
                <a:moveTo>
                  <a:pt x="2382" y="264"/>
                </a:moveTo>
                <a:cubicBezTo>
                  <a:pt x="2379" y="264"/>
                  <a:pt x="2378" y="267"/>
                  <a:pt x="2379" y="271"/>
                </a:cubicBezTo>
                <a:cubicBezTo>
                  <a:pt x="2381" y="275"/>
                  <a:pt x="2385" y="278"/>
                  <a:pt x="2388" y="278"/>
                </a:cubicBezTo>
                <a:cubicBezTo>
                  <a:pt x="2391" y="279"/>
                  <a:pt x="2393" y="276"/>
                  <a:pt x="2391" y="272"/>
                </a:cubicBezTo>
                <a:cubicBezTo>
                  <a:pt x="2389" y="268"/>
                  <a:pt x="2385" y="265"/>
                  <a:pt x="2382" y="264"/>
                </a:cubicBezTo>
                <a:close/>
                <a:moveTo>
                  <a:pt x="2361" y="269"/>
                </a:moveTo>
                <a:cubicBezTo>
                  <a:pt x="2363" y="273"/>
                  <a:pt x="2366" y="276"/>
                  <a:pt x="2370" y="277"/>
                </a:cubicBezTo>
                <a:cubicBezTo>
                  <a:pt x="2373" y="277"/>
                  <a:pt x="2374" y="274"/>
                  <a:pt x="2373" y="270"/>
                </a:cubicBezTo>
                <a:cubicBezTo>
                  <a:pt x="2371" y="266"/>
                  <a:pt x="2367" y="263"/>
                  <a:pt x="2364" y="263"/>
                </a:cubicBezTo>
                <a:cubicBezTo>
                  <a:pt x="2361" y="262"/>
                  <a:pt x="2359" y="265"/>
                  <a:pt x="2361" y="269"/>
                </a:cubicBezTo>
                <a:close/>
                <a:moveTo>
                  <a:pt x="2343" y="268"/>
                </a:moveTo>
                <a:cubicBezTo>
                  <a:pt x="2344" y="272"/>
                  <a:pt x="2348" y="275"/>
                  <a:pt x="2351" y="275"/>
                </a:cubicBezTo>
                <a:cubicBezTo>
                  <a:pt x="2354" y="275"/>
                  <a:pt x="2356" y="272"/>
                  <a:pt x="2354" y="269"/>
                </a:cubicBezTo>
                <a:cubicBezTo>
                  <a:pt x="2353" y="265"/>
                  <a:pt x="2349" y="261"/>
                  <a:pt x="2345" y="261"/>
                </a:cubicBezTo>
                <a:cubicBezTo>
                  <a:pt x="2342" y="261"/>
                  <a:pt x="2341" y="264"/>
                  <a:pt x="2343" y="268"/>
                </a:cubicBezTo>
                <a:close/>
                <a:moveTo>
                  <a:pt x="2324" y="266"/>
                </a:moveTo>
                <a:cubicBezTo>
                  <a:pt x="2326" y="270"/>
                  <a:pt x="2329" y="273"/>
                  <a:pt x="2333" y="274"/>
                </a:cubicBezTo>
                <a:cubicBezTo>
                  <a:pt x="2336" y="274"/>
                  <a:pt x="2337" y="271"/>
                  <a:pt x="2336" y="267"/>
                </a:cubicBezTo>
                <a:cubicBezTo>
                  <a:pt x="2334" y="263"/>
                  <a:pt x="2330" y="260"/>
                  <a:pt x="2327" y="260"/>
                </a:cubicBezTo>
                <a:cubicBezTo>
                  <a:pt x="2324" y="259"/>
                  <a:pt x="2323" y="262"/>
                  <a:pt x="2324" y="266"/>
                </a:cubicBezTo>
                <a:close/>
                <a:moveTo>
                  <a:pt x="2314" y="272"/>
                </a:moveTo>
                <a:cubicBezTo>
                  <a:pt x="2317" y="272"/>
                  <a:pt x="2319" y="269"/>
                  <a:pt x="2317" y="266"/>
                </a:cubicBezTo>
                <a:cubicBezTo>
                  <a:pt x="2316" y="262"/>
                  <a:pt x="2312" y="258"/>
                  <a:pt x="2309" y="258"/>
                </a:cubicBezTo>
                <a:cubicBezTo>
                  <a:pt x="2305" y="258"/>
                  <a:pt x="2304" y="261"/>
                  <a:pt x="2306" y="265"/>
                </a:cubicBezTo>
                <a:cubicBezTo>
                  <a:pt x="2307" y="269"/>
                  <a:pt x="2311" y="272"/>
                  <a:pt x="2314" y="272"/>
                </a:cubicBezTo>
                <a:close/>
                <a:moveTo>
                  <a:pt x="2295" y="271"/>
                </a:moveTo>
                <a:cubicBezTo>
                  <a:pt x="2299" y="271"/>
                  <a:pt x="2300" y="268"/>
                  <a:pt x="2299" y="264"/>
                </a:cubicBezTo>
                <a:cubicBezTo>
                  <a:pt x="2297" y="260"/>
                  <a:pt x="2293" y="257"/>
                  <a:pt x="2290" y="257"/>
                </a:cubicBezTo>
                <a:cubicBezTo>
                  <a:pt x="2287" y="257"/>
                  <a:pt x="2286" y="259"/>
                  <a:pt x="2287" y="263"/>
                </a:cubicBezTo>
                <a:cubicBezTo>
                  <a:pt x="2288" y="267"/>
                  <a:pt x="2292" y="270"/>
                  <a:pt x="2295" y="271"/>
                </a:cubicBezTo>
                <a:close/>
                <a:moveTo>
                  <a:pt x="2280" y="263"/>
                </a:moveTo>
                <a:cubicBezTo>
                  <a:pt x="2279" y="259"/>
                  <a:pt x="2275" y="256"/>
                  <a:pt x="2272" y="255"/>
                </a:cubicBezTo>
                <a:cubicBezTo>
                  <a:pt x="2269" y="255"/>
                  <a:pt x="2267" y="258"/>
                  <a:pt x="2268" y="262"/>
                </a:cubicBezTo>
                <a:cubicBezTo>
                  <a:pt x="2270" y="266"/>
                  <a:pt x="2274" y="269"/>
                  <a:pt x="2277" y="269"/>
                </a:cubicBezTo>
                <a:cubicBezTo>
                  <a:pt x="2280" y="270"/>
                  <a:pt x="2282" y="267"/>
                  <a:pt x="2280" y="263"/>
                </a:cubicBezTo>
                <a:close/>
                <a:moveTo>
                  <a:pt x="2253" y="254"/>
                </a:moveTo>
                <a:cubicBezTo>
                  <a:pt x="2250" y="254"/>
                  <a:pt x="2249" y="257"/>
                  <a:pt x="2250" y="261"/>
                </a:cubicBezTo>
                <a:cubicBezTo>
                  <a:pt x="2251" y="264"/>
                  <a:pt x="2255" y="268"/>
                  <a:pt x="2258" y="268"/>
                </a:cubicBezTo>
                <a:cubicBezTo>
                  <a:pt x="2261" y="268"/>
                  <a:pt x="2263" y="265"/>
                  <a:pt x="2262" y="261"/>
                </a:cubicBezTo>
                <a:cubicBezTo>
                  <a:pt x="2260" y="258"/>
                  <a:pt x="2256" y="254"/>
                  <a:pt x="2253" y="254"/>
                </a:cubicBezTo>
                <a:close/>
                <a:moveTo>
                  <a:pt x="2235" y="253"/>
                </a:moveTo>
                <a:cubicBezTo>
                  <a:pt x="2231" y="253"/>
                  <a:pt x="2230" y="256"/>
                  <a:pt x="2231" y="259"/>
                </a:cubicBezTo>
                <a:cubicBezTo>
                  <a:pt x="2233" y="263"/>
                  <a:pt x="2236" y="266"/>
                  <a:pt x="2240" y="267"/>
                </a:cubicBezTo>
                <a:cubicBezTo>
                  <a:pt x="2243" y="267"/>
                  <a:pt x="2244" y="264"/>
                  <a:pt x="2243" y="260"/>
                </a:cubicBezTo>
                <a:cubicBezTo>
                  <a:pt x="2242" y="256"/>
                  <a:pt x="2238" y="253"/>
                  <a:pt x="2235" y="253"/>
                </a:cubicBezTo>
                <a:close/>
                <a:moveTo>
                  <a:pt x="2221" y="265"/>
                </a:moveTo>
                <a:cubicBezTo>
                  <a:pt x="2224" y="266"/>
                  <a:pt x="2226" y="263"/>
                  <a:pt x="2224" y="259"/>
                </a:cubicBezTo>
                <a:cubicBezTo>
                  <a:pt x="2223" y="255"/>
                  <a:pt x="2219" y="252"/>
                  <a:pt x="2216" y="252"/>
                </a:cubicBezTo>
                <a:cubicBezTo>
                  <a:pt x="2213" y="251"/>
                  <a:pt x="2211" y="254"/>
                  <a:pt x="2213" y="258"/>
                </a:cubicBezTo>
                <a:cubicBezTo>
                  <a:pt x="2214" y="262"/>
                  <a:pt x="2218" y="265"/>
                  <a:pt x="2221" y="265"/>
                </a:cubicBezTo>
                <a:close/>
                <a:moveTo>
                  <a:pt x="2198" y="250"/>
                </a:moveTo>
                <a:cubicBezTo>
                  <a:pt x="2194" y="250"/>
                  <a:pt x="2193" y="253"/>
                  <a:pt x="2194" y="257"/>
                </a:cubicBezTo>
                <a:cubicBezTo>
                  <a:pt x="2195" y="261"/>
                  <a:pt x="2199" y="264"/>
                  <a:pt x="2202" y="264"/>
                </a:cubicBezTo>
                <a:cubicBezTo>
                  <a:pt x="2205" y="264"/>
                  <a:pt x="2207" y="262"/>
                  <a:pt x="2206" y="258"/>
                </a:cubicBezTo>
                <a:cubicBezTo>
                  <a:pt x="2204" y="254"/>
                  <a:pt x="2201" y="251"/>
                  <a:pt x="2198" y="250"/>
                </a:cubicBezTo>
                <a:close/>
                <a:moveTo>
                  <a:pt x="2183" y="263"/>
                </a:moveTo>
                <a:cubicBezTo>
                  <a:pt x="2187" y="263"/>
                  <a:pt x="2188" y="260"/>
                  <a:pt x="2187" y="257"/>
                </a:cubicBezTo>
                <a:cubicBezTo>
                  <a:pt x="2186" y="253"/>
                  <a:pt x="2182" y="249"/>
                  <a:pt x="2179" y="249"/>
                </a:cubicBezTo>
                <a:cubicBezTo>
                  <a:pt x="2176" y="249"/>
                  <a:pt x="2174" y="252"/>
                  <a:pt x="2175" y="256"/>
                </a:cubicBezTo>
                <a:cubicBezTo>
                  <a:pt x="2176" y="260"/>
                  <a:pt x="2180" y="263"/>
                  <a:pt x="2183" y="263"/>
                </a:cubicBezTo>
                <a:close/>
                <a:moveTo>
                  <a:pt x="2168" y="255"/>
                </a:moveTo>
                <a:cubicBezTo>
                  <a:pt x="2167" y="252"/>
                  <a:pt x="2164" y="248"/>
                  <a:pt x="2160" y="248"/>
                </a:cubicBezTo>
                <a:cubicBezTo>
                  <a:pt x="2157" y="248"/>
                  <a:pt x="2155" y="251"/>
                  <a:pt x="2157" y="255"/>
                </a:cubicBezTo>
                <a:cubicBezTo>
                  <a:pt x="2158" y="259"/>
                  <a:pt x="2161" y="262"/>
                  <a:pt x="2165" y="262"/>
                </a:cubicBezTo>
                <a:cubicBezTo>
                  <a:pt x="2168" y="262"/>
                  <a:pt x="2169" y="259"/>
                  <a:pt x="2168" y="255"/>
                </a:cubicBezTo>
                <a:close/>
                <a:moveTo>
                  <a:pt x="2142" y="247"/>
                </a:moveTo>
                <a:cubicBezTo>
                  <a:pt x="2138" y="247"/>
                  <a:pt x="2137" y="250"/>
                  <a:pt x="2138" y="254"/>
                </a:cubicBezTo>
                <a:cubicBezTo>
                  <a:pt x="2139" y="257"/>
                  <a:pt x="2142" y="261"/>
                  <a:pt x="2146" y="261"/>
                </a:cubicBezTo>
                <a:cubicBezTo>
                  <a:pt x="2149" y="261"/>
                  <a:pt x="2151" y="258"/>
                  <a:pt x="2150" y="254"/>
                </a:cubicBezTo>
                <a:cubicBezTo>
                  <a:pt x="2148" y="250"/>
                  <a:pt x="2145" y="247"/>
                  <a:pt x="2142" y="247"/>
                </a:cubicBezTo>
                <a:close/>
                <a:moveTo>
                  <a:pt x="2119" y="253"/>
                </a:moveTo>
                <a:cubicBezTo>
                  <a:pt x="2120" y="256"/>
                  <a:pt x="2124" y="260"/>
                  <a:pt x="2127" y="260"/>
                </a:cubicBezTo>
                <a:cubicBezTo>
                  <a:pt x="2130" y="260"/>
                  <a:pt x="2132" y="257"/>
                  <a:pt x="2131" y="253"/>
                </a:cubicBezTo>
                <a:cubicBezTo>
                  <a:pt x="2130" y="249"/>
                  <a:pt x="2126" y="246"/>
                  <a:pt x="2123" y="246"/>
                </a:cubicBezTo>
                <a:cubicBezTo>
                  <a:pt x="2120" y="246"/>
                  <a:pt x="2118" y="249"/>
                  <a:pt x="2119" y="253"/>
                </a:cubicBezTo>
                <a:close/>
                <a:moveTo>
                  <a:pt x="2100" y="252"/>
                </a:moveTo>
                <a:cubicBezTo>
                  <a:pt x="2101" y="256"/>
                  <a:pt x="2105" y="259"/>
                  <a:pt x="2108" y="259"/>
                </a:cubicBezTo>
                <a:cubicBezTo>
                  <a:pt x="2111" y="259"/>
                  <a:pt x="2113" y="256"/>
                  <a:pt x="2112" y="252"/>
                </a:cubicBezTo>
                <a:cubicBezTo>
                  <a:pt x="2111" y="248"/>
                  <a:pt x="2108" y="245"/>
                  <a:pt x="2104" y="245"/>
                </a:cubicBezTo>
                <a:cubicBezTo>
                  <a:pt x="2101" y="245"/>
                  <a:pt x="2099" y="248"/>
                  <a:pt x="2100" y="252"/>
                </a:cubicBezTo>
                <a:close/>
                <a:moveTo>
                  <a:pt x="2081" y="251"/>
                </a:moveTo>
                <a:cubicBezTo>
                  <a:pt x="2082" y="255"/>
                  <a:pt x="2086" y="258"/>
                  <a:pt x="2089" y="258"/>
                </a:cubicBezTo>
                <a:cubicBezTo>
                  <a:pt x="2092" y="258"/>
                  <a:pt x="2094" y="255"/>
                  <a:pt x="2093" y="251"/>
                </a:cubicBezTo>
                <a:cubicBezTo>
                  <a:pt x="2092" y="248"/>
                  <a:pt x="2089" y="244"/>
                  <a:pt x="2086" y="244"/>
                </a:cubicBezTo>
                <a:cubicBezTo>
                  <a:pt x="2082" y="244"/>
                  <a:pt x="2080" y="247"/>
                  <a:pt x="2081" y="251"/>
                </a:cubicBezTo>
                <a:close/>
                <a:moveTo>
                  <a:pt x="2067" y="243"/>
                </a:moveTo>
                <a:cubicBezTo>
                  <a:pt x="2064" y="243"/>
                  <a:pt x="2062" y="246"/>
                  <a:pt x="2063" y="250"/>
                </a:cubicBezTo>
                <a:cubicBezTo>
                  <a:pt x="2064" y="254"/>
                  <a:pt x="2067" y="257"/>
                  <a:pt x="2070" y="257"/>
                </a:cubicBezTo>
                <a:cubicBezTo>
                  <a:pt x="2074" y="257"/>
                  <a:pt x="2075" y="254"/>
                  <a:pt x="2074" y="250"/>
                </a:cubicBezTo>
                <a:cubicBezTo>
                  <a:pt x="2073" y="247"/>
                  <a:pt x="2070" y="243"/>
                  <a:pt x="2067" y="243"/>
                </a:cubicBezTo>
                <a:close/>
                <a:moveTo>
                  <a:pt x="2048" y="242"/>
                </a:moveTo>
                <a:cubicBezTo>
                  <a:pt x="2045" y="242"/>
                  <a:pt x="2043" y="245"/>
                  <a:pt x="2044" y="249"/>
                </a:cubicBezTo>
                <a:cubicBezTo>
                  <a:pt x="2045" y="253"/>
                  <a:pt x="2048" y="256"/>
                  <a:pt x="2051" y="256"/>
                </a:cubicBezTo>
                <a:cubicBezTo>
                  <a:pt x="2055" y="256"/>
                  <a:pt x="2057" y="253"/>
                  <a:pt x="2056" y="250"/>
                </a:cubicBezTo>
                <a:cubicBezTo>
                  <a:pt x="2055" y="246"/>
                  <a:pt x="2051" y="243"/>
                  <a:pt x="2048" y="242"/>
                </a:cubicBezTo>
                <a:close/>
                <a:moveTo>
                  <a:pt x="2025" y="248"/>
                </a:moveTo>
                <a:cubicBezTo>
                  <a:pt x="2026" y="252"/>
                  <a:pt x="2029" y="255"/>
                  <a:pt x="2032" y="255"/>
                </a:cubicBezTo>
                <a:cubicBezTo>
                  <a:pt x="2036" y="256"/>
                  <a:pt x="2038" y="253"/>
                  <a:pt x="2037" y="249"/>
                </a:cubicBezTo>
                <a:cubicBezTo>
                  <a:pt x="2036" y="245"/>
                  <a:pt x="2033" y="242"/>
                  <a:pt x="2029" y="242"/>
                </a:cubicBezTo>
                <a:cubicBezTo>
                  <a:pt x="2026" y="242"/>
                  <a:pt x="2024" y="245"/>
                  <a:pt x="2025" y="248"/>
                </a:cubicBezTo>
                <a:close/>
                <a:moveTo>
                  <a:pt x="2010" y="241"/>
                </a:moveTo>
                <a:cubicBezTo>
                  <a:pt x="2007" y="241"/>
                  <a:pt x="2005" y="244"/>
                  <a:pt x="2006" y="248"/>
                </a:cubicBezTo>
                <a:cubicBezTo>
                  <a:pt x="2007" y="251"/>
                  <a:pt x="2010" y="255"/>
                  <a:pt x="2013" y="255"/>
                </a:cubicBezTo>
                <a:cubicBezTo>
                  <a:pt x="2017" y="255"/>
                  <a:pt x="2019" y="252"/>
                  <a:pt x="2018" y="248"/>
                </a:cubicBezTo>
                <a:cubicBezTo>
                  <a:pt x="2017" y="244"/>
                  <a:pt x="2014" y="241"/>
                  <a:pt x="2010" y="241"/>
                </a:cubicBezTo>
                <a:close/>
                <a:moveTo>
                  <a:pt x="1992" y="240"/>
                </a:moveTo>
                <a:cubicBezTo>
                  <a:pt x="1988" y="240"/>
                  <a:pt x="1986" y="243"/>
                  <a:pt x="1987" y="247"/>
                </a:cubicBezTo>
                <a:cubicBezTo>
                  <a:pt x="1988" y="251"/>
                  <a:pt x="1991" y="254"/>
                  <a:pt x="1994" y="254"/>
                </a:cubicBezTo>
                <a:cubicBezTo>
                  <a:pt x="1998" y="254"/>
                  <a:pt x="2000" y="251"/>
                  <a:pt x="1999" y="247"/>
                </a:cubicBezTo>
                <a:cubicBezTo>
                  <a:pt x="1998" y="244"/>
                  <a:pt x="1995" y="240"/>
                  <a:pt x="1992" y="240"/>
                </a:cubicBezTo>
                <a:close/>
                <a:moveTo>
                  <a:pt x="1973" y="240"/>
                </a:moveTo>
                <a:cubicBezTo>
                  <a:pt x="1970" y="240"/>
                  <a:pt x="1967" y="243"/>
                  <a:pt x="1968" y="246"/>
                </a:cubicBezTo>
                <a:cubicBezTo>
                  <a:pt x="1969" y="250"/>
                  <a:pt x="1972" y="253"/>
                  <a:pt x="1975" y="253"/>
                </a:cubicBezTo>
                <a:cubicBezTo>
                  <a:pt x="1979" y="254"/>
                  <a:pt x="1981" y="251"/>
                  <a:pt x="1980" y="247"/>
                </a:cubicBezTo>
                <a:cubicBezTo>
                  <a:pt x="1979" y="243"/>
                  <a:pt x="1976" y="240"/>
                  <a:pt x="1973" y="240"/>
                </a:cubicBezTo>
                <a:close/>
                <a:moveTo>
                  <a:pt x="1954" y="239"/>
                </a:moveTo>
                <a:cubicBezTo>
                  <a:pt x="1951" y="239"/>
                  <a:pt x="1949" y="242"/>
                  <a:pt x="1949" y="246"/>
                </a:cubicBezTo>
                <a:cubicBezTo>
                  <a:pt x="1950" y="250"/>
                  <a:pt x="1953" y="253"/>
                  <a:pt x="1956" y="253"/>
                </a:cubicBezTo>
                <a:cubicBezTo>
                  <a:pt x="1960" y="253"/>
                  <a:pt x="1962" y="250"/>
                  <a:pt x="1961" y="246"/>
                </a:cubicBezTo>
                <a:cubicBezTo>
                  <a:pt x="1960" y="242"/>
                  <a:pt x="1957" y="239"/>
                  <a:pt x="1954" y="239"/>
                </a:cubicBezTo>
                <a:close/>
                <a:moveTo>
                  <a:pt x="1935" y="239"/>
                </a:moveTo>
                <a:cubicBezTo>
                  <a:pt x="1932" y="238"/>
                  <a:pt x="1930" y="241"/>
                  <a:pt x="1930" y="245"/>
                </a:cubicBezTo>
                <a:cubicBezTo>
                  <a:pt x="1931" y="249"/>
                  <a:pt x="1934" y="252"/>
                  <a:pt x="1937" y="252"/>
                </a:cubicBezTo>
                <a:cubicBezTo>
                  <a:pt x="1941" y="252"/>
                  <a:pt x="1943" y="249"/>
                  <a:pt x="1942" y="246"/>
                </a:cubicBezTo>
                <a:cubicBezTo>
                  <a:pt x="1942" y="242"/>
                  <a:pt x="1938" y="239"/>
                  <a:pt x="1935" y="239"/>
                </a:cubicBezTo>
                <a:close/>
                <a:moveTo>
                  <a:pt x="1916" y="238"/>
                </a:moveTo>
                <a:cubicBezTo>
                  <a:pt x="1913" y="238"/>
                  <a:pt x="1911" y="241"/>
                  <a:pt x="1911" y="245"/>
                </a:cubicBezTo>
                <a:cubicBezTo>
                  <a:pt x="1912" y="249"/>
                  <a:pt x="1915" y="252"/>
                  <a:pt x="1918" y="252"/>
                </a:cubicBezTo>
                <a:cubicBezTo>
                  <a:pt x="1922" y="252"/>
                  <a:pt x="1924" y="249"/>
                  <a:pt x="1923" y="245"/>
                </a:cubicBezTo>
                <a:cubicBezTo>
                  <a:pt x="1923" y="241"/>
                  <a:pt x="1919" y="238"/>
                  <a:pt x="1916" y="238"/>
                </a:cubicBezTo>
                <a:close/>
                <a:moveTo>
                  <a:pt x="1897" y="238"/>
                </a:moveTo>
                <a:cubicBezTo>
                  <a:pt x="1894" y="237"/>
                  <a:pt x="1892" y="241"/>
                  <a:pt x="1892" y="244"/>
                </a:cubicBezTo>
                <a:cubicBezTo>
                  <a:pt x="1893" y="248"/>
                  <a:pt x="1896" y="251"/>
                  <a:pt x="1899" y="251"/>
                </a:cubicBezTo>
                <a:cubicBezTo>
                  <a:pt x="1903" y="251"/>
                  <a:pt x="1905" y="248"/>
                  <a:pt x="1904" y="245"/>
                </a:cubicBezTo>
                <a:cubicBezTo>
                  <a:pt x="1904" y="241"/>
                  <a:pt x="1901" y="238"/>
                  <a:pt x="1897" y="238"/>
                </a:cubicBezTo>
                <a:close/>
                <a:moveTo>
                  <a:pt x="1878" y="237"/>
                </a:moveTo>
                <a:cubicBezTo>
                  <a:pt x="1875" y="237"/>
                  <a:pt x="1873" y="240"/>
                  <a:pt x="1873" y="244"/>
                </a:cubicBezTo>
                <a:cubicBezTo>
                  <a:pt x="1874" y="248"/>
                  <a:pt x="1877" y="251"/>
                  <a:pt x="1880" y="251"/>
                </a:cubicBezTo>
                <a:cubicBezTo>
                  <a:pt x="1884" y="251"/>
                  <a:pt x="1886" y="248"/>
                  <a:pt x="1885" y="244"/>
                </a:cubicBezTo>
                <a:cubicBezTo>
                  <a:pt x="1885" y="240"/>
                  <a:pt x="1882" y="237"/>
                  <a:pt x="1878" y="237"/>
                </a:cubicBezTo>
                <a:close/>
                <a:moveTo>
                  <a:pt x="1860" y="237"/>
                </a:moveTo>
                <a:cubicBezTo>
                  <a:pt x="1856" y="237"/>
                  <a:pt x="1854" y="240"/>
                  <a:pt x="1854" y="244"/>
                </a:cubicBezTo>
                <a:cubicBezTo>
                  <a:pt x="1855" y="247"/>
                  <a:pt x="1858" y="250"/>
                  <a:pt x="1861" y="251"/>
                </a:cubicBezTo>
                <a:cubicBezTo>
                  <a:pt x="1864" y="251"/>
                  <a:pt x="1867" y="248"/>
                  <a:pt x="1866" y="244"/>
                </a:cubicBezTo>
                <a:cubicBezTo>
                  <a:pt x="1866" y="240"/>
                  <a:pt x="1863" y="237"/>
                  <a:pt x="1860" y="237"/>
                </a:cubicBezTo>
                <a:close/>
                <a:moveTo>
                  <a:pt x="1841" y="237"/>
                </a:moveTo>
                <a:cubicBezTo>
                  <a:pt x="1837" y="236"/>
                  <a:pt x="1835" y="239"/>
                  <a:pt x="1835" y="243"/>
                </a:cubicBezTo>
                <a:cubicBezTo>
                  <a:pt x="1836" y="247"/>
                  <a:pt x="1839" y="250"/>
                  <a:pt x="1842" y="250"/>
                </a:cubicBezTo>
                <a:cubicBezTo>
                  <a:pt x="1845" y="250"/>
                  <a:pt x="1848" y="247"/>
                  <a:pt x="1847" y="243"/>
                </a:cubicBezTo>
                <a:cubicBezTo>
                  <a:pt x="1847" y="240"/>
                  <a:pt x="1844" y="237"/>
                  <a:pt x="1841" y="237"/>
                </a:cubicBezTo>
                <a:close/>
                <a:moveTo>
                  <a:pt x="1822" y="236"/>
                </a:moveTo>
                <a:cubicBezTo>
                  <a:pt x="1818" y="236"/>
                  <a:pt x="1816" y="239"/>
                  <a:pt x="1816" y="243"/>
                </a:cubicBezTo>
                <a:cubicBezTo>
                  <a:pt x="1817" y="247"/>
                  <a:pt x="1820" y="250"/>
                  <a:pt x="1823" y="250"/>
                </a:cubicBezTo>
                <a:cubicBezTo>
                  <a:pt x="1826" y="250"/>
                  <a:pt x="1829" y="247"/>
                  <a:pt x="1828" y="243"/>
                </a:cubicBezTo>
                <a:cubicBezTo>
                  <a:pt x="1828" y="239"/>
                  <a:pt x="1825" y="236"/>
                  <a:pt x="1822" y="236"/>
                </a:cubicBezTo>
                <a:close/>
                <a:moveTo>
                  <a:pt x="1803" y="236"/>
                </a:moveTo>
                <a:cubicBezTo>
                  <a:pt x="1799" y="236"/>
                  <a:pt x="1797" y="239"/>
                  <a:pt x="1797" y="243"/>
                </a:cubicBezTo>
                <a:cubicBezTo>
                  <a:pt x="1798" y="247"/>
                  <a:pt x="1801" y="250"/>
                  <a:pt x="1804" y="250"/>
                </a:cubicBezTo>
                <a:cubicBezTo>
                  <a:pt x="1807" y="250"/>
                  <a:pt x="1810" y="247"/>
                  <a:pt x="1809" y="243"/>
                </a:cubicBezTo>
                <a:cubicBezTo>
                  <a:pt x="1809" y="239"/>
                  <a:pt x="1806" y="236"/>
                  <a:pt x="1803" y="236"/>
                </a:cubicBezTo>
                <a:close/>
                <a:moveTo>
                  <a:pt x="1784" y="236"/>
                </a:moveTo>
                <a:cubicBezTo>
                  <a:pt x="1780" y="236"/>
                  <a:pt x="1778" y="239"/>
                  <a:pt x="1778" y="243"/>
                </a:cubicBezTo>
                <a:cubicBezTo>
                  <a:pt x="1779" y="246"/>
                  <a:pt x="1781" y="250"/>
                  <a:pt x="1785" y="250"/>
                </a:cubicBezTo>
                <a:cubicBezTo>
                  <a:pt x="1788" y="250"/>
                  <a:pt x="1791" y="247"/>
                  <a:pt x="1790" y="243"/>
                </a:cubicBezTo>
                <a:cubicBezTo>
                  <a:pt x="1790" y="239"/>
                  <a:pt x="1787" y="236"/>
                  <a:pt x="1784" y="236"/>
                </a:cubicBezTo>
                <a:close/>
                <a:moveTo>
                  <a:pt x="1771" y="243"/>
                </a:moveTo>
                <a:cubicBezTo>
                  <a:pt x="1771" y="239"/>
                  <a:pt x="1768" y="236"/>
                  <a:pt x="1765" y="236"/>
                </a:cubicBezTo>
                <a:cubicBezTo>
                  <a:pt x="1762" y="236"/>
                  <a:pt x="1759" y="239"/>
                  <a:pt x="1759" y="243"/>
                </a:cubicBezTo>
                <a:cubicBezTo>
                  <a:pt x="1759" y="246"/>
                  <a:pt x="1762" y="249"/>
                  <a:pt x="1766" y="249"/>
                </a:cubicBezTo>
                <a:cubicBezTo>
                  <a:pt x="1769" y="250"/>
                  <a:pt x="1771" y="246"/>
                  <a:pt x="1771" y="243"/>
                </a:cubicBezTo>
                <a:close/>
                <a:moveTo>
                  <a:pt x="1746" y="236"/>
                </a:moveTo>
                <a:cubicBezTo>
                  <a:pt x="1743" y="236"/>
                  <a:pt x="1740" y="239"/>
                  <a:pt x="1740" y="243"/>
                </a:cubicBezTo>
                <a:cubicBezTo>
                  <a:pt x="1740" y="246"/>
                  <a:pt x="1743" y="249"/>
                  <a:pt x="1747" y="249"/>
                </a:cubicBezTo>
                <a:cubicBezTo>
                  <a:pt x="1750" y="249"/>
                  <a:pt x="1752" y="246"/>
                  <a:pt x="1752" y="243"/>
                </a:cubicBezTo>
                <a:cubicBezTo>
                  <a:pt x="1752" y="239"/>
                  <a:pt x="1749" y="236"/>
                  <a:pt x="1746" y="236"/>
                </a:cubicBezTo>
                <a:close/>
                <a:moveTo>
                  <a:pt x="1727" y="249"/>
                </a:moveTo>
                <a:cubicBezTo>
                  <a:pt x="1731" y="249"/>
                  <a:pt x="1733" y="246"/>
                  <a:pt x="1733" y="243"/>
                </a:cubicBezTo>
                <a:cubicBezTo>
                  <a:pt x="1733" y="239"/>
                  <a:pt x="1730" y="236"/>
                  <a:pt x="1727" y="236"/>
                </a:cubicBezTo>
                <a:cubicBezTo>
                  <a:pt x="1724" y="236"/>
                  <a:pt x="1721" y="239"/>
                  <a:pt x="1721" y="243"/>
                </a:cubicBezTo>
                <a:cubicBezTo>
                  <a:pt x="1721" y="246"/>
                  <a:pt x="1724" y="249"/>
                  <a:pt x="1727" y="249"/>
                </a:cubicBezTo>
                <a:close/>
                <a:moveTo>
                  <a:pt x="1714" y="243"/>
                </a:moveTo>
                <a:cubicBezTo>
                  <a:pt x="1714" y="239"/>
                  <a:pt x="1711" y="236"/>
                  <a:pt x="1708" y="236"/>
                </a:cubicBezTo>
                <a:cubicBezTo>
                  <a:pt x="1705" y="236"/>
                  <a:pt x="1702" y="239"/>
                  <a:pt x="1702" y="243"/>
                </a:cubicBezTo>
                <a:cubicBezTo>
                  <a:pt x="1702" y="246"/>
                  <a:pt x="1705" y="249"/>
                  <a:pt x="1708" y="249"/>
                </a:cubicBezTo>
                <a:cubicBezTo>
                  <a:pt x="1712" y="249"/>
                  <a:pt x="1714" y="246"/>
                  <a:pt x="1714" y="243"/>
                </a:cubicBezTo>
                <a:close/>
                <a:moveTo>
                  <a:pt x="1689" y="250"/>
                </a:moveTo>
                <a:cubicBezTo>
                  <a:pt x="1692" y="250"/>
                  <a:pt x="1695" y="246"/>
                  <a:pt x="1695" y="243"/>
                </a:cubicBezTo>
                <a:cubicBezTo>
                  <a:pt x="1695" y="239"/>
                  <a:pt x="1692" y="236"/>
                  <a:pt x="1689" y="236"/>
                </a:cubicBezTo>
                <a:cubicBezTo>
                  <a:pt x="1686" y="236"/>
                  <a:pt x="1683" y="239"/>
                  <a:pt x="1683" y="243"/>
                </a:cubicBezTo>
                <a:cubicBezTo>
                  <a:pt x="1683" y="246"/>
                  <a:pt x="1686" y="250"/>
                  <a:pt x="1689" y="250"/>
                </a:cubicBezTo>
                <a:close/>
                <a:moveTo>
                  <a:pt x="1670" y="250"/>
                </a:moveTo>
                <a:cubicBezTo>
                  <a:pt x="1673" y="250"/>
                  <a:pt x="1676" y="247"/>
                  <a:pt x="1676" y="243"/>
                </a:cubicBezTo>
                <a:cubicBezTo>
                  <a:pt x="1676" y="239"/>
                  <a:pt x="1673" y="236"/>
                  <a:pt x="1670" y="236"/>
                </a:cubicBezTo>
                <a:cubicBezTo>
                  <a:pt x="1667" y="236"/>
                  <a:pt x="1664" y="239"/>
                  <a:pt x="1664" y="243"/>
                </a:cubicBezTo>
                <a:cubicBezTo>
                  <a:pt x="1664" y="247"/>
                  <a:pt x="1667" y="250"/>
                  <a:pt x="1670" y="250"/>
                </a:cubicBezTo>
                <a:close/>
                <a:moveTo>
                  <a:pt x="1651" y="236"/>
                </a:moveTo>
                <a:cubicBezTo>
                  <a:pt x="1648" y="236"/>
                  <a:pt x="1645" y="239"/>
                  <a:pt x="1645" y="243"/>
                </a:cubicBezTo>
                <a:cubicBezTo>
                  <a:pt x="1645" y="247"/>
                  <a:pt x="1647" y="250"/>
                  <a:pt x="1651" y="250"/>
                </a:cubicBezTo>
                <a:cubicBezTo>
                  <a:pt x="1654" y="250"/>
                  <a:pt x="1657" y="247"/>
                  <a:pt x="1657" y="243"/>
                </a:cubicBezTo>
                <a:cubicBezTo>
                  <a:pt x="1657" y="239"/>
                  <a:pt x="1654" y="236"/>
                  <a:pt x="1651" y="236"/>
                </a:cubicBezTo>
                <a:close/>
                <a:moveTo>
                  <a:pt x="1632" y="236"/>
                </a:moveTo>
                <a:cubicBezTo>
                  <a:pt x="1629" y="236"/>
                  <a:pt x="1626" y="239"/>
                  <a:pt x="1626" y="243"/>
                </a:cubicBezTo>
                <a:cubicBezTo>
                  <a:pt x="1626" y="247"/>
                  <a:pt x="1628" y="250"/>
                  <a:pt x="1632" y="250"/>
                </a:cubicBezTo>
                <a:cubicBezTo>
                  <a:pt x="1635" y="250"/>
                  <a:pt x="1638" y="247"/>
                  <a:pt x="1638" y="243"/>
                </a:cubicBezTo>
                <a:cubicBezTo>
                  <a:pt x="1638" y="239"/>
                  <a:pt x="1635" y="236"/>
                  <a:pt x="1632" y="236"/>
                </a:cubicBezTo>
                <a:close/>
                <a:moveTo>
                  <a:pt x="1612" y="250"/>
                </a:moveTo>
                <a:cubicBezTo>
                  <a:pt x="1616" y="250"/>
                  <a:pt x="1619" y="247"/>
                  <a:pt x="1619" y="243"/>
                </a:cubicBezTo>
                <a:cubicBezTo>
                  <a:pt x="1619" y="240"/>
                  <a:pt x="1616" y="237"/>
                  <a:pt x="1613" y="237"/>
                </a:cubicBezTo>
                <a:cubicBezTo>
                  <a:pt x="1610" y="237"/>
                  <a:pt x="1607" y="240"/>
                  <a:pt x="1607" y="244"/>
                </a:cubicBezTo>
                <a:cubicBezTo>
                  <a:pt x="1607" y="247"/>
                  <a:pt x="1609" y="250"/>
                  <a:pt x="1612" y="250"/>
                </a:cubicBezTo>
                <a:close/>
                <a:moveTo>
                  <a:pt x="1593" y="251"/>
                </a:moveTo>
                <a:cubicBezTo>
                  <a:pt x="1597" y="251"/>
                  <a:pt x="1599" y="247"/>
                  <a:pt x="1600" y="244"/>
                </a:cubicBezTo>
                <a:cubicBezTo>
                  <a:pt x="1600" y="240"/>
                  <a:pt x="1597" y="237"/>
                  <a:pt x="1594" y="237"/>
                </a:cubicBezTo>
                <a:cubicBezTo>
                  <a:pt x="1591" y="237"/>
                  <a:pt x="1588" y="240"/>
                  <a:pt x="1588" y="244"/>
                </a:cubicBezTo>
                <a:cubicBezTo>
                  <a:pt x="1587" y="248"/>
                  <a:pt x="1590" y="251"/>
                  <a:pt x="1593" y="251"/>
                </a:cubicBezTo>
                <a:close/>
                <a:moveTo>
                  <a:pt x="1574" y="251"/>
                </a:moveTo>
                <a:cubicBezTo>
                  <a:pt x="1577" y="251"/>
                  <a:pt x="1580" y="248"/>
                  <a:pt x="1581" y="244"/>
                </a:cubicBezTo>
                <a:cubicBezTo>
                  <a:pt x="1581" y="240"/>
                  <a:pt x="1578" y="237"/>
                  <a:pt x="1575" y="237"/>
                </a:cubicBezTo>
                <a:cubicBezTo>
                  <a:pt x="1572" y="237"/>
                  <a:pt x="1569" y="240"/>
                  <a:pt x="1569" y="244"/>
                </a:cubicBezTo>
                <a:cubicBezTo>
                  <a:pt x="1568" y="248"/>
                  <a:pt x="1571" y="251"/>
                  <a:pt x="1574" y="251"/>
                </a:cubicBezTo>
                <a:close/>
                <a:moveTo>
                  <a:pt x="1536" y="252"/>
                </a:moveTo>
                <a:cubicBezTo>
                  <a:pt x="1539" y="252"/>
                  <a:pt x="1542" y="249"/>
                  <a:pt x="1542" y="245"/>
                </a:cubicBezTo>
                <a:cubicBezTo>
                  <a:pt x="1543" y="241"/>
                  <a:pt x="1540" y="238"/>
                  <a:pt x="1537" y="238"/>
                </a:cubicBezTo>
                <a:cubicBezTo>
                  <a:pt x="1534" y="238"/>
                  <a:pt x="1531" y="241"/>
                  <a:pt x="1530" y="245"/>
                </a:cubicBezTo>
                <a:cubicBezTo>
                  <a:pt x="1530" y="249"/>
                  <a:pt x="1533" y="252"/>
                  <a:pt x="1536" y="252"/>
                </a:cubicBezTo>
                <a:close/>
                <a:moveTo>
                  <a:pt x="1065" y="265"/>
                </a:moveTo>
                <a:cubicBezTo>
                  <a:pt x="1062" y="266"/>
                  <a:pt x="1058" y="269"/>
                  <a:pt x="1057" y="273"/>
                </a:cubicBezTo>
                <a:cubicBezTo>
                  <a:pt x="1056" y="277"/>
                  <a:pt x="1057" y="280"/>
                  <a:pt x="1060" y="279"/>
                </a:cubicBezTo>
                <a:cubicBezTo>
                  <a:pt x="1064" y="279"/>
                  <a:pt x="1067" y="276"/>
                  <a:pt x="1069" y="272"/>
                </a:cubicBezTo>
                <a:cubicBezTo>
                  <a:pt x="1070" y="268"/>
                  <a:pt x="1069" y="265"/>
                  <a:pt x="1065" y="265"/>
                </a:cubicBezTo>
                <a:close/>
                <a:moveTo>
                  <a:pt x="1038" y="275"/>
                </a:moveTo>
                <a:cubicBezTo>
                  <a:pt x="1037" y="278"/>
                  <a:pt x="1038" y="281"/>
                  <a:pt x="1042" y="281"/>
                </a:cubicBezTo>
                <a:cubicBezTo>
                  <a:pt x="1045" y="281"/>
                  <a:pt x="1049" y="277"/>
                  <a:pt x="1050" y="274"/>
                </a:cubicBezTo>
                <a:cubicBezTo>
                  <a:pt x="1052" y="270"/>
                  <a:pt x="1050" y="267"/>
                  <a:pt x="1047" y="267"/>
                </a:cubicBezTo>
                <a:cubicBezTo>
                  <a:pt x="1044" y="267"/>
                  <a:pt x="1040" y="271"/>
                  <a:pt x="1038" y="275"/>
                </a:cubicBezTo>
                <a:close/>
                <a:moveTo>
                  <a:pt x="1028" y="269"/>
                </a:moveTo>
                <a:cubicBezTo>
                  <a:pt x="1025" y="269"/>
                  <a:pt x="1021" y="272"/>
                  <a:pt x="1020" y="276"/>
                </a:cubicBezTo>
                <a:cubicBezTo>
                  <a:pt x="1018" y="280"/>
                  <a:pt x="1020" y="283"/>
                  <a:pt x="1023" y="283"/>
                </a:cubicBezTo>
                <a:cubicBezTo>
                  <a:pt x="1026" y="282"/>
                  <a:pt x="1030" y="279"/>
                  <a:pt x="1031" y="275"/>
                </a:cubicBezTo>
                <a:cubicBezTo>
                  <a:pt x="1033" y="271"/>
                  <a:pt x="1031" y="268"/>
                  <a:pt x="1028" y="269"/>
                </a:cubicBezTo>
                <a:close/>
                <a:moveTo>
                  <a:pt x="1010" y="271"/>
                </a:moveTo>
                <a:cubicBezTo>
                  <a:pt x="1006" y="271"/>
                  <a:pt x="1003" y="274"/>
                  <a:pt x="1001" y="278"/>
                </a:cubicBezTo>
                <a:cubicBezTo>
                  <a:pt x="1000" y="282"/>
                  <a:pt x="1001" y="285"/>
                  <a:pt x="1004" y="285"/>
                </a:cubicBezTo>
                <a:cubicBezTo>
                  <a:pt x="1007" y="284"/>
                  <a:pt x="1011" y="281"/>
                  <a:pt x="1013" y="277"/>
                </a:cubicBezTo>
                <a:cubicBezTo>
                  <a:pt x="1014" y="273"/>
                  <a:pt x="1013" y="270"/>
                  <a:pt x="1010" y="271"/>
                </a:cubicBezTo>
                <a:close/>
                <a:moveTo>
                  <a:pt x="982" y="280"/>
                </a:moveTo>
                <a:cubicBezTo>
                  <a:pt x="981" y="284"/>
                  <a:pt x="982" y="287"/>
                  <a:pt x="985" y="286"/>
                </a:cubicBezTo>
                <a:cubicBezTo>
                  <a:pt x="989" y="286"/>
                  <a:pt x="993" y="283"/>
                  <a:pt x="994" y="279"/>
                </a:cubicBezTo>
                <a:cubicBezTo>
                  <a:pt x="996" y="275"/>
                  <a:pt x="994" y="272"/>
                  <a:pt x="991" y="272"/>
                </a:cubicBezTo>
                <a:cubicBezTo>
                  <a:pt x="988" y="273"/>
                  <a:pt x="984" y="276"/>
                  <a:pt x="982" y="280"/>
                </a:cubicBezTo>
                <a:close/>
                <a:moveTo>
                  <a:pt x="964" y="282"/>
                </a:moveTo>
                <a:cubicBezTo>
                  <a:pt x="962" y="286"/>
                  <a:pt x="964" y="289"/>
                  <a:pt x="967" y="288"/>
                </a:cubicBezTo>
                <a:cubicBezTo>
                  <a:pt x="970" y="288"/>
                  <a:pt x="974" y="285"/>
                  <a:pt x="976" y="281"/>
                </a:cubicBezTo>
                <a:cubicBezTo>
                  <a:pt x="977" y="277"/>
                  <a:pt x="976" y="274"/>
                  <a:pt x="973" y="274"/>
                </a:cubicBezTo>
                <a:cubicBezTo>
                  <a:pt x="969" y="275"/>
                  <a:pt x="965" y="278"/>
                  <a:pt x="964" y="282"/>
                </a:cubicBezTo>
                <a:close/>
                <a:moveTo>
                  <a:pt x="945" y="284"/>
                </a:moveTo>
                <a:cubicBezTo>
                  <a:pt x="944" y="288"/>
                  <a:pt x="945" y="291"/>
                  <a:pt x="948" y="290"/>
                </a:cubicBezTo>
                <a:cubicBezTo>
                  <a:pt x="951" y="290"/>
                  <a:pt x="955" y="286"/>
                  <a:pt x="957" y="283"/>
                </a:cubicBezTo>
                <a:cubicBezTo>
                  <a:pt x="959" y="279"/>
                  <a:pt x="957" y="276"/>
                  <a:pt x="954" y="276"/>
                </a:cubicBezTo>
                <a:cubicBezTo>
                  <a:pt x="951" y="277"/>
                  <a:pt x="947" y="280"/>
                  <a:pt x="945" y="284"/>
                </a:cubicBezTo>
                <a:close/>
                <a:moveTo>
                  <a:pt x="927" y="286"/>
                </a:moveTo>
                <a:cubicBezTo>
                  <a:pt x="925" y="290"/>
                  <a:pt x="926" y="293"/>
                  <a:pt x="930" y="292"/>
                </a:cubicBezTo>
                <a:cubicBezTo>
                  <a:pt x="933" y="292"/>
                  <a:pt x="937" y="288"/>
                  <a:pt x="938" y="285"/>
                </a:cubicBezTo>
                <a:cubicBezTo>
                  <a:pt x="940" y="281"/>
                  <a:pt x="939" y="278"/>
                  <a:pt x="936" y="278"/>
                </a:cubicBezTo>
                <a:cubicBezTo>
                  <a:pt x="932" y="278"/>
                  <a:pt x="928" y="282"/>
                  <a:pt x="927" y="286"/>
                </a:cubicBezTo>
                <a:close/>
                <a:moveTo>
                  <a:pt x="908" y="288"/>
                </a:moveTo>
                <a:cubicBezTo>
                  <a:pt x="907" y="292"/>
                  <a:pt x="908" y="295"/>
                  <a:pt x="911" y="294"/>
                </a:cubicBezTo>
                <a:cubicBezTo>
                  <a:pt x="914" y="294"/>
                  <a:pt x="918" y="290"/>
                  <a:pt x="920" y="287"/>
                </a:cubicBezTo>
                <a:cubicBezTo>
                  <a:pt x="922" y="283"/>
                  <a:pt x="920" y="280"/>
                  <a:pt x="917" y="280"/>
                </a:cubicBezTo>
                <a:cubicBezTo>
                  <a:pt x="914" y="280"/>
                  <a:pt x="910" y="284"/>
                  <a:pt x="908" y="288"/>
                </a:cubicBezTo>
                <a:close/>
                <a:moveTo>
                  <a:pt x="761" y="305"/>
                </a:moveTo>
                <a:cubicBezTo>
                  <a:pt x="759" y="309"/>
                  <a:pt x="760" y="312"/>
                  <a:pt x="764" y="312"/>
                </a:cubicBezTo>
                <a:cubicBezTo>
                  <a:pt x="767" y="311"/>
                  <a:pt x="771" y="308"/>
                  <a:pt x="773" y="304"/>
                </a:cubicBezTo>
                <a:cubicBezTo>
                  <a:pt x="775" y="300"/>
                  <a:pt x="774" y="297"/>
                  <a:pt x="771" y="298"/>
                </a:cubicBezTo>
                <a:cubicBezTo>
                  <a:pt x="768" y="298"/>
                  <a:pt x="763" y="302"/>
                  <a:pt x="761" y="305"/>
                </a:cubicBezTo>
                <a:close/>
                <a:moveTo>
                  <a:pt x="753" y="300"/>
                </a:moveTo>
                <a:cubicBezTo>
                  <a:pt x="749" y="300"/>
                  <a:pt x="745" y="304"/>
                  <a:pt x="743" y="308"/>
                </a:cubicBezTo>
                <a:cubicBezTo>
                  <a:pt x="741" y="312"/>
                  <a:pt x="742" y="315"/>
                  <a:pt x="745" y="314"/>
                </a:cubicBezTo>
                <a:cubicBezTo>
                  <a:pt x="748" y="314"/>
                  <a:pt x="753" y="310"/>
                  <a:pt x="755" y="306"/>
                </a:cubicBezTo>
                <a:cubicBezTo>
                  <a:pt x="757" y="302"/>
                  <a:pt x="756" y="300"/>
                  <a:pt x="753" y="300"/>
                </a:cubicBezTo>
                <a:close/>
                <a:moveTo>
                  <a:pt x="735" y="302"/>
                </a:moveTo>
                <a:cubicBezTo>
                  <a:pt x="731" y="303"/>
                  <a:pt x="727" y="306"/>
                  <a:pt x="725" y="310"/>
                </a:cubicBezTo>
                <a:cubicBezTo>
                  <a:pt x="723" y="314"/>
                  <a:pt x="724" y="317"/>
                  <a:pt x="727" y="317"/>
                </a:cubicBezTo>
                <a:cubicBezTo>
                  <a:pt x="730" y="316"/>
                  <a:pt x="734" y="313"/>
                  <a:pt x="737" y="309"/>
                </a:cubicBezTo>
                <a:cubicBezTo>
                  <a:pt x="739" y="305"/>
                  <a:pt x="738" y="302"/>
                  <a:pt x="735" y="302"/>
                </a:cubicBezTo>
                <a:close/>
                <a:moveTo>
                  <a:pt x="716" y="305"/>
                </a:moveTo>
                <a:cubicBezTo>
                  <a:pt x="713" y="305"/>
                  <a:pt x="709" y="309"/>
                  <a:pt x="707" y="313"/>
                </a:cubicBezTo>
                <a:cubicBezTo>
                  <a:pt x="705" y="317"/>
                  <a:pt x="706" y="320"/>
                  <a:pt x="709" y="319"/>
                </a:cubicBezTo>
                <a:cubicBezTo>
                  <a:pt x="712" y="319"/>
                  <a:pt x="716" y="315"/>
                  <a:pt x="718" y="311"/>
                </a:cubicBezTo>
                <a:cubicBezTo>
                  <a:pt x="720" y="307"/>
                  <a:pt x="720" y="304"/>
                  <a:pt x="716" y="305"/>
                </a:cubicBezTo>
                <a:close/>
                <a:moveTo>
                  <a:pt x="698" y="307"/>
                </a:moveTo>
                <a:cubicBezTo>
                  <a:pt x="695" y="308"/>
                  <a:pt x="691" y="311"/>
                  <a:pt x="689" y="315"/>
                </a:cubicBezTo>
                <a:cubicBezTo>
                  <a:pt x="687" y="319"/>
                  <a:pt x="688" y="322"/>
                  <a:pt x="691" y="322"/>
                </a:cubicBezTo>
                <a:cubicBezTo>
                  <a:pt x="694" y="321"/>
                  <a:pt x="698" y="318"/>
                  <a:pt x="700" y="314"/>
                </a:cubicBezTo>
                <a:cubicBezTo>
                  <a:pt x="702" y="310"/>
                  <a:pt x="702" y="307"/>
                  <a:pt x="698" y="307"/>
                </a:cubicBezTo>
                <a:close/>
                <a:moveTo>
                  <a:pt x="680" y="310"/>
                </a:moveTo>
                <a:cubicBezTo>
                  <a:pt x="677" y="310"/>
                  <a:pt x="673" y="314"/>
                  <a:pt x="671" y="318"/>
                </a:cubicBezTo>
                <a:cubicBezTo>
                  <a:pt x="669" y="322"/>
                  <a:pt x="670" y="325"/>
                  <a:pt x="673" y="324"/>
                </a:cubicBezTo>
                <a:cubicBezTo>
                  <a:pt x="676" y="324"/>
                  <a:pt x="680" y="320"/>
                  <a:pt x="682" y="316"/>
                </a:cubicBezTo>
                <a:cubicBezTo>
                  <a:pt x="684" y="312"/>
                  <a:pt x="684" y="309"/>
                  <a:pt x="680" y="310"/>
                </a:cubicBezTo>
                <a:close/>
                <a:moveTo>
                  <a:pt x="663" y="312"/>
                </a:moveTo>
                <a:cubicBezTo>
                  <a:pt x="659" y="313"/>
                  <a:pt x="655" y="316"/>
                  <a:pt x="653" y="320"/>
                </a:cubicBezTo>
                <a:cubicBezTo>
                  <a:pt x="651" y="324"/>
                  <a:pt x="652" y="327"/>
                  <a:pt x="655" y="327"/>
                </a:cubicBezTo>
                <a:cubicBezTo>
                  <a:pt x="658" y="326"/>
                  <a:pt x="662" y="323"/>
                  <a:pt x="664" y="319"/>
                </a:cubicBezTo>
                <a:cubicBezTo>
                  <a:pt x="666" y="315"/>
                  <a:pt x="666" y="312"/>
                  <a:pt x="663" y="312"/>
                </a:cubicBezTo>
                <a:close/>
                <a:moveTo>
                  <a:pt x="645" y="315"/>
                </a:moveTo>
                <a:cubicBezTo>
                  <a:pt x="642" y="315"/>
                  <a:pt x="637" y="319"/>
                  <a:pt x="635" y="323"/>
                </a:cubicBezTo>
                <a:cubicBezTo>
                  <a:pt x="633" y="327"/>
                  <a:pt x="634" y="330"/>
                  <a:pt x="637" y="329"/>
                </a:cubicBezTo>
                <a:cubicBezTo>
                  <a:pt x="640" y="329"/>
                  <a:pt x="644" y="325"/>
                  <a:pt x="646" y="321"/>
                </a:cubicBezTo>
                <a:cubicBezTo>
                  <a:pt x="648" y="317"/>
                  <a:pt x="648" y="315"/>
                  <a:pt x="645" y="315"/>
                </a:cubicBezTo>
                <a:close/>
                <a:moveTo>
                  <a:pt x="627" y="318"/>
                </a:moveTo>
                <a:cubicBezTo>
                  <a:pt x="624" y="318"/>
                  <a:pt x="619" y="322"/>
                  <a:pt x="617" y="326"/>
                </a:cubicBezTo>
                <a:cubicBezTo>
                  <a:pt x="615" y="330"/>
                  <a:pt x="616" y="332"/>
                  <a:pt x="619" y="332"/>
                </a:cubicBezTo>
                <a:cubicBezTo>
                  <a:pt x="622" y="332"/>
                  <a:pt x="626" y="328"/>
                  <a:pt x="628" y="324"/>
                </a:cubicBezTo>
                <a:cubicBezTo>
                  <a:pt x="631" y="320"/>
                  <a:pt x="630" y="317"/>
                  <a:pt x="627" y="318"/>
                </a:cubicBezTo>
                <a:close/>
                <a:moveTo>
                  <a:pt x="609" y="320"/>
                </a:moveTo>
                <a:cubicBezTo>
                  <a:pt x="606" y="321"/>
                  <a:pt x="602" y="324"/>
                  <a:pt x="599" y="328"/>
                </a:cubicBezTo>
                <a:cubicBezTo>
                  <a:pt x="597" y="332"/>
                  <a:pt x="598" y="335"/>
                  <a:pt x="601" y="335"/>
                </a:cubicBezTo>
                <a:cubicBezTo>
                  <a:pt x="604" y="334"/>
                  <a:pt x="608" y="331"/>
                  <a:pt x="611" y="327"/>
                </a:cubicBezTo>
                <a:cubicBezTo>
                  <a:pt x="613" y="323"/>
                  <a:pt x="612" y="320"/>
                  <a:pt x="609" y="320"/>
                </a:cubicBezTo>
                <a:close/>
                <a:moveTo>
                  <a:pt x="591" y="323"/>
                </a:moveTo>
                <a:cubicBezTo>
                  <a:pt x="588" y="324"/>
                  <a:pt x="584" y="327"/>
                  <a:pt x="582" y="331"/>
                </a:cubicBezTo>
                <a:cubicBezTo>
                  <a:pt x="579" y="335"/>
                  <a:pt x="580" y="338"/>
                  <a:pt x="583" y="337"/>
                </a:cubicBezTo>
                <a:cubicBezTo>
                  <a:pt x="586" y="337"/>
                  <a:pt x="590" y="333"/>
                  <a:pt x="593" y="329"/>
                </a:cubicBezTo>
                <a:cubicBezTo>
                  <a:pt x="595" y="325"/>
                  <a:pt x="594" y="323"/>
                  <a:pt x="591" y="323"/>
                </a:cubicBezTo>
                <a:close/>
                <a:moveTo>
                  <a:pt x="574" y="326"/>
                </a:moveTo>
                <a:cubicBezTo>
                  <a:pt x="570" y="326"/>
                  <a:pt x="566" y="330"/>
                  <a:pt x="564" y="334"/>
                </a:cubicBezTo>
                <a:cubicBezTo>
                  <a:pt x="562" y="338"/>
                  <a:pt x="562" y="341"/>
                  <a:pt x="565" y="340"/>
                </a:cubicBezTo>
                <a:cubicBezTo>
                  <a:pt x="568" y="340"/>
                  <a:pt x="573" y="336"/>
                  <a:pt x="575" y="332"/>
                </a:cubicBezTo>
                <a:cubicBezTo>
                  <a:pt x="577" y="328"/>
                  <a:pt x="577" y="325"/>
                  <a:pt x="574" y="326"/>
                </a:cubicBezTo>
                <a:close/>
                <a:moveTo>
                  <a:pt x="556" y="329"/>
                </a:moveTo>
                <a:cubicBezTo>
                  <a:pt x="553" y="329"/>
                  <a:pt x="548" y="333"/>
                  <a:pt x="546" y="337"/>
                </a:cubicBezTo>
                <a:cubicBezTo>
                  <a:pt x="544" y="341"/>
                  <a:pt x="544" y="343"/>
                  <a:pt x="547" y="343"/>
                </a:cubicBezTo>
                <a:cubicBezTo>
                  <a:pt x="551" y="342"/>
                  <a:pt x="555" y="339"/>
                  <a:pt x="557" y="335"/>
                </a:cubicBezTo>
                <a:cubicBezTo>
                  <a:pt x="560" y="331"/>
                  <a:pt x="559" y="328"/>
                  <a:pt x="556" y="329"/>
                </a:cubicBezTo>
                <a:close/>
                <a:moveTo>
                  <a:pt x="538" y="331"/>
                </a:moveTo>
                <a:cubicBezTo>
                  <a:pt x="535" y="332"/>
                  <a:pt x="531" y="336"/>
                  <a:pt x="528" y="340"/>
                </a:cubicBezTo>
                <a:cubicBezTo>
                  <a:pt x="526" y="343"/>
                  <a:pt x="527" y="346"/>
                  <a:pt x="530" y="346"/>
                </a:cubicBezTo>
                <a:cubicBezTo>
                  <a:pt x="533" y="345"/>
                  <a:pt x="537" y="342"/>
                  <a:pt x="540" y="338"/>
                </a:cubicBezTo>
                <a:cubicBezTo>
                  <a:pt x="542" y="334"/>
                  <a:pt x="541" y="331"/>
                  <a:pt x="538" y="331"/>
                </a:cubicBezTo>
                <a:close/>
                <a:moveTo>
                  <a:pt x="521" y="334"/>
                </a:moveTo>
                <a:cubicBezTo>
                  <a:pt x="518" y="335"/>
                  <a:pt x="513" y="338"/>
                  <a:pt x="511" y="342"/>
                </a:cubicBezTo>
                <a:cubicBezTo>
                  <a:pt x="509" y="346"/>
                  <a:pt x="509" y="349"/>
                  <a:pt x="512" y="349"/>
                </a:cubicBezTo>
                <a:cubicBezTo>
                  <a:pt x="515" y="348"/>
                  <a:pt x="520" y="345"/>
                  <a:pt x="522" y="341"/>
                </a:cubicBezTo>
                <a:cubicBezTo>
                  <a:pt x="524" y="337"/>
                  <a:pt x="524" y="334"/>
                  <a:pt x="521" y="334"/>
                </a:cubicBezTo>
                <a:close/>
                <a:moveTo>
                  <a:pt x="503" y="337"/>
                </a:moveTo>
                <a:cubicBezTo>
                  <a:pt x="500" y="338"/>
                  <a:pt x="496" y="341"/>
                  <a:pt x="493" y="345"/>
                </a:cubicBezTo>
                <a:cubicBezTo>
                  <a:pt x="491" y="349"/>
                  <a:pt x="491" y="352"/>
                  <a:pt x="495" y="352"/>
                </a:cubicBezTo>
                <a:cubicBezTo>
                  <a:pt x="498" y="351"/>
                  <a:pt x="502" y="347"/>
                  <a:pt x="504" y="343"/>
                </a:cubicBezTo>
                <a:cubicBezTo>
                  <a:pt x="507" y="339"/>
                  <a:pt x="506" y="337"/>
                  <a:pt x="503" y="337"/>
                </a:cubicBezTo>
                <a:close/>
                <a:moveTo>
                  <a:pt x="476" y="348"/>
                </a:moveTo>
                <a:cubicBezTo>
                  <a:pt x="473" y="352"/>
                  <a:pt x="474" y="355"/>
                  <a:pt x="477" y="355"/>
                </a:cubicBezTo>
                <a:cubicBezTo>
                  <a:pt x="480" y="354"/>
                  <a:pt x="484" y="350"/>
                  <a:pt x="487" y="346"/>
                </a:cubicBezTo>
                <a:cubicBezTo>
                  <a:pt x="489" y="342"/>
                  <a:pt x="489" y="340"/>
                  <a:pt x="486" y="340"/>
                </a:cubicBezTo>
                <a:cubicBezTo>
                  <a:pt x="483" y="341"/>
                  <a:pt x="478" y="344"/>
                  <a:pt x="476" y="348"/>
                </a:cubicBezTo>
                <a:close/>
                <a:moveTo>
                  <a:pt x="459" y="358"/>
                </a:moveTo>
                <a:cubicBezTo>
                  <a:pt x="463" y="357"/>
                  <a:pt x="467" y="353"/>
                  <a:pt x="469" y="349"/>
                </a:cubicBezTo>
                <a:cubicBezTo>
                  <a:pt x="472" y="345"/>
                  <a:pt x="471" y="343"/>
                  <a:pt x="468" y="343"/>
                </a:cubicBezTo>
                <a:cubicBezTo>
                  <a:pt x="465" y="344"/>
                  <a:pt x="461" y="347"/>
                  <a:pt x="458" y="351"/>
                </a:cubicBezTo>
                <a:cubicBezTo>
                  <a:pt x="456" y="355"/>
                  <a:pt x="456" y="358"/>
                  <a:pt x="459" y="358"/>
                </a:cubicBezTo>
                <a:close/>
                <a:moveTo>
                  <a:pt x="442" y="361"/>
                </a:moveTo>
                <a:cubicBezTo>
                  <a:pt x="445" y="360"/>
                  <a:pt x="450" y="356"/>
                  <a:pt x="452" y="352"/>
                </a:cubicBezTo>
                <a:cubicBezTo>
                  <a:pt x="454" y="348"/>
                  <a:pt x="454" y="346"/>
                  <a:pt x="451" y="346"/>
                </a:cubicBezTo>
                <a:cubicBezTo>
                  <a:pt x="448" y="347"/>
                  <a:pt x="444" y="350"/>
                  <a:pt x="441" y="354"/>
                </a:cubicBezTo>
                <a:cubicBezTo>
                  <a:pt x="439" y="358"/>
                  <a:pt x="439" y="361"/>
                  <a:pt x="442" y="361"/>
                </a:cubicBezTo>
                <a:close/>
                <a:moveTo>
                  <a:pt x="425" y="364"/>
                </a:moveTo>
                <a:cubicBezTo>
                  <a:pt x="428" y="363"/>
                  <a:pt x="432" y="359"/>
                  <a:pt x="435" y="355"/>
                </a:cubicBezTo>
                <a:cubicBezTo>
                  <a:pt x="437" y="351"/>
                  <a:pt x="437" y="349"/>
                  <a:pt x="434" y="349"/>
                </a:cubicBezTo>
                <a:cubicBezTo>
                  <a:pt x="431" y="350"/>
                  <a:pt x="426" y="353"/>
                  <a:pt x="424" y="357"/>
                </a:cubicBezTo>
                <a:cubicBezTo>
                  <a:pt x="421" y="361"/>
                  <a:pt x="422" y="364"/>
                  <a:pt x="425" y="364"/>
                </a:cubicBezTo>
                <a:close/>
                <a:moveTo>
                  <a:pt x="407" y="367"/>
                </a:moveTo>
                <a:cubicBezTo>
                  <a:pt x="410" y="366"/>
                  <a:pt x="415" y="362"/>
                  <a:pt x="417" y="358"/>
                </a:cubicBezTo>
                <a:cubicBezTo>
                  <a:pt x="420" y="354"/>
                  <a:pt x="419" y="352"/>
                  <a:pt x="416" y="352"/>
                </a:cubicBezTo>
                <a:cubicBezTo>
                  <a:pt x="413" y="353"/>
                  <a:pt x="409" y="356"/>
                  <a:pt x="406" y="360"/>
                </a:cubicBezTo>
                <a:cubicBezTo>
                  <a:pt x="404" y="364"/>
                  <a:pt x="404" y="367"/>
                  <a:pt x="407" y="367"/>
                </a:cubicBezTo>
                <a:close/>
                <a:moveTo>
                  <a:pt x="390" y="370"/>
                </a:moveTo>
                <a:cubicBezTo>
                  <a:pt x="393" y="369"/>
                  <a:pt x="398" y="366"/>
                  <a:pt x="400" y="362"/>
                </a:cubicBezTo>
                <a:cubicBezTo>
                  <a:pt x="403" y="358"/>
                  <a:pt x="402" y="355"/>
                  <a:pt x="399" y="355"/>
                </a:cubicBezTo>
                <a:cubicBezTo>
                  <a:pt x="396" y="356"/>
                  <a:pt x="392" y="359"/>
                  <a:pt x="389" y="363"/>
                </a:cubicBezTo>
                <a:cubicBezTo>
                  <a:pt x="387" y="367"/>
                  <a:pt x="387" y="370"/>
                  <a:pt x="390" y="370"/>
                </a:cubicBezTo>
                <a:close/>
                <a:moveTo>
                  <a:pt x="373" y="373"/>
                </a:moveTo>
                <a:cubicBezTo>
                  <a:pt x="376" y="372"/>
                  <a:pt x="380" y="369"/>
                  <a:pt x="383" y="365"/>
                </a:cubicBezTo>
                <a:cubicBezTo>
                  <a:pt x="385" y="361"/>
                  <a:pt x="385" y="358"/>
                  <a:pt x="382" y="358"/>
                </a:cubicBezTo>
                <a:cubicBezTo>
                  <a:pt x="379" y="359"/>
                  <a:pt x="375" y="363"/>
                  <a:pt x="372" y="367"/>
                </a:cubicBezTo>
                <a:cubicBezTo>
                  <a:pt x="370" y="371"/>
                  <a:pt x="370" y="373"/>
                  <a:pt x="373" y="373"/>
                </a:cubicBezTo>
                <a:close/>
                <a:moveTo>
                  <a:pt x="356" y="376"/>
                </a:moveTo>
                <a:cubicBezTo>
                  <a:pt x="359" y="375"/>
                  <a:pt x="363" y="372"/>
                  <a:pt x="366" y="368"/>
                </a:cubicBezTo>
                <a:cubicBezTo>
                  <a:pt x="368" y="364"/>
                  <a:pt x="368" y="361"/>
                  <a:pt x="365" y="362"/>
                </a:cubicBezTo>
                <a:cubicBezTo>
                  <a:pt x="362" y="362"/>
                  <a:pt x="358" y="366"/>
                  <a:pt x="355" y="370"/>
                </a:cubicBezTo>
                <a:cubicBezTo>
                  <a:pt x="352" y="374"/>
                  <a:pt x="353" y="377"/>
                  <a:pt x="356" y="376"/>
                </a:cubicBezTo>
                <a:close/>
                <a:moveTo>
                  <a:pt x="339" y="379"/>
                </a:moveTo>
                <a:cubicBezTo>
                  <a:pt x="342" y="379"/>
                  <a:pt x="346" y="375"/>
                  <a:pt x="349" y="371"/>
                </a:cubicBezTo>
                <a:cubicBezTo>
                  <a:pt x="351" y="367"/>
                  <a:pt x="351" y="364"/>
                  <a:pt x="348" y="365"/>
                </a:cubicBezTo>
                <a:cubicBezTo>
                  <a:pt x="345" y="365"/>
                  <a:pt x="341" y="369"/>
                  <a:pt x="338" y="373"/>
                </a:cubicBezTo>
                <a:cubicBezTo>
                  <a:pt x="335" y="377"/>
                  <a:pt x="336" y="380"/>
                  <a:pt x="339" y="379"/>
                </a:cubicBezTo>
                <a:close/>
                <a:moveTo>
                  <a:pt x="322" y="382"/>
                </a:moveTo>
                <a:cubicBezTo>
                  <a:pt x="325" y="382"/>
                  <a:pt x="329" y="378"/>
                  <a:pt x="332" y="374"/>
                </a:cubicBezTo>
                <a:cubicBezTo>
                  <a:pt x="334" y="370"/>
                  <a:pt x="334" y="367"/>
                  <a:pt x="331" y="368"/>
                </a:cubicBezTo>
                <a:cubicBezTo>
                  <a:pt x="328" y="368"/>
                  <a:pt x="324" y="372"/>
                  <a:pt x="321" y="376"/>
                </a:cubicBezTo>
                <a:cubicBezTo>
                  <a:pt x="318" y="380"/>
                  <a:pt x="319" y="383"/>
                  <a:pt x="322" y="382"/>
                </a:cubicBezTo>
                <a:close/>
                <a:moveTo>
                  <a:pt x="305" y="386"/>
                </a:moveTo>
                <a:cubicBezTo>
                  <a:pt x="308" y="385"/>
                  <a:pt x="312" y="381"/>
                  <a:pt x="315" y="377"/>
                </a:cubicBezTo>
                <a:cubicBezTo>
                  <a:pt x="317" y="373"/>
                  <a:pt x="317" y="371"/>
                  <a:pt x="314" y="371"/>
                </a:cubicBezTo>
                <a:cubicBezTo>
                  <a:pt x="311" y="372"/>
                  <a:pt x="307" y="375"/>
                  <a:pt x="304" y="379"/>
                </a:cubicBezTo>
                <a:cubicBezTo>
                  <a:pt x="302" y="383"/>
                  <a:pt x="302" y="386"/>
                  <a:pt x="305" y="386"/>
                </a:cubicBezTo>
                <a:close/>
                <a:moveTo>
                  <a:pt x="271" y="392"/>
                </a:moveTo>
                <a:cubicBezTo>
                  <a:pt x="274" y="392"/>
                  <a:pt x="278" y="388"/>
                  <a:pt x="281" y="384"/>
                </a:cubicBezTo>
                <a:cubicBezTo>
                  <a:pt x="284" y="380"/>
                  <a:pt x="283" y="377"/>
                  <a:pt x="281" y="378"/>
                </a:cubicBezTo>
                <a:cubicBezTo>
                  <a:pt x="278" y="378"/>
                  <a:pt x="273" y="382"/>
                  <a:pt x="271" y="386"/>
                </a:cubicBezTo>
                <a:cubicBezTo>
                  <a:pt x="268" y="390"/>
                  <a:pt x="268" y="393"/>
                  <a:pt x="271" y="392"/>
                </a:cubicBezTo>
                <a:close/>
                <a:moveTo>
                  <a:pt x="3141" y="364"/>
                </a:moveTo>
                <a:cubicBezTo>
                  <a:pt x="3144" y="364"/>
                  <a:pt x="3144" y="362"/>
                  <a:pt x="3141" y="358"/>
                </a:cubicBezTo>
                <a:cubicBezTo>
                  <a:pt x="3138" y="354"/>
                  <a:pt x="3134" y="350"/>
                  <a:pt x="3131" y="349"/>
                </a:cubicBezTo>
                <a:cubicBezTo>
                  <a:pt x="3128" y="349"/>
                  <a:pt x="3128" y="352"/>
                  <a:pt x="3131" y="356"/>
                </a:cubicBezTo>
                <a:cubicBezTo>
                  <a:pt x="3134" y="360"/>
                  <a:pt x="3138" y="363"/>
                  <a:pt x="3141" y="364"/>
                </a:cubicBezTo>
                <a:close/>
                <a:moveTo>
                  <a:pt x="3125" y="361"/>
                </a:moveTo>
                <a:cubicBezTo>
                  <a:pt x="3127" y="361"/>
                  <a:pt x="3128" y="359"/>
                  <a:pt x="3125" y="354"/>
                </a:cubicBezTo>
                <a:cubicBezTo>
                  <a:pt x="3122" y="350"/>
                  <a:pt x="3118" y="347"/>
                  <a:pt x="3115" y="346"/>
                </a:cubicBezTo>
                <a:cubicBezTo>
                  <a:pt x="3112" y="346"/>
                  <a:pt x="3112" y="348"/>
                  <a:pt x="3115" y="353"/>
                </a:cubicBezTo>
                <a:cubicBezTo>
                  <a:pt x="3117" y="357"/>
                  <a:pt x="3122" y="360"/>
                  <a:pt x="3125" y="361"/>
                </a:cubicBezTo>
                <a:close/>
                <a:moveTo>
                  <a:pt x="3108" y="358"/>
                </a:moveTo>
                <a:cubicBezTo>
                  <a:pt x="3111" y="358"/>
                  <a:pt x="3111" y="355"/>
                  <a:pt x="3109" y="351"/>
                </a:cubicBezTo>
                <a:cubicBezTo>
                  <a:pt x="3106" y="347"/>
                  <a:pt x="3101" y="344"/>
                  <a:pt x="3099" y="343"/>
                </a:cubicBezTo>
                <a:cubicBezTo>
                  <a:pt x="3096" y="343"/>
                  <a:pt x="3096" y="345"/>
                  <a:pt x="3098" y="349"/>
                </a:cubicBezTo>
                <a:cubicBezTo>
                  <a:pt x="3101" y="353"/>
                  <a:pt x="3106" y="357"/>
                  <a:pt x="3108" y="358"/>
                </a:cubicBezTo>
                <a:close/>
                <a:moveTo>
                  <a:pt x="3092" y="355"/>
                </a:moveTo>
                <a:cubicBezTo>
                  <a:pt x="3095" y="355"/>
                  <a:pt x="3095" y="352"/>
                  <a:pt x="3092" y="348"/>
                </a:cubicBezTo>
                <a:cubicBezTo>
                  <a:pt x="3090" y="344"/>
                  <a:pt x="3085" y="341"/>
                  <a:pt x="3082" y="340"/>
                </a:cubicBezTo>
                <a:cubicBezTo>
                  <a:pt x="3079" y="339"/>
                  <a:pt x="3079" y="342"/>
                  <a:pt x="3082" y="346"/>
                </a:cubicBezTo>
                <a:cubicBezTo>
                  <a:pt x="3085" y="350"/>
                  <a:pt x="3089" y="354"/>
                  <a:pt x="3092" y="355"/>
                </a:cubicBezTo>
                <a:close/>
                <a:moveTo>
                  <a:pt x="3066" y="343"/>
                </a:moveTo>
                <a:cubicBezTo>
                  <a:pt x="3068" y="347"/>
                  <a:pt x="3073" y="351"/>
                  <a:pt x="3076" y="352"/>
                </a:cubicBezTo>
                <a:cubicBezTo>
                  <a:pt x="3079" y="352"/>
                  <a:pt x="3079" y="349"/>
                  <a:pt x="3076" y="345"/>
                </a:cubicBezTo>
                <a:cubicBezTo>
                  <a:pt x="3073" y="341"/>
                  <a:pt x="3069" y="338"/>
                  <a:pt x="3066" y="337"/>
                </a:cubicBezTo>
                <a:cubicBezTo>
                  <a:pt x="3063" y="336"/>
                  <a:pt x="3063" y="339"/>
                  <a:pt x="3066" y="343"/>
                </a:cubicBezTo>
                <a:close/>
                <a:moveTo>
                  <a:pt x="3050" y="334"/>
                </a:moveTo>
                <a:cubicBezTo>
                  <a:pt x="3047" y="333"/>
                  <a:pt x="3047" y="336"/>
                  <a:pt x="3049" y="340"/>
                </a:cubicBezTo>
                <a:cubicBezTo>
                  <a:pt x="3052" y="344"/>
                  <a:pt x="3056" y="348"/>
                  <a:pt x="3059" y="348"/>
                </a:cubicBezTo>
                <a:cubicBezTo>
                  <a:pt x="3062" y="349"/>
                  <a:pt x="3062" y="346"/>
                  <a:pt x="3060" y="342"/>
                </a:cubicBezTo>
                <a:cubicBezTo>
                  <a:pt x="3057" y="338"/>
                  <a:pt x="3052" y="334"/>
                  <a:pt x="3050" y="334"/>
                </a:cubicBezTo>
                <a:close/>
                <a:moveTo>
                  <a:pt x="3033" y="337"/>
                </a:moveTo>
                <a:cubicBezTo>
                  <a:pt x="3035" y="341"/>
                  <a:pt x="3040" y="345"/>
                  <a:pt x="3043" y="345"/>
                </a:cubicBezTo>
                <a:cubicBezTo>
                  <a:pt x="3046" y="346"/>
                  <a:pt x="3046" y="343"/>
                  <a:pt x="3043" y="339"/>
                </a:cubicBezTo>
                <a:cubicBezTo>
                  <a:pt x="3040" y="335"/>
                  <a:pt x="3036" y="331"/>
                  <a:pt x="3033" y="331"/>
                </a:cubicBezTo>
                <a:cubicBezTo>
                  <a:pt x="3030" y="330"/>
                  <a:pt x="3030" y="333"/>
                  <a:pt x="3033" y="337"/>
                </a:cubicBezTo>
                <a:close/>
                <a:moveTo>
                  <a:pt x="3016" y="334"/>
                </a:moveTo>
                <a:cubicBezTo>
                  <a:pt x="3019" y="338"/>
                  <a:pt x="3023" y="342"/>
                  <a:pt x="3026" y="343"/>
                </a:cubicBezTo>
                <a:cubicBezTo>
                  <a:pt x="3029" y="343"/>
                  <a:pt x="3029" y="340"/>
                  <a:pt x="3027" y="336"/>
                </a:cubicBezTo>
                <a:cubicBezTo>
                  <a:pt x="3024" y="332"/>
                  <a:pt x="3019" y="329"/>
                  <a:pt x="3017" y="328"/>
                </a:cubicBezTo>
                <a:cubicBezTo>
                  <a:pt x="3014" y="327"/>
                  <a:pt x="3014" y="330"/>
                  <a:pt x="3016" y="334"/>
                </a:cubicBezTo>
                <a:close/>
                <a:moveTo>
                  <a:pt x="3000" y="325"/>
                </a:moveTo>
                <a:cubicBezTo>
                  <a:pt x="2997" y="325"/>
                  <a:pt x="2997" y="327"/>
                  <a:pt x="3000" y="331"/>
                </a:cubicBezTo>
                <a:cubicBezTo>
                  <a:pt x="3002" y="335"/>
                  <a:pt x="3007" y="339"/>
                  <a:pt x="3010" y="340"/>
                </a:cubicBezTo>
                <a:cubicBezTo>
                  <a:pt x="3012" y="340"/>
                  <a:pt x="3013" y="337"/>
                  <a:pt x="3010" y="333"/>
                </a:cubicBezTo>
                <a:cubicBezTo>
                  <a:pt x="3007" y="329"/>
                  <a:pt x="3003" y="326"/>
                  <a:pt x="3000" y="325"/>
                </a:cubicBezTo>
                <a:close/>
                <a:moveTo>
                  <a:pt x="2983" y="328"/>
                </a:moveTo>
                <a:cubicBezTo>
                  <a:pt x="2985" y="332"/>
                  <a:pt x="2990" y="336"/>
                  <a:pt x="2993" y="337"/>
                </a:cubicBezTo>
                <a:cubicBezTo>
                  <a:pt x="2996" y="337"/>
                  <a:pt x="2996" y="334"/>
                  <a:pt x="2993" y="330"/>
                </a:cubicBezTo>
                <a:cubicBezTo>
                  <a:pt x="2991" y="326"/>
                  <a:pt x="2986" y="323"/>
                  <a:pt x="2983" y="322"/>
                </a:cubicBezTo>
                <a:cubicBezTo>
                  <a:pt x="2981" y="322"/>
                  <a:pt x="2980" y="325"/>
                  <a:pt x="2983" y="328"/>
                </a:cubicBezTo>
                <a:close/>
                <a:moveTo>
                  <a:pt x="2966" y="326"/>
                </a:moveTo>
                <a:cubicBezTo>
                  <a:pt x="2969" y="330"/>
                  <a:pt x="2973" y="333"/>
                  <a:pt x="2976" y="334"/>
                </a:cubicBezTo>
                <a:cubicBezTo>
                  <a:pt x="2979" y="334"/>
                  <a:pt x="2979" y="331"/>
                  <a:pt x="2977" y="327"/>
                </a:cubicBezTo>
                <a:cubicBezTo>
                  <a:pt x="2974" y="323"/>
                  <a:pt x="2970" y="320"/>
                  <a:pt x="2967" y="319"/>
                </a:cubicBezTo>
                <a:cubicBezTo>
                  <a:pt x="2964" y="319"/>
                  <a:pt x="2964" y="322"/>
                  <a:pt x="2966" y="326"/>
                </a:cubicBezTo>
                <a:close/>
                <a:moveTo>
                  <a:pt x="2949" y="323"/>
                </a:moveTo>
                <a:cubicBezTo>
                  <a:pt x="2952" y="327"/>
                  <a:pt x="2956" y="330"/>
                  <a:pt x="2959" y="331"/>
                </a:cubicBezTo>
                <a:cubicBezTo>
                  <a:pt x="2962" y="331"/>
                  <a:pt x="2962" y="329"/>
                  <a:pt x="2960" y="325"/>
                </a:cubicBezTo>
                <a:cubicBezTo>
                  <a:pt x="2957" y="321"/>
                  <a:pt x="2953" y="317"/>
                  <a:pt x="2950" y="316"/>
                </a:cubicBezTo>
                <a:cubicBezTo>
                  <a:pt x="2947" y="316"/>
                  <a:pt x="2947" y="319"/>
                  <a:pt x="2949" y="323"/>
                </a:cubicBezTo>
                <a:close/>
                <a:moveTo>
                  <a:pt x="2933" y="320"/>
                </a:moveTo>
                <a:cubicBezTo>
                  <a:pt x="2935" y="324"/>
                  <a:pt x="2940" y="328"/>
                  <a:pt x="2942" y="328"/>
                </a:cubicBezTo>
                <a:cubicBezTo>
                  <a:pt x="2945" y="329"/>
                  <a:pt x="2946" y="326"/>
                  <a:pt x="2943" y="322"/>
                </a:cubicBezTo>
                <a:cubicBezTo>
                  <a:pt x="2941" y="318"/>
                  <a:pt x="2936" y="314"/>
                  <a:pt x="2933" y="314"/>
                </a:cubicBezTo>
                <a:cubicBezTo>
                  <a:pt x="2930" y="313"/>
                  <a:pt x="2930" y="316"/>
                  <a:pt x="2933" y="320"/>
                </a:cubicBezTo>
                <a:close/>
                <a:moveTo>
                  <a:pt x="2916" y="317"/>
                </a:moveTo>
                <a:cubicBezTo>
                  <a:pt x="2918" y="321"/>
                  <a:pt x="2923" y="325"/>
                  <a:pt x="2926" y="325"/>
                </a:cubicBezTo>
                <a:cubicBezTo>
                  <a:pt x="2929" y="326"/>
                  <a:pt x="2929" y="323"/>
                  <a:pt x="2926" y="319"/>
                </a:cubicBezTo>
                <a:cubicBezTo>
                  <a:pt x="2924" y="315"/>
                  <a:pt x="2919" y="311"/>
                  <a:pt x="2916" y="311"/>
                </a:cubicBezTo>
                <a:cubicBezTo>
                  <a:pt x="2913" y="310"/>
                  <a:pt x="2913" y="313"/>
                  <a:pt x="2916" y="317"/>
                </a:cubicBezTo>
                <a:close/>
                <a:moveTo>
                  <a:pt x="2899" y="314"/>
                </a:moveTo>
                <a:cubicBezTo>
                  <a:pt x="2901" y="318"/>
                  <a:pt x="2906" y="322"/>
                  <a:pt x="2909" y="323"/>
                </a:cubicBezTo>
                <a:cubicBezTo>
                  <a:pt x="2912" y="323"/>
                  <a:pt x="2912" y="320"/>
                  <a:pt x="2909" y="316"/>
                </a:cubicBezTo>
                <a:cubicBezTo>
                  <a:pt x="2907" y="312"/>
                  <a:pt x="2902" y="309"/>
                  <a:pt x="2900" y="308"/>
                </a:cubicBezTo>
                <a:cubicBezTo>
                  <a:pt x="2897" y="308"/>
                  <a:pt x="2896" y="310"/>
                  <a:pt x="2899" y="314"/>
                </a:cubicBezTo>
                <a:close/>
                <a:moveTo>
                  <a:pt x="2883" y="305"/>
                </a:moveTo>
                <a:cubicBezTo>
                  <a:pt x="2880" y="305"/>
                  <a:pt x="2879" y="308"/>
                  <a:pt x="2882" y="312"/>
                </a:cubicBezTo>
                <a:cubicBezTo>
                  <a:pt x="2884" y="316"/>
                  <a:pt x="2889" y="319"/>
                  <a:pt x="2892" y="320"/>
                </a:cubicBezTo>
                <a:cubicBezTo>
                  <a:pt x="2895" y="320"/>
                  <a:pt x="2895" y="317"/>
                  <a:pt x="2892" y="313"/>
                </a:cubicBezTo>
                <a:cubicBezTo>
                  <a:pt x="2890" y="309"/>
                  <a:pt x="2886" y="306"/>
                  <a:pt x="2883" y="305"/>
                </a:cubicBezTo>
                <a:close/>
                <a:moveTo>
                  <a:pt x="2866" y="303"/>
                </a:moveTo>
                <a:cubicBezTo>
                  <a:pt x="2863" y="302"/>
                  <a:pt x="2862" y="305"/>
                  <a:pt x="2865" y="309"/>
                </a:cubicBezTo>
                <a:cubicBezTo>
                  <a:pt x="2867" y="313"/>
                  <a:pt x="2872" y="317"/>
                  <a:pt x="2875" y="317"/>
                </a:cubicBezTo>
                <a:cubicBezTo>
                  <a:pt x="2878" y="318"/>
                  <a:pt x="2878" y="315"/>
                  <a:pt x="2875" y="311"/>
                </a:cubicBezTo>
                <a:cubicBezTo>
                  <a:pt x="2873" y="307"/>
                  <a:pt x="2869" y="303"/>
                  <a:pt x="2866" y="303"/>
                </a:cubicBezTo>
                <a:close/>
                <a:moveTo>
                  <a:pt x="2848" y="306"/>
                </a:moveTo>
                <a:cubicBezTo>
                  <a:pt x="2850" y="310"/>
                  <a:pt x="2854" y="314"/>
                  <a:pt x="2857" y="314"/>
                </a:cubicBezTo>
                <a:cubicBezTo>
                  <a:pt x="2860" y="315"/>
                  <a:pt x="2861" y="312"/>
                  <a:pt x="2858" y="308"/>
                </a:cubicBezTo>
                <a:cubicBezTo>
                  <a:pt x="2856" y="304"/>
                  <a:pt x="2852" y="301"/>
                  <a:pt x="2849" y="300"/>
                </a:cubicBezTo>
                <a:cubicBezTo>
                  <a:pt x="2846" y="300"/>
                  <a:pt x="2845" y="302"/>
                  <a:pt x="2848" y="306"/>
                </a:cubicBezTo>
                <a:close/>
                <a:moveTo>
                  <a:pt x="2831" y="304"/>
                </a:moveTo>
                <a:cubicBezTo>
                  <a:pt x="2833" y="308"/>
                  <a:pt x="2837" y="311"/>
                  <a:pt x="2840" y="312"/>
                </a:cubicBezTo>
                <a:cubicBezTo>
                  <a:pt x="2843" y="312"/>
                  <a:pt x="2844" y="309"/>
                  <a:pt x="2841" y="305"/>
                </a:cubicBezTo>
                <a:cubicBezTo>
                  <a:pt x="2839" y="301"/>
                  <a:pt x="2834" y="298"/>
                  <a:pt x="2831" y="297"/>
                </a:cubicBezTo>
                <a:cubicBezTo>
                  <a:pt x="2829" y="297"/>
                  <a:pt x="2828" y="300"/>
                  <a:pt x="2831" y="304"/>
                </a:cubicBezTo>
                <a:close/>
                <a:moveTo>
                  <a:pt x="2814" y="295"/>
                </a:moveTo>
                <a:cubicBezTo>
                  <a:pt x="2811" y="294"/>
                  <a:pt x="2811" y="297"/>
                  <a:pt x="2813" y="301"/>
                </a:cubicBezTo>
                <a:cubicBezTo>
                  <a:pt x="2816" y="305"/>
                  <a:pt x="2820" y="309"/>
                  <a:pt x="2823" y="309"/>
                </a:cubicBezTo>
                <a:cubicBezTo>
                  <a:pt x="2826" y="310"/>
                  <a:pt x="2827" y="307"/>
                  <a:pt x="2824" y="303"/>
                </a:cubicBezTo>
                <a:cubicBezTo>
                  <a:pt x="2822" y="299"/>
                  <a:pt x="2817" y="295"/>
                  <a:pt x="2814" y="295"/>
                </a:cubicBezTo>
                <a:close/>
                <a:moveTo>
                  <a:pt x="2797" y="292"/>
                </a:moveTo>
                <a:cubicBezTo>
                  <a:pt x="2794" y="292"/>
                  <a:pt x="2794" y="295"/>
                  <a:pt x="2796" y="299"/>
                </a:cubicBezTo>
                <a:cubicBezTo>
                  <a:pt x="2798" y="303"/>
                  <a:pt x="2803" y="306"/>
                  <a:pt x="2806" y="307"/>
                </a:cubicBezTo>
                <a:cubicBezTo>
                  <a:pt x="2809" y="307"/>
                  <a:pt x="2809" y="304"/>
                  <a:pt x="2807" y="300"/>
                </a:cubicBezTo>
                <a:cubicBezTo>
                  <a:pt x="2805" y="296"/>
                  <a:pt x="2800" y="293"/>
                  <a:pt x="2797" y="292"/>
                </a:cubicBezTo>
                <a:close/>
                <a:moveTo>
                  <a:pt x="2779" y="296"/>
                </a:moveTo>
                <a:cubicBezTo>
                  <a:pt x="2781" y="300"/>
                  <a:pt x="2786" y="304"/>
                  <a:pt x="2789" y="304"/>
                </a:cubicBezTo>
                <a:cubicBezTo>
                  <a:pt x="2792" y="305"/>
                  <a:pt x="2792" y="302"/>
                  <a:pt x="2790" y="298"/>
                </a:cubicBezTo>
                <a:cubicBezTo>
                  <a:pt x="2787" y="294"/>
                  <a:pt x="2783" y="290"/>
                  <a:pt x="2780" y="290"/>
                </a:cubicBezTo>
                <a:cubicBezTo>
                  <a:pt x="2777" y="289"/>
                  <a:pt x="2776" y="292"/>
                  <a:pt x="2779" y="296"/>
                </a:cubicBezTo>
                <a:close/>
                <a:moveTo>
                  <a:pt x="2763" y="287"/>
                </a:moveTo>
                <a:cubicBezTo>
                  <a:pt x="2760" y="287"/>
                  <a:pt x="2759" y="290"/>
                  <a:pt x="2762" y="294"/>
                </a:cubicBezTo>
                <a:cubicBezTo>
                  <a:pt x="2764" y="298"/>
                  <a:pt x="2768" y="301"/>
                  <a:pt x="2771" y="302"/>
                </a:cubicBezTo>
                <a:cubicBezTo>
                  <a:pt x="2774" y="302"/>
                  <a:pt x="2775" y="299"/>
                  <a:pt x="2772" y="295"/>
                </a:cubicBezTo>
                <a:cubicBezTo>
                  <a:pt x="2770" y="291"/>
                  <a:pt x="2766" y="288"/>
                  <a:pt x="2763" y="287"/>
                </a:cubicBezTo>
                <a:close/>
                <a:moveTo>
                  <a:pt x="2745" y="285"/>
                </a:moveTo>
                <a:cubicBezTo>
                  <a:pt x="2742" y="285"/>
                  <a:pt x="2742" y="287"/>
                  <a:pt x="2744" y="291"/>
                </a:cubicBezTo>
                <a:cubicBezTo>
                  <a:pt x="2746" y="295"/>
                  <a:pt x="2751" y="299"/>
                  <a:pt x="2754" y="299"/>
                </a:cubicBezTo>
                <a:cubicBezTo>
                  <a:pt x="2757" y="300"/>
                  <a:pt x="2757" y="297"/>
                  <a:pt x="2755" y="293"/>
                </a:cubicBezTo>
                <a:cubicBezTo>
                  <a:pt x="2753" y="289"/>
                  <a:pt x="2748" y="285"/>
                  <a:pt x="2745" y="285"/>
                </a:cubicBezTo>
                <a:close/>
                <a:moveTo>
                  <a:pt x="2728" y="283"/>
                </a:moveTo>
                <a:cubicBezTo>
                  <a:pt x="2725" y="282"/>
                  <a:pt x="2724" y="285"/>
                  <a:pt x="2727" y="289"/>
                </a:cubicBezTo>
                <a:cubicBezTo>
                  <a:pt x="2729" y="293"/>
                  <a:pt x="2733" y="296"/>
                  <a:pt x="2736" y="297"/>
                </a:cubicBezTo>
                <a:cubicBezTo>
                  <a:pt x="2739" y="297"/>
                  <a:pt x="2740" y="294"/>
                  <a:pt x="2738" y="290"/>
                </a:cubicBezTo>
                <a:cubicBezTo>
                  <a:pt x="2735" y="286"/>
                  <a:pt x="2731" y="283"/>
                  <a:pt x="2728" y="283"/>
                </a:cubicBezTo>
                <a:close/>
                <a:moveTo>
                  <a:pt x="2709" y="287"/>
                </a:moveTo>
                <a:cubicBezTo>
                  <a:pt x="2712" y="290"/>
                  <a:pt x="2716" y="294"/>
                  <a:pt x="2719" y="294"/>
                </a:cubicBezTo>
                <a:cubicBezTo>
                  <a:pt x="2722" y="295"/>
                  <a:pt x="2723" y="292"/>
                  <a:pt x="2720" y="288"/>
                </a:cubicBezTo>
                <a:cubicBezTo>
                  <a:pt x="2718" y="284"/>
                  <a:pt x="2714" y="281"/>
                  <a:pt x="2711" y="280"/>
                </a:cubicBezTo>
                <a:cubicBezTo>
                  <a:pt x="2708" y="280"/>
                  <a:pt x="2707" y="283"/>
                  <a:pt x="2709" y="287"/>
                </a:cubicBezTo>
                <a:close/>
                <a:moveTo>
                  <a:pt x="2692" y="284"/>
                </a:moveTo>
                <a:cubicBezTo>
                  <a:pt x="2694" y="288"/>
                  <a:pt x="2698" y="292"/>
                  <a:pt x="2701" y="292"/>
                </a:cubicBezTo>
                <a:cubicBezTo>
                  <a:pt x="2704" y="292"/>
                  <a:pt x="2705" y="290"/>
                  <a:pt x="2703" y="286"/>
                </a:cubicBezTo>
                <a:cubicBezTo>
                  <a:pt x="2701" y="282"/>
                  <a:pt x="2696" y="278"/>
                  <a:pt x="2693" y="278"/>
                </a:cubicBezTo>
                <a:cubicBezTo>
                  <a:pt x="2690" y="277"/>
                  <a:pt x="2690" y="280"/>
                  <a:pt x="2692" y="284"/>
                </a:cubicBezTo>
                <a:close/>
                <a:moveTo>
                  <a:pt x="2676" y="276"/>
                </a:moveTo>
                <a:cubicBezTo>
                  <a:pt x="2673" y="275"/>
                  <a:pt x="2672" y="278"/>
                  <a:pt x="2674" y="282"/>
                </a:cubicBezTo>
                <a:cubicBezTo>
                  <a:pt x="2676" y="286"/>
                  <a:pt x="2681" y="289"/>
                  <a:pt x="2684" y="290"/>
                </a:cubicBezTo>
                <a:cubicBezTo>
                  <a:pt x="2687" y="290"/>
                  <a:pt x="2687" y="287"/>
                  <a:pt x="2685" y="283"/>
                </a:cubicBezTo>
                <a:cubicBezTo>
                  <a:pt x="2683" y="279"/>
                  <a:pt x="2679" y="276"/>
                  <a:pt x="2676" y="276"/>
                </a:cubicBezTo>
                <a:close/>
                <a:moveTo>
                  <a:pt x="2658" y="273"/>
                </a:moveTo>
                <a:cubicBezTo>
                  <a:pt x="2655" y="273"/>
                  <a:pt x="2654" y="276"/>
                  <a:pt x="2657" y="280"/>
                </a:cubicBezTo>
                <a:cubicBezTo>
                  <a:pt x="2659" y="284"/>
                  <a:pt x="2663" y="287"/>
                  <a:pt x="2666" y="287"/>
                </a:cubicBezTo>
                <a:cubicBezTo>
                  <a:pt x="2669" y="288"/>
                  <a:pt x="2670" y="285"/>
                  <a:pt x="2668" y="281"/>
                </a:cubicBezTo>
                <a:cubicBezTo>
                  <a:pt x="2666" y="277"/>
                  <a:pt x="2661" y="274"/>
                  <a:pt x="2658" y="273"/>
                </a:cubicBezTo>
                <a:close/>
                <a:moveTo>
                  <a:pt x="2641" y="271"/>
                </a:moveTo>
                <a:cubicBezTo>
                  <a:pt x="2638" y="271"/>
                  <a:pt x="2637" y="274"/>
                  <a:pt x="2639" y="277"/>
                </a:cubicBezTo>
                <a:cubicBezTo>
                  <a:pt x="2641" y="281"/>
                  <a:pt x="2645" y="285"/>
                  <a:pt x="2648" y="285"/>
                </a:cubicBezTo>
                <a:cubicBezTo>
                  <a:pt x="2652" y="286"/>
                  <a:pt x="2652" y="283"/>
                  <a:pt x="2650" y="279"/>
                </a:cubicBezTo>
                <a:cubicBezTo>
                  <a:pt x="2648" y="275"/>
                  <a:pt x="2644" y="271"/>
                  <a:pt x="2641" y="271"/>
                </a:cubicBezTo>
                <a:close/>
                <a:moveTo>
                  <a:pt x="2623" y="269"/>
                </a:moveTo>
                <a:cubicBezTo>
                  <a:pt x="2620" y="269"/>
                  <a:pt x="2619" y="271"/>
                  <a:pt x="2621" y="275"/>
                </a:cubicBezTo>
                <a:cubicBezTo>
                  <a:pt x="2623" y="279"/>
                  <a:pt x="2628" y="283"/>
                  <a:pt x="2631" y="283"/>
                </a:cubicBezTo>
                <a:cubicBezTo>
                  <a:pt x="2634" y="283"/>
                  <a:pt x="2635" y="281"/>
                  <a:pt x="2632" y="277"/>
                </a:cubicBezTo>
                <a:cubicBezTo>
                  <a:pt x="2630" y="273"/>
                  <a:pt x="2626" y="269"/>
                  <a:pt x="2623" y="269"/>
                </a:cubicBezTo>
                <a:close/>
                <a:moveTo>
                  <a:pt x="2605" y="267"/>
                </a:moveTo>
                <a:cubicBezTo>
                  <a:pt x="2602" y="266"/>
                  <a:pt x="2602" y="269"/>
                  <a:pt x="2604" y="273"/>
                </a:cubicBezTo>
                <a:cubicBezTo>
                  <a:pt x="2606" y="277"/>
                  <a:pt x="2610" y="281"/>
                  <a:pt x="2613" y="281"/>
                </a:cubicBezTo>
                <a:cubicBezTo>
                  <a:pt x="2616" y="281"/>
                  <a:pt x="2617" y="278"/>
                  <a:pt x="2615" y="274"/>
                </a:cubicBezTo>
                <a:cubicBezTo>
                  <a:pt x="2613" y="271"/>
                  <a:pt x="2609" y="267"/>
                  <a:pt x="2605" y="267"/>
                </a:cubicBezTo>
                <a:close/>
                <a:moveTo>
                  <a:pt x="2586" y="271"/>
                </a:moveTo>
                <a:cubicBezTo>
                  <a:pt x="2588" y="275"/>
                  <a:pt x="2592" y="278"/>
                  <a:pt x="2595" y="279"/>
                </a:cubicBezTo>
                <a:cubicBezTo>
                  <a:pt x="2598" y="279"/>
                  <a:pt x="2599" y="276"/>
                  <a:pt x="2597" y="272"/>
                </a:cubicBezTo>
                <a:cubicBezTo>
                  <a:pt x="2595" y="268"/>
                  <a:pt x="2591" y="265"/>
                  <a:pt x="2588" y="265"/>
                </a:cubicBezTo>
                <a:cubicBezTo>
                  <a:pt x="2585" y="264"/>
                  <a:pt x="2584" y="267"/>
                  <a:pt x="2586" y="271"/>
                </a:cubicBezTo>
                <a:close/>
                <a:moveTo>
                  <a:pt x="2568" y="269"/>
                </a:moveTo>
                <a:cubicBezTo>
                  <a:pt x="2570" y="273"/>
                  <a:pt x="2574" y="276"/>
                  <a:pt x="2577" y="277"/>
                </a:cubicBezTo>
                <a:cubicBezTo>
                  <a:pt x="2580" y="277"/>
                  <a:pt x="2581" y="274"/>
                  <a:pt x="2579" y="270"/>
                </a:cubicBezTo>
                <a:cubicBezTo>
                  <a:pt x="2577" y="266"/>
                  <a:pt x="2573" y="263"/>
                  <a:pt x="2570" y="263"/>
                </a:cubicBezTo>
                <a:cubicBezTo>
                  <a:pt x="2567" y="262"/>
                  <a:pt x="2566" y="265"/>
                  <a:pt x="2568" y="269"/>
                </a:cubicBezTo>
                <a:close/>
                <a:moveTo>
                  <a:pt x="2550" y="267"/>
                </a:moveTo>
                <a:cubicBezTo>
                  <a:pt x="2552" y="271"/>
                  <a:pt x="2556" y="274"/>
                  <a:pt x="2560" y="275"/>
                </a:cubicBezTo>
                <a:cubicBezTo>
                  <a:pt x="2563" y="275"/>
                  <a:pt x="2564" y="272"/>
                  <a:pt x="2562" y="268"/>
                </a:cubicBezTo>
                <a:cubicBezTo>
                  <a:pt x="2560" y="264"/>
                  <a:pt x="2555" y="261"/>
                  <a:pt x="2552" y="261"/>
                </a:cubicBezTo>
                <a:cubicBezTo>
                  <a:pt x="2549" y="260"/>
                  <a:pt x="2548" y="263"/>
                  <a:pt x="2550" y="267"/>
                </a:cubicBezTo>
                <a:close/>
                <a:moveTo>
                  <a:pt x="2532" y="265"/>
                </a:moveTo>
                <a:cubicBezTo>
                  <a:pt x="2534" y="269"/>
                  <a:pt x="2539" y="272"/>
                  <a:pt x="2542" y="273"/>
                </a:cubicBezTo>
                <a:cubicBezTo>
                  <a:pt x="2545" y="273"/>
                  <a:pt x="2546" y="270"/>
                  <a:pt x="2544" y="266"/>
                </a:cubicBezTo>
                <a:cubicBezTo>
                  <a:pt x="2542" y="262"/>
                  <a:pt x="2538" y="259"/>
                  <a:pt x="2535" y="259"/>
                </a:cubicBezTo>
                <a:cubicBezTo>
                  <a:pt x="2531" y="258"/>
                  <a:pt x="2531" y="261"/>
                  <a:pt x="2532" y="265"/>
                </a:cubicBezTo>
                <a:close/>
                <a:moveTo>
                  <a:pt x="2517" y="257"/>
                </a:moveTo>
                <a:cubicBezTo>
                  <a:pt x="2514" y="256"/>
                  <a:pt x="2513" y="259"/>
                  <a:pt x="2515" y="263"/>
                </a:cubicBezTo>
                <a:cubicBezTo>
                  <a:pt x="2516" y="267"/>
                  <a:pt x="2521" y="270"/>
                  <a:pt x="2524" y="271"/>
                </a:cubicBezTo>
                <a:cubicBezTo>
                  <a:pt x="2527" y="271"/>
                  <a:pt x="2528" y="268"/>
                  <a:pt x="2526" y="264"/>
                </a:cubicBezTo>
                <a:cubicBezTo>
                  <a:pt x="2524" y="260"/>
                  <a:pt x="2520" y="257"/>
                  <a:pt x="2517" y="257"/>
                </a:cubicBezTo>
                <a:close/>
                <a:moveTo>
                  <a:pt x="2499" y="255"/>
                </a:moveTo>
                <a:cubicBezTo>
                  <a:pt x="2496" y="254"/>
                  <a:pt x="2495" y="257"/>
                  <a:pt x="2497" y="261"/>
                </a:cubicBezTo>
                <a:cubicBezTo>
                  <a:pt x="2499" y="265"/>
                  <a:pt x="2503" y="268"/>
                  <a:pt x="2506" y="269"/>
                </a:cubicBezTo>
                <a:cubicBezTo>
                  <a:pt x="2509" y="269"/>
                  <a:pt x="2510" y="266"/>
                  <a:pt x="2508" y="262"/>
                </a:cubicBezTo>
                <a:cubicBezTo>
                  <a:pt x="2506" y="258"/>
                  <a:pt x="2502" y="255"/>
                  <a:pt x="2499" y="255"/>
                </a:cubicBezTo>
                <a:close/>
                <a:moveTo>
                  <a:pt x="2481" y="253"/>
                </a:moveTo>
                <a:cubicBezTo>
                  <a:pt x="2478" y="253"/>
                  <a:pt x="2477" y="255"/>
                  <a:pt x="2479" y="259"/>
                </a:cubicBezTo>
                <a:cubicBezTo>
                  <a:pt x="2481" y="263"/>
                  <a:pt x="2485" y="267"/>
                  <a:pt x="2488" y="267"/>
                </a:cubicBezTo>
                <a:cubicBezTo>
                  <a:pt x="2491" y="267"/>
                  <a:pt x="2492" y="264"/>
                  <a:pt x="2490" y="260"/>
                </a:cubicBezTo>
                <a:cubicBezTo>
                  <a:pt x="2488" y="257"/>
                  <a:pt x="2484" y="253"/>
                  <a:pt x="2481" y="253"/>
                </a:cubicBezTo>
                <a:close/>
                <a:moveTo>
                  <a:pt x="2463" y="251"/>
                </a:moveTo>
                <a:cubicBezTo>
                  <a:pt x="2460" y="251"/>
                  <a:pt x="2459" y="254"/>
                  <a:pt x="2461" y="257"/>
                </a:cubicBezTo>
                <a:cubicBezTo>
                  <a:pt x="2462" y="261"/>
                  <a:pt x="2466" y="265"/>
                  <a:pt x="2470" y="265"/>
                </a:cubicBezTo>
                <a:cubicBezTo>
                  <a:pt x="2473" y="265"/>
                  <a:pt x="2474" y="262"/>
                  <a:pt x="2472" y="259"/>
                </a:cubicBezTo>
                <a:cubicBezTo>
                  <a:pt x="2470" y="255"/>
                  <a:pt x="2466" y="251"/>
                  <a:pt x="2463" y="251"/>
                </a:cubicBezTo>
                <a:close/>
                <a:moveTo>
                  <a:pt x="2445" y="249"/>
                </a:moveTo>
                <a:cubicBezTo>
                  <a:pt x="2442" y="249"/>
                  <a:pt x="2441" y="252"/>
                  <a:pt x="2443" y="256"/>
                </a:cubicBezTo>
                <a:cubicBezTo>
                  <a:pt x="2444" y="260"/>
                  <a:pt x="2448" y="263"/>
                  <a:pt x="2452" y="263"/>
                </a:cubicBezTo>
                <a:cubicBezTo>
                  <a:pt x="2455" y="264"/>
                  <a:pt x="2456" y="261"/>
                  <a:pt x="2454" y="257"/>
                </a:cubicBezTo>
                <a:cubicBezTo>
                  <a:pt x="2452" y="253"/>
                  <a:pt x="2448" y="250"/>
                  <a:pt x="2445" y="249"/>
                </a:cubicBezTo>
                <a:close/>
                <a:moveTo>
                  <a:pt x="2425" y="254"/>
                </a:moveTo>
                <a:cubicBezTo>
                  <a:pt x="2426" y="258"/>
                  <a:pt x="2430" y="261"/>
                  <a:pt x="2433" y="262"/>
                </a:cubicBezTo>
                <a:cubicBezTo>
                  <a:pt x="2437" y="262"/>
                  <a:pt x="2438" y="259"/>
                  <a:pt x="2436" y="255"/>
                </a:cubicBezTo>
                <a:cubicBezTo>
                  <a:pt x="2434" y="251"/>
                  <a:pt x="2430" y="248"/>
                  <a:pt x="2427" y="248"/>
                </a:cubicBezTo>
                <a:cubicBezTo>
                  <a:pt x="2424" y="247"/>
                  <a:pt x="2423" y="250"/>
                  <a:pt x="2425" y="254"/>
                </a:cubicBezTo>
                <a:close/>
                <a:moveTo>
                  <a:pt x="2406" y="252"/>
                </a:moveTo>
                <a:cubicBezTo>
                  <a:pt x="2408" y="256"/>
                  <a:pt x="2412" y="260"/>
                  <a:pt x="2415" y="260"/>
                </a:cubicBezTo>
                <a:cubicBezTo>
                  <a:pt x="2418" y="260"/>
                  <a:pt x="2420" y="257"/>
                  <a:pt x="2418" y="253"/>
                </a:cubicBezTo>
                <a:cubicBezTo>
                  <a:pt x="2416" y="250"/>
                  <a:pt x="2412" y="246"/>
                  <a:pt x="2409" y="246"/>
                </a:cubicBezTo>
                <a:cubicBezTo>
                  <a:pt x="2406" y="246"/>
                  <a:pt x="2405" y="248"/>
                  <a:pt x="2406" y="252"/>
                </a:cubicBezTo>
                <a:close/>
                <a:moveTo>
                  <a:pt x="2388" y="251"/>
                </a:moveTo>
                <a:cubicBezTo>
                  <a:pt x="2390" y="254"/>
                  <a:pt x="2394" y="258"/>
                  <a:pt x="2397" y="258"/>
                </a:cubicBezTo>
                <a:cubicBezTo>
                  <a:pt x="2400" y="258"/>
                  <a:pt x="2401" y="256"/>
                  <a:pt x="2400" y="252"/>
                </a:cubicBezTo>
                <a:cubicBezTo>
                  <a:pt x="2398" y="248"/>
                  <a:pt x="2394" y="245"/>
                  <a:pt x="2391" y="244"/>
                </a:cubicBezTo>
                <a:cubicBezTo>
                  <a:pt x="2388" y="244"/>
                  <a:pt x="2387" y="247"/>
                  <a:pt x="2388" y="251"/>
                </a:cubicBezTo>
                <a:close/>
                <a:moveTo>
                  <a:pt x="2373" y="243"/>
                </a:moveTo>
                <a:cubicBezTo>
                  <a:pt x="2370" y="242"/>
                  <a:pt x="2369" y="245"/>
                  <a:pt x="2370" y="249"/>
                </a:cubicBezTo>
                <a:cubicBezTo>
                  <a:pt x="2372" y="253"/>
                  <a:pt x="2376" y="256"/>
                  <a:pt x="2379" y="256"/>
                </a:cubicBezTo>
                <a:cubicBezTo>
                  <a:pt x="2382" y="257"/>
                  <a:pt x="2383" y="254"/>
                  <a:pt x="2382" y="250"/>
                </a:cubicBezTo>
                <a:cubicBezTo>
                  <a:pt x="2380" y="246"/>
                  <a:pt x="2376" y="243"/>
                  <a:pt x="2373" y="243"/>
                </a:cubicBezTo>
                <a:close/>
                <a:moveTo>
                  <a:pt x="2355" y="241"/>
                </a:moveTo>
                <a:cubicBezTo>
                  <a:pt x="2352" y="241"/>
                  <a:pt x="2350" y="244"/>
                  <a:pt x="2352" y="247"/>
                </a:cubicBezTo>
                <a:cubicBezTo>
                  <a:pt x="2354" y="251"/>
                  <a:pt x="2357" y="255"/>
                  <a:pt x="2361" y="255"/>
                </a:cubicBezTo>
                <a:cubicBezTo>
                  <a:pt x="2364" y="255"/>
                  <a:pt x="2365" y="252"/>
                  <a:pt x="2363" y="248"/>
                </a:cubicBezTo>
                <a:cubicBezTo>
                  <a:pt x="2362" y="245"/>
                  <a:pt x="2358" y="241"/>
                  <a:pt x="2355" y="241"/>
                </a:cubicBezTo>
                <a:close/>
                <a:moveTo>
                  <a:pt x="2334" y="246"/>
                </a:moveTo>
                <a:cubicBezTo>
                  <a:pt x="2335" y="250"/>
                  <a:pt x="2339" y="253"/>
                  <a:pt x="2342" y="253"/>
                </a:cubicBezTo>
                <a:cubicBezTo>
                  <a:pt x="2346" y="254"/>
                  <a:pt x="2347" y="251"/>
                  <a:pt x="2345" y="247"/>
                </a:cubicBezTo>
                <a:cubicBezTo>
                  <a:pt x="2344" y="243"/>
                  <a:pt x="2340" y="240"/>
                  <a:pt x="2337" y="240"/>
                </a:cubicBezTo>
                <a:cubicBezTo>
                  <a:pt x="2334" y="239"/>
                  <a:pt x="2332" y="242"/>
                  <a:pt x="2334" y="246"/>
                </a:cubicBezTo>
                <a:close/>
                <a:moveTo>
                  <a:pt x="2318" y="238"/>
                </a:moveTo>
                <a:cubicBezTo>
                  <a:pt x="2315" y="238"/>
                  <a:pt x="2314" y="241"/>
                  <a:pt x="2316" y="244"/>
                </a:cubicBezTo>
                <a:cubicBezTo>
                  <a:pt x="2317" y="248"/>
                  <a:pt x="2321" y="252"/>
                  <a:pt x="2324" y="252"/>
                </a:cubicBezTo>
                <a:cubicBezTo>
                  <a:pt x="2327" y="252"/>
                  <a:pt x="2329" y="249"/>
                  <a:pt x="2327" y="245"/>
                </a:cubicBezTo>
                <a:cubicBezTo>
                  <a:pt x="2325" y="242"/>
                  <a:pt x="2322" y="238"/>
                  <a:pt x="2318" y="238"/>
                </a:cubicBezTo>
                <a:close/>
                <a:moveTo>
                  <a:pt x="2300" y="237"/>
                </a:moveTo>
                <a:cubicBezTo>
                  <a:pt x="2297" y="236"/>
                  <a:pt x="2296" y="239"/>
                  <a:pt x="2297" y="243"/>
                </a:cubicBezTo>
                <a:cubicBezTo>
                  <a:pt x="2299" y="247"/>
                  <a:pt x="2302" y="250"/>
                  <a:pt x="2306" y="250"/>
                </a:cubicBezTo>
                <a:cubicBezTo>
                  <a:pt x="2309" y="251"/>
                  <a:pt x="2310" y="248"/>
                  <a:pt x="2309" y="244"/>
                </a:cubicBezTo>
                <a:cubicBezTo>
                  <a:pt x="2307" y="240"/>
                  <a:pt x="2303" y="237"/>
                  <a:pt x="2300" y="237"/>
                </a:cubicBezTo>
                <a:close/>
                <a:moveTo>
                  <a:pt x="2282" y="235"/>
                </a:moveTo>
                <a:cubicBezTo>
                  <a:pt x="2279" y="235"/>
                  <a:pt x="2277" y="238"/>
                  <a:pt x="2279" y="242"/>
                </a:cubicBezTo>
                <a:cubicBezTo>
                  <a:pt x="2280" y="245"/>
                  <a:pt x="2284" y="249"/>
                  <a:pt x="2287" y="249"/>
                </a:cubicBezTo>
                <a:cubicBezTo>
                  <a:pt x="2290" y="249"/>
                  <a:pt x="2292" y="246"/>
                  <a:pt x="2290" y="243"/>
                </a:cubicBezTo>
                <a:cubicBezTo>
                  <a:pt x="2289" y="239"/>
                  <a:pt x="2285" y="235"/>
                  <a:pt x="2282" y="235"/>
                </a:cubicBezTo>
                <a:close/>
                <a:moveTo>
                  <a:pt x="2264" y="234"/>
                </a:moveTo>
                <a:cubicBezTo>
                  <a:pt x="2261" y="234"/>
                  <a:pt x="2259" y="237"/>
                  <a:pt x="2261" y="240"/>
                </a:cubicBezTo>
                <a:cubicBezTo>
                  <a:pt x="2262" y="244"/>
                  <a:pt x="2266" y="247"/>
                  <a:pt x="2269" y="248"/>
                </a:cubicBezTo>
                <a:cubicBezTo>
                  <a:pt x="2272" y="248"/>
                  <a:pt x="2274" y="245"/>
                  <a:pt x="2272" y="241"/>
                </a:cubicBezTo>
                <a:cubicBezTo>
                  <a:pt x="2271" y="237"/>
                  <a:pt x="2267" y="234"/>
                  <a:pt x="2264" y="234"/>
                </a:cubicBezTo>
                <a:close/>
                <a:moveTo>
                  <a:pt x="2246" y="233"/>
                </a:moveTo>
                <a:cubicBezTo>
                  <a:pt x="2242" y="232"/>
                  <a:pt x="2241" y="235"/>
                  <a:pt x="2242" y="239"/>
                </a:cubicBezTo>
                <a:cubicBezTo>
                  <a:pt x="2244" y="243"/>
                  <a:pt x="2247" y="246"/>
                  <a:pt x="2250" y="246"/>
                </a:cubicBezTo>
                <a:cubicBezTo>
                  <a:pt x="2254" y="247"/>
                  <a:pt x="2255" y="244"/>
                  <a:pt x="2254" y="240"/>
                </a:cubicBezTo>
                <a:cubicBezTo>
                  <a:pt x="2252" y="236"/>
                  <a:pt x="2249" y="233"/>
                  <a:pt x="2246" y="233"/>
                </a:cubicBezTo>
                <a:close/>
                <a:moveTo>
                  <a:pt x="2227" y="231"/>
                </a:moveTo>
                <a:cubicBezTo>
                  <a:pt x="2224" y="231"/>
                  <a:pt x="2223" y="234"/>
                  <a:pt x="2224" y="238"/>
                </a:cubicBezTo>
                <a:cubicBezTo>
                  <a:pt x="2225" y="242"/>
                  <a:pt x="2229" y="245"/>
                  <a:pt x="2232" y="245"/>
                </a:cubicBezTo>
                <a:cubicBezTo>
                  <a:pt x="2235" y="245"/>
                  <a:pt x="2237" y="242"/>
                  <a:pt x="2235" y="239"/>
                </a:cubicBezTo>
                <a:cubicBezTo>
                  <a:pt x="2234" y="235"/>
                  <a:pt x="2230" y="231"/>
                  <a:pt x="2227" y="231"/>
                </a:cubicBezTo>
                <a:close/>
                <a:moveTo>
                  <a:pt x="2214" y="244"/>
                </a:moveTo>
                <a:cubicBezTo>
                  <a:pt x="2217" y="244"/>
                  <a:pt x="2218" y="241"/>
                  <a:pt x="2217" y="237"/>
                </a:cubicBezTo>
                <a:cubicBezTo>
                  <a:pt x="2216" y="234"/>
                  <a:pt x="2212" y="230"/>
                  <a:pt x="2209" y="230"/>
                </a:cubicBezTo>
                <a:cubicBezTo>
                  <a:pt x="2206" y="230"/>
                  <a:pt x="2204" y="233"/>
                  <a:pt x="2205" y="237"/>
                </a:cubicBezTo>
                <a:cubicBezTo>
                  <a:pt x="2207" y="240"/>
                  <a:pt x="2210" y="244"/>
                  <a:pt x="2214" y="244"/>
                </a:cubicBezTo>
                <a:close/>
                <a:moveTo>
                  <a:pt x="2191" y="229"/>
                </a:moveTo>
                <a:cubicBezTo>
                  <a:pt x="2187" y="229"/>
                  <a:pt x="2186" y="232"/>
                  <a:pt x="2187" y="235"/>
                </a:cubicBezTo>
                <a:cubicBezTo>
                  <a:pt x="2188" y="239"/>
                  <a:pt x="2192" y="242"/>
                  <a:pt x="2195" y="243"/>
                </a:cubicBezTo>
                <a:cubicBezTo>
                  <a:pt x="2198" y="243"/>
                  <a:pt x="2200" y="240"/>
                  <a:pt x="2199" y="236"/>
                </a:cubicBezTo>
                <a:cubicBezTo>
                  <a:pt x="2197" y="232"/>
                  <a:pt x="2194" y="229"/>
                  <a:pt x="2191" y="229"/>
                </a:cubicBezTo>
                <a:close/>
                <a:moveTo>
                  <a:pt x="2172" y="228"/>
                </a:moveTo>
                <a:cubicBezTo>
                  <a:pt x="2169" y="228"/>
                  <a:pt x="2167" y="230"/>
                  <a:pt x="2169" y="234"/>
                </a:cubicBezTo>
                <a:cubicBezTo>
                  <a:pt x="2170" y="238"/>
                  <a:pt x="2173" y="241"/>
                  <a:pt x="2177" y="241"/>
                </a:cubicBezTo>
                <a:cubicBezTo>
                  <a:pt x="2180" y="242"/>
                  <a:pt x="2181" y="239"/>
                  <a:pt x="2180" y="235"/>
                </a:cubicBezTo>
                <a:cubicBezTo>
                  <a:pt x="2179" y="231"/>
                  <a:pt x="2175" y="228"/>
                  <a:pt x="2172" y="228"/>
                </a:cubicBezTo>
                <a:close/>
                <a:moveTo>
                  <a:pt x="2154" y="227"/>
                </a:moveTo>
                <a:cubicBezTo>
                  <a:pt x="2151" y="226"/>
                  <a:pt x="2149" y="229"/>
                  <a:pt x="2150" y="233"/>
                </a:cubicBezTo>
                <a:cubicBezTo>
                  <a:pt x="2151" y="237"/>
                  <a:pt x="2155" y="240"/>
                  <a:pt x="2158" y="240"/>
                </a:cubicBezTo>
                <a:cubicBezTo>
                  <a:pt x="2161" y="241"/>
                  <a:pt x="2163" y="238"/>
                  <a:pt x="2162" y="234"/>
                </a:cubicBezTo>
                <a:cubicBezTo>
                  <a:pt x="2160" y="230"/>
                  <a:pt x="2157" y="227"/>
                  <a:pt x="2154" y="227"/>
                </a:cubicBezTo>
                <a:close/>
                <a:moveTo>
                  <a:pt x="2135" y="226"/>
                </a:moveTo>
                <a:cubicBezTo>
                  <a:pt x="2132" y="225"/>
                  <a:pt x="2130" y="228"/>
                  <a:pt x="2132" y="232"/>
                </a:cubicBezTo>
                <a:cubicBezTo>
                  <a:pt x="2133" y="236"/>
                  <a:pt x="2136" y="239"/>
                  <a:pt x="2139" y="239"/>
                </a:cubicBezTo>
                <a:cubicBezTo>
                  <a:pt x="2143" y="240"/>
                  <a:pt x="2144" y="237"/>
                  <a:pt x="2143" y="233"/>
                </a:cubicBezTo>
                <a:cubicBezTo>
                  <a:pt x="2142" y="229"/>
                  <a:pt x="2139" y="226"/>
                  <a:pt x="2135" y="226"/>
                </a:cubicBezTo>
                <a:close/>
                <a:moveTo>
                  <a:pt x="2117" y="225"/>
                </a:moveTo>
                <a:cubicBezTo>
                  <a:pt x="2114" y="224"/>
                  <a:pt x="2112" y="227"/>
                  <a:pt x="2113" y="231"/>
                </a:cubicBezTo>
                <a:cubicBezTo>
                  <a:pt x="2114" y="235"/>
                  <a:pt x="2118" y="238"/>
                  <a:pt x="2121" y="238"/>
                </a:cubicBezTo>
                <a:cubicBezTo>
                  <a:pt x="2124" y="239"/>
                  <a:pt x="2126" y="236"/>
                  <a:pt x="2125" y="232"/>
                </a:cubicBezTo>
                <a:cubicBezTo>
                  <a:pt x="2124" y="228"/>
                  <a:pt x="2120" y="225"/>
                  <a:pt x="2117" y="225"/>
                </a:cubicBezTo>
                <a:close/>
                <a:moveTo>
                  <a:pt x="2094" y="230"/>
                </a:moveTo>
                <a:cubicBezTo>
                  <a:pt x="2095" y="234"/>
                  <a:pt x="2099" y="237"/>
                  <a:pt x="2102" y="237"/>
                </a:cubicBezTo>
                <a:cubicBezTo>
                  <a:pt x="2105" y="238"/>
                  <a:pt x="2107" y="235"/>
                  <a:pt x="2106" y="231"/>
                </a:cubicBezTo>
                <a:cubicBezTo>
                  <a:pt x="2105" y="227"/>
                  <a:pt x="2102" y="224"/>
                  <a:pt x="2098" y="224"/>
                </a:cubicBezTo>
                <a:cubicBezTo>
                  <a:pt x="2095" y="224"/>
                  <a:pt x="2093" y="226"/>
                  <a:pt x="2094" y="230"/>
                </a:cubicBezTo>
                <a:close/>
                <a:moveTo>
                  <a:pt x="2080" y="223"/>
                </a:moveTo>
                <a:cubicBezTo>
                  <a:pt x="2077" y="223"/>
                  <a:pt x="2075" y="226"/>
                  <a:pt x="2076" y="229"/>
                </a:cubicBezTo>
                <a:cubicBezTo>
                  <a:pt x="2077" y="233"/>
                  <a:pt x="2080" y="236"/>
                  <a:pt x="2084" y="236"/>
                </a:cubicBezTo>
                <a:cubicBezTo>
                  <a:pt x="2087" y="237"/>
                  <a:pt x="2089" y="234"/>
                  <a:pt x="2088" y="230"/>
                </a:cubicBezTo>
                <a:cubicBezTo>
                  <a:pt x="2087" y="226"/>
                  <a:pt x="2083" y="223"/>
                  <a:pt x="2080" y="223"/>
                </a:cubicBezTo>
                <a:close/>
                <a:moveTo>
                  <a:pt x="2061" y="222"/>
                </a:moveTo>
                <a:cubicBezTo>
                  <a:pt x="2058" y="222"/>
                  <a:pt x="2056" y="225"/>
                  <a:pt x="2057" y="228"/>
                </a:cubicBezTo>
                <a:cubicBezTo>
                  <a:pt x="2058" y="232"/>
                  <a:pt x="2062" y="235"/>
                  <a:pt x="2065" y="236"/>
                </a:cubicBezTo>
                <a:cubicBezTo>
                  <a:pt x="2068" y="236"/>
                  <a:pt x="2070" y="233"/>
                  <a:pt x="2069" y="229"/>
                </a:cubicBezTo>
                <a:cubicBezTo>
                  <a:pt x="2068" y="225"/>
                  <a:pt x="2065" y="222"/>
                  <a:pt x="2061" y="222"/>
                </a:cubicBezTo>
                <a:close/>
                <a:moveTo>
                  <a:pt x="2043" y="221"/>
                </a:moveTo>
                <a:cubicBezTo>
                  <a:pt x="2040" y="221"/>
                  <a:pt x="2038" y="224"/>
                  <a:pt x="2039" y="228"/>
                </a:cubicBezTo>
                <a:cubicBezTo>
                  <a:pt x="2040" y="231"/>
                  <a:pt x="2043" y="235"/>
                  <a:pt x="2046" y="235"/>
                </a:cubicBezTo>
                <a:cubicBezTo>
                  <a:pt x="2049" y="235"/>
                  <a:pt x="2051" y="232"/>
                  <a:pt x="2050" y="228"/>
                </a:cubicBezTo>
                <a:cubicBezTo>
                  <a:pt x="2049" y="224"/>
                  <a:pt x="2046" y="221"/>
                  <a:pt x="2043" y="221"/>
                </a:cubicBezTo>
                <a:close/>
                <a:moveTo>
                  <a:pt x="2024" y="220"/>
                </a:moveTo>
                <a:cubicBezTo>
                  <a:pt x="2021" y="220"/>
                  <a:pt x="2019" y="223"/>
                  <a:pt x="2020" y="227"/>
                </a:cubicBezTo>
                <a:cubicBezTo>
                  <a:pt x="2021" y="231"/>
                  <a:pt x="2024" y="234"/>
                  <a:pt x="2028" y="234"/>
                </a:cubicBezTo>
                <a:cubicBezTo>
                  <a:pt x="2031" y="234"/>
                  <a:pt x="2033" y="231"/>
                  <a:pt x="2032" y="227"/>
                </a:cubicBezTo>
                <a:cubicBezTo>
                  <a:pt x="2031" y="224"/>
                  <a:pt x="2028" y="220"/>
                  <a:pt x="2024" y="220"/>
                </a:cubicBezTo>
                <a:close/>
                <a:moveTo>
                  <a:pt x="2001" y="226"/>
                </a:moveTo>
                <a:cubicBezTo>
                  <a:pt x="2002" y="230"/>
                  <a:pt x="2006" y="233"/>
                  <a:pt x="2009" y="233"/>
                </a:cubicBezTo>
                <a:cubicBezTo>
                  <a:pt x="2012" y="233"/>
                  <a:pt x="2014" y="230"/>
                  <a:pt x="2013" y="227"/>
                </a:cubicBezTo>
                <a:cubicBezTo>
                  <a:pt x="2012" y="223"/>
                  <a:pt x="2009" y="220"/>
                  <a:pt x="2006" y="220"/>
                </a:cubicBezTo>
                <a:cubicBezTo>
                  <a:pt x="2003" y="220"/>
                  <a:pt x="2001" y="222"/>
                  <a:pt x="2001" y="226"/>
                </a:cubicBezTo>
                <a:close/>
                <a:moveTo>
                  <a:pt x="1987" y="219"/>
                </a:moveTo>
                <a:cubicBezTo>
                  <a:pt x="1984" y="219"/>
                  <a:pt x="1982" y="222"/>
                  <a:pt x="1983" y="226"/>
                </a:cubicBezTo>
                <a:cubicBezTo>
                  <a:pt x="1984" y="229"/>
                  <a:pt x="1987" y="232"/>
                  <a:pt x="1990" y="233"/>
                </a:cubicBezTo>
                <a:cubicBezTo>
                  <a:pt x="1993" y="233"/>
                  <a:pt x="1995" y="230"/>
                  <a:pt x="1995" y="226"/>
                </a:cubicBezTo>
                <a:cubicBezTo>
                  <a:pt x="1994" y="222"/>
                  <a:pt x="1991" y="219"/>
                  <a:pt x="1987" y="219"/>
                </a:cubicBezTo>
                <a:close/>
                <a:moveTo>
                  <a:pt x="1969" y="218"/>
                </a:moveTo>
                <a:cubicBezTo>
                  <a:pt x="1965" y="218"/>
                  <a:pt x="1963" y="221"/>
                  <a:pt x="1964" y="225"/>
                </a:cubicBezTo>
                <a:cubicBezTo>
                  <a:pt x="1965" y="229"/>
                  <a:pt x="1968" y="232"/>
                  <a:pt x="1971" y="232"/>
                </a:cubicBezTo>
                <a:cubicBezTo>
                  <a:pt x="1975" y="232"/>
                  <a:pt x="1977" y="229"/>
                  <a:pt x="1976" y="225"/>
                </a:cubicBezTo>
                <a:cubicBezTo>
                  <a:pt x="1975" y="222"/>
                  <a:pt x="1972" y="218"/>
                  <a:pt x="1969" y="218"/>
                </a:cubicBezTo>
                <a:close/>
                <a:moveTo>
                  <a:pt x="1950" y="218"/>
                </a:moveTo>
                <a:cubicBezTo>
                  <a:pt x="1947" y="218"/>
                  <a:pt x="1945" y="221"/>
                  <a:pt x="1945" y="224"/>
                </a:cubicBezTo>
                <a:cubicBezTo>
                  <a:pt x="1946" y="228"/>
                  <a:pt x="1949" y="231"/>
                  <a:pt x="1953" y="231"/>
                </a:cubicBezTo>
                <a:cubicBezTo>
                  <a:pt x="1956" y="231"/>
                  <a:pt x="1958" y="228"/>
                  <a:pt x="1957" y="225"/>
                </a:cubicBezTo>
                <a:cubicBezTo>
                  <a:pt x="1957" y="221"/>
                  <a:pt x="1953" y="218"/>
                  <a:pt x="1950" y="218"/>
                </a:cubicBezTo>
                <a:close/>
                <a:moveTo>
                  <a:pt x="1931" y="217"/>
                </a:moveTo>
                <a:cubicBezTo>
                  <a:pt x="1928" y="217"/>
                  <a:pt x="1926" y="220"/>
                  <a:pt x="1927" y="224"/>
                </a:cubicBezTo>
                <a:cubicBezTo>
                  <a:pt x="1927" y="228"/>
                  <a:pt x="1931" y="231"/>
                  <a:pt x="1934" y="231"/>
                </a:cubicBezTo>
                <a:cubicBezTo>
                  <a:pt x="1937" y="231"/>
                  <a:pt x="1939" y="228"/>
                  <a:pt x="1939" y="224"/>
                </a:cubicBezTo>
                <a:cubicBezTo>
                  <a:pt x="1938" y="220"/>
                  <a:pt x="1935" y="217"/>
                  <a:pt x="1931" y="217"/>
                </a:cubicBezTo>
                <a:close/>
                <a:moveTo>
                  <a:pt x="1913" y="217"/>
                </a:moveTo>
                <a:cubicBezTo>
                  <a:pt x="1910" y="217"/>
                  <a:pt x="1907" y="220"/>
                  <a:pt x="1908" y="223"/>
                </a:cubicBezTo>
                <a:cubicBezTo>
                  <a:pt x="1909" y="227"/>
                  <a:pt x="1912" y="230"/>
                  <a:pt x="1915" y="230"/>
                </a:cubicBezTo>
                <a:cubicBezTo>
                  <a:pt x="1918" y="230"/>
                  <a:pt x="1920" y="227"/>
                  <a:pt x="1920" y="224"/>
                </a:cubicBezTo>
                <a:cubicBezTo>
                  <a:pt x="1919" y="220"/>
                  <a:pt x="1916" y="217"/>
                  <a:pt x="1913" y="217"/>
                </a:cubicBezTo>
                <a:close/>
                <a:moveTo>
                  <a:pt x="1889" y="223"/>
                </a:moveTo>
                <a:cubicBezTo>
                  <a:pt x="1890" y="227"/>
                  <a:pt x="1893" y="230"/>
                  <a:pt x="1896" y="230"/>
                </a:cubicBezTo>
                <a:cubicBezTo>
                  <a:pt x="1899" y="230"/>
                  <a:pt x="1902" y="227"/>
                  <a:pt x="1901" y="223"/>
                </a:cubicBezTo>
                <a:cubicBezTo>
                  <a:pt x="1901" y="219"/>
                  <a:pt x="1897" y="216"/>
                  <a:pt x="1894" y="216"/>
                </a:cubicBezTo>
                <a:cubicBezTo>
                  <a:pt x="1891" y="216"/>
                  <a:pt x="1889" y="219"/>
                  <a:pt x="1889" y="223"/>
                </a:cubicBezTo>
                <a:close/>
                <a:moveTo>
                  <a:pt x="1876" y="216"/>
                </a:moveTo>
                <a:cubicBezTo>
                  <a:pt x="1872" y="216"/>
                  <a:pt x="1870" y="219"/>
                  <a:pt x="1871" y="223"/>
                </a:cubicBezTo>
                <a:cubicBezTo>
                  <a:pt x="1871" y="226"/>
                  <a:pt x="1874" y="229"/>
                  <a:pt x="1877" y="229"/>
                </a:cubicBezTo>
                <a:cubicBezTo>
                  <a:pt x="1881" y="230"/>
                  <a:pt x="1883" y="227"/>
                  <a:pt x="1882" y="223"/>
                </a:cubicBezTo>
                <a:cubicBezTo>
                  <a:pt x="1882" y="219"/>
                  <a:pt x="1879" y="216"/>
                  <a:pt x="1876" y="216"/>
                </a:cubicBezTo>
                <a:close/>
                <a:moveTo>
                  <a:pt x="1857" y="216"/>
                </a:moveTo>
                <a:cubicBezTo>
                  <a:pt x="1854" y="216"/>
                  <a:pt x="1851" y="218"/>
                  <a:pt x="1852" y="222"/>
                </a:cubicBezTo>
                <a:cubicBezTo>
                  <a:pt x="1852" y="226"/>
                  <a:pt x="1855" y="229"/>
                  <a:pt x="1859" y="229"/>
                </a:cubicBezTo>
                <a:cubicBezTo>
                  <a:pt x="1862" y="229"/>
                  <a:pt x="1864" y="226"/>
                  <a:pt x="1864" y="222"/>
                </a:cubicBezTo>
                <a:cubicBezTo>
                  <a:pt x="1863" y="219"/>
                  <a:pt x="1860" y="216"/>
                  <a:pt x="1857" y="216"/>
                </a:cubicBezTo>
                <a:close/>
                <a:moveTo>
                  <a:pt x="1838" y="215"/>
                </a:moveTo>
                <a:cubicBezTo>
                  <a:pt x="1835" y="215"/>
                  <a:pt x="1833" y="218"/>
                  <a:pt x="1833" y="222"/>
                </a:cubicBezTo>
                <a:cubicBezTo>
                  <a:pt x="1834" y="226"/>
                  <a:pt x="1836" y="229"/>
                  <a:pt x="1840" y="229"/>
                </a:cubicBezTo>
                <a:cubicBezTo>
                  <a:pt x="1843" y="229"/>
                  <a:pt x="1845" y="226"/>
                  <a:pt x="1845" y="222"/>
                </a:cubicBezTo>
                <a:cubicBezTo>
                  <a:pt x="1844" y="218"/>
                  <a:pt x="1841" y="215"/>
                  <a:pt x="1838" y="215"/>
                </a:cubicBezTo>
                <a:close/>
                <a:moveTo>
                  <a:pt x="1820" y="215"/>
                </a:moveTo>
                <a:cubicBezTo>
                  <a:pt x="1816" y="215"/>
                  <a:pt x="1814" y="218"/>
                  <a:pt x="1814" y="222"/>
                </a:cubicBezTo>
                <a:cubicBezTo>
                  <a:pt x="1815" y="225"/>
                  <a:pt x="1818" y="229"/>
                  <a:pt x="1821" y="229"/>
                </a:cubicBezTo>
                <a:cubicBezTo>
                  <a:pt x="1824" y="229"/>
                  <a:pt x="1827" y="226"/>
                  <a:pt x="1826" y="222"/>
                </a:cubicBezTo>
                <a:cubicBezTo>
                  <a:pt x="1826" y="218"/>
                  <a:pt x="1823" y="215"/>
                  <a:pt x="1820" y="215"/>
                </a:cubicBezTo>
                <a:close/>
                <a:moveTo>
                  <a:pt x="1801" y="215"/>
                </a:moveTo>
                <a:cubicBezTo>
                  <a:pt x="1798" y="215"/>
                  <a:pt x="1795" y="218"/>
                  <a:pt x="1796" y="222"/>
                </a:cubicBezTo>
                <a:cubicBezTo>
                  <a:pt x="1796" y="225"/>
                  <a:pt x="1799" y="228"/>
                  <a:pt x="1802" y="228"/>
                </a:cubicBezTo>
                <a:cubicBezTo>
                  <a:pt x="1805" y="228"/>
                  <a:pt x="1808" y="225"/>
                  <a:pt x="1807" y="222"/>
                </a:cubicBezTo>
                <a:cubicBezTo>
                  <a:pt x="1807" y="218"/>
                  <a:pt x="1804" y="215"/>
                  <a:pt x="1801" y="215"/>
                </a:cubicBezTo>
                <a:close/>
                <a:moveTo>
                  <a:pt x="1782" y="215"/>
                </a:moveTo>
                <a:cubicBezTo>
                  <a:pt x="1779" y="215"/>
                  <a:pt x="1777" y="218"/>
                  <a:pt x="1777" y="221"/>
                </a:cubicBezTo>
                <a:cubicBezTo>
                  <a:pt x="1777" y="225"/>
                  <a:pt x="1780" y="228"/>
                  <a:pt x="1783" y="228"/>
                </a:cubicBezTo>
                <a:cubicBezTo>
                  <a:pt x="1786" y="228"/>
                  <a:pt x="1789" y="225"/>
                  <a:pt x="1789" y="221"/>
                </a:cubicBezTo>
                <a:cubicBezTo>
                  <a:pt x="1788" y="218"/>
                  <a:pt x="1785" y="215"/>
                  <a:pt x="1782" y="215"/>
                </a:cubicBezTo>
                <a:close/>
                <a:moveTo>
                  <a:pt x="1764" y="215"/>
                </a:moveTo>
                <a:cubicBezTo>
                  <a:pt x="1760" y="215"/>
                  <a:pt x="1758" y="218"/>
                  <a:pt x="1758" y="221"/>
                </a:cubicBezTo>
                <a:cubicBezTo>
                  <a:pt x="1758" y="225"/>
                  <a:pt x="1761" y="228"/>
                  <a:pt x="1764" y="228"/>
                </a:cubicBezTo>
                <a:cubicBezTo>
                  <a:pt x="1768" y="228"/>
                  <a:pt x="1770" y="225"/>
                  <a:pt x="1770" y="221"/>
                </a:cubicBezTo>
                <a:cubicBezTo>
                  <a:pt x="1770" y="218"/>
                  <a:pt x="1767" y="215"/>
                  <a:pt x="1764" y="215"/>
                </a:cubicBezTo>
                <a:close/>
                <a:moveTo>
                  <a:pt x="1745" y="214"/>
                </a:moveTo>
                <a:cubicBezTo>
                  <a:pt x="1742" y="214"/>
                  <a:pt x="1739" y="217"/>
                  <a:pt x="1739" y="221"/>
                </a:cubicBezTo>
                <a:cubicBezTo>
                  <a:pt x="1739" y="225"/>
                  <a:pt x="1742" y="228"/>
                  <a:pt x="1745" y="228"/>
                </a:cubicBezTo>
                <a:cubicBezTo>
                  <a:pt x="1749" y="228"/>
                  <a:pt x="1751" y="225"/>
                  <a:pt x="1751" y="221"/>
                </a:cubicBezTo>
                <a:cubicBezTo>
                  <a:pt x="1751" y="218"/>
                  <a:pt x="1748" y="214"/>
                  <a:pt x="1745" y="214"/>
                </a:cubicBezTo>
                <a:close/>
                <a:moveTo>
                  <a:pt x="1727" y="228"/>
                </a:moveTo>
                <a:cubicBezTo>
                  <a:pt x="1730" y="228"/>
                  <a:pt x="1732" y="225"/>
                  <a:pt x="1732" y="221"/>
                </a:cubicBezTo>
                <a:cubicBezTo>
                  <a:pt x="1732" y="217"/>
                  <a:pt x="1729" y="214"/>
                  <a:pt x="1726" y="214"/>
                </a:cubicBezTo>
                <a:cubicBezTo>
                  <a:pt x="1723" y="214"/>
                  <a:pt x="1720" y="217"/>
                  <a:pt x="1720" y="221"/>
                </a:cubicBezTo>
                <a:cubicBezTo>
                  <a:pt x="1721" y="225"/>
                  <a:pt x="1723" y="228"/>
                  <a:pt x="1727" y="228"/>
                </a:cubicBezTo>
                <a:close/>
                <a:moveTo>
                  <a:pt x="1707" y="214"/>
                </a:moveTo>
                <a:cubicBezTo>
                  <a:pt x="1704" y="215"/>
                  <a:pt x="1702" y="218"/>
                  <a:pt x="1702" y="221"/>
                </a:cubicBezTo>
                <a:cubicBezTo>
                  <a:pt x="1702" y="225"/>
                  <a:pt x="1704" y="228"/>
                  <a:pt x="1708" y="228"/>
                </a:cubicBezTo>
                <a:cubicBezTo>
                  <a:pt x="1711" y="228"/>
                  <a:pt x="1714" y="225"/>
                  <a:pt x="1713" y="221"/>
                </a:cubicBezTo>
                <a:cubicBezTo>
                  <a:pt x="1713" y="218"/>
                  <a:pt x="1711" y="214"/>
                  <a:pt x="1707" y="214"/>
                </a:cubicBezTo>
                <a:close/>
                <a:moveTo>
                  <a:pt x="1689" y="228"/>
                </a:moveTo>
                <a:cubicBezTo>
                  <a:pt x="1692" y="228"/>
                  <a:pt x="1695" y="225"/>
                  <a:pt x="1695" y="221"/>
                </a:cubicBezTo>
                <a:cubicBezTo>
                  <a:pt x="1695" y="218"/>
                  <a:pt x="1692" y="215"/>
                  <a:pt x="1689" y="215"/>
                </a:cubicBezTo>
                <a:cubicBezTo>
                  <a:pt x="1685" y="215"/>
                  <a:pt x="1683" y="218"/>
                  <a:pt x="1683" y="221"/>
                </a:cubicBezTo>
                <a:cubicBezTo>
                  <a:pt x="1683" y="225"/>
                  <a:pt x="1686" y="228"/>
                  <a:pt x="1689" y="228"/>
                </a:cubicBezTo>
                <a:close/>
                <a:moveTo>
                  <a:pt x="1670" y="228"/>
                </a:moveTo>
                <a:cubicBezTo>
                  <a:pt x="1673" y="228"/>
                  <a:pt x="1676" y="225"/>
                  <a:pt x="1676" y="221"/>
                </a:cubicBezTo>
                <a:cubicBezTo>
                  <a:pt x="1676" y="218"/>
                  <a:pt x="1673" y="215"/>
                  <a:pt x="1670" y="215"/>
                </a:cubicBezTo>
                <a:cubicBezTo>
                  <a:pt x="1667" y="215"/>
                  <a:pt x="1664" y="218"/>
                  <a:pt x="1664" y="222"/>
                </a:cubicBezTo>
                <a:cubicBezTo>
                  <a:pt x="1664" y="225"/>
                  <a:pt x="1667" y="228"/>
                  <a:pt x="1670" y="228"/>
                </a:cubicBezTo>
                <a:close/>
                <a:moveTo>
                  <a:pt x="1575" y="230"/>
                </a:moveTo>
                <a:cubicBezTo>
                  <a:pt x="1579" y="230"/>
                  <a:pt x="1582" y="226"/>
                  <a:pt x="1582" y="223"/>
                </a:cubicBezTo>
                <a:cubicBezTo>
                  <a:pt x="1582" y="219"/>
                  <a:pt x="1580" y="216"/>
                  <a:pt x="1576" y="216"/>
                </a:cubicBezTo>
                <a:cubicBezTo>
                  <a:pt x="1573" y="216"/>
                  <a:pt x="1570" y="219"/>
                  <a:pt x="1570" y="223"/>
                </a:cubicBezTo>
                <a:cubicBezTo>
                  <a:pt x="1570" y="227"/>
                  <a:pt x="1572" y="230"/>
                  <a:pt x="1575" y="230"/>
                </a:cubicBezTo>
                <a:close/>
                <a:moveTo>
                  <a:pt x="1557" y="230"/>
                </a:moveTo>
                <a:cubicBezTo>
                  <a:pt x="1560" y="230"/>
                  <a:pt x="1563" y="227"/>
                  <a:pt x="1563" y="223"/>
                </a:cubicBezTo>
                <a:cubicBezTo>
                  <a:pt x="1563" y="219"/>
                  <a:pt x="1561" y="216"/>
                  <a:pt x="1558" y="216"/>
                </a:cubicBezTo>
                <a:cubicBezTo>
                  <a:pt x="1554" y="217"/>
                  <a:pt x="1551" y="220"/>
                  <a:pt x="1551" y="223"/>
                </a:cubicBezTo>
                <a:cubicBezTo>
                  <a:pt x="1551" y="227"/>
                  <a:pt x="1553" y="230"/>
                  <a:pt x="1557" y="230"/>
                </a:cubicBezTo>
                <a:close/>
                <a:moveTo>
                  <a:pt x="1055" y="245"/>
                </a:moveTo>
                <a:cubicBezTo>
                  <a:pt x="1052" y="246"/>
                  <a:pt x="1048" y="249"/>
                  <a:pt x="1047" y="253"/>
                </a:cubicBezTo>
                <a:cubicBezTo>
                  <a:pt x="1045" y="257"/>
                  <a:pt x="1047" y="260"/>
                  <a:pt x="1050" y="259"/>
                </a:cubicBezTo>
                <a:cubicBezTo>
                  <a:pt x="1053" y="259"/>
                  <a:pt x="1057" y="256"/>
                  <a:pt x="1058" y="252"/>
                </a:cubicBezTo>
                <a:cubicBezTo>
                  <a:pt x="1060" y="248"/>
                  <a:pt x="1058" y="245"/>
                  <a:pt x="1055" y="245"/>
                </a:cubicBezTo>
                <a:close/>
                <a:moveTo>
                  <a:pt x="976" y="266"/>
                </a:moveTo>
                <a:cubicBezTo>
                  <a:pt x="979" y="266"/>
                  <a:pt x="983" y="263"/>
                  <a:pt x="984" y="259"/>
                </a:cubicBezTo>
                <a:cubicBezTo>
                  <a:pt x="986" y="255"/>
                  <a:pt x="985" y="252"/>
                  <a:pt x="982" y="253"/>
                </a:cubicBezTo>
                <a:cubicBezTo>
                  <a:pt x="978" y="253"/>
                  <a:pt x="974" y="256"/>
                  <a:pt x="973" y="260"/>
                </a:cubicBezTo>
                <a:cubicBezTo>
                  <a:pt x="971" y="264"/>
                  <a:pt x="973" y="267"/>
                  <a:pt x="976" y="266"/>
                </a:cubicBezTo>
                <a:close/>
                <a:moveTo>
                  <a:pt x="963" y="254"/>
                </a:moveTo>
                <a:cubicBezTo>
                  <a:pt x="960" y="255"/>
                  <a:pt x="956" y="258"/>
                  <a:pt x="955" y="262"/>
                </a:cubicBezTo>
                <a:cubicBezTo>
                  <a:pt x="953" y="266"/>
                  <a:pt x="954" y="269"/>
                  <a:pt x="957" y="268"/>
                </a:cubicBezTo>
                <a:cubicBezTo>
                  <a:pt x="961" y="268"/>
                  <a:pt x="964" y="265"/>
                  <a:pt x="966" y="261"/>
                </a:cubicBezTo>
                <a:cubicBezTo>
                  <a:pt x="968" y="257"/>
                  <a:pt x="966" y="254"/>
                  <a:pt x="963" y="254"/>
                </a:cubicBezTo>
                <a:close/>
                <a:moveTo>
                  <a:pt x="939" y="270"/>
                </a:moveTo>
                <a:cubicBezTo>
                  <a:pt x="942" y="270"/>
                  <a:pt x="946" y="267"/>
                  <a:pt x="948" y="263"/>
                </a:cubicBezTo>
                <a:cubicBezTo>
                  <a:pt x="949" y="259"/>
                  <a:pt x="948" y="256"/>
                  <a:pt x="945" y="256"/>
                </a:cubicBezTo>
                <a:cubicBezTo>
                  <a:pt x="942" y="257"/>
                  <a:pt x="938" y="260"/>
                  <a:pt x="936" y="264"/>
                </a:cubicBezTo>
                <a:cubicBezTo>
                  <a:pt x="935" y="268"/>
                  <a:pt x="936" y="271"/>
                  <a:pt x="939" y="270"/>
                </a:cubicBezTo>
                <a:close/>
                <a:moveTo>
                  <a:pt x="918" y="266"/>
                </a:moveTo>
                <a:cubicBezTo>
                  <a:pt x="916" y="270"/>
                  <a:pt x="917" y="273"/>
                  <a:pt x="921" y="272"/>
                </a:cubicBezTo>
                <a:cubicBezTo>
                  <a:pt x="924" y="272"/>
                  <a:pt x="928" y="268"/>
                  <a:pt x="929" y="265"/>
                </a:cubicBezTo>
                <a:cubicBezTo>
                  <a:pt x="931" y="261"/>
                  <a:pt x="930" y="258"/>
                  <a:pt x="927" y="258"/>
                </a:cubicBezTo>
                <a:cubicBezTo>
                  <a:pt x="924" y="259"/>
                  <a:pt x="920" y="262"/>
                  <a:pt x="918" y="266"/>
                </a:cubicBezTo>
                <a:close/>
                <a:moveTo>
                  <a:pt x="872" y="264"/>
                </a:moveTo>
                <a:cubicBezTo>
                  <a:pt x="869" y="265"/>
                  <a:pt x="865" y="268"/>
                  <a:pt x="863" y="272"/>
                </a:cubicBezTo>
                <a:cubicBezTo>
                  <a:pt x="861" y="276"/>
                  <a:pt x="862" y="279"/>
                  <a:pt x="866" y="278"/>
                </a:cubicBezTo>
                <a:cubicBezTo>
                  <a:pt x="869" y="278"/>
                  <a:pt x="873" y="275"/>
                  <a:pt x="875" y="271"/>
                </a:cubicBezTo>
                <a:cubicBezTo>
                  <a:pt x="876" y="267"/>
                  <a:pt x="875" y="264"/>
                  <a:pt x="872" y="264"/>
                </a:cubicBezTo>
                <a:close/>
                <a:moveTo>
                  <a:pt x="809" y="279"/>
                </a:moveTo>
                <a:cubicBezTo>
                  <a:pt x="807" y="283"/>
                  <a:pt x="808" y="285"/>
                  <a:pt x="811" y="285"/>
                </a:cubicBezTo>
                <a:cubicBezTo>
                  <a:pt x="814" y="285"/>
                  <a:pt x="818" y="281"/>
                  <a:pt x="820" y="277"/>
                </a:cubicBezTo>
                <a:cubicBezTo>
                  <a:pt x="822" y="273"/>
                  <a:pt x="821" y="271"/>
                  <a:pt x="818" y="271"/>
                </a:cubicBezTo>
                <a:cubicBezTo>
                  <a:pt x="815" y="271"/>
                  <a:pt x="811" y="275"/>
                  <a:pt x="809" y="279"/>
                </a:cubicBezTo>
                <a:close/>
                <a:moveTo>
                  <a:pt x="791" y="281"/>
                </a:moveTo>
                <a:cubicBezTo>
                  <a:pt x="789" y="285"/>
                  <a:pt x="790" y="288"/>
                  <a:pt x="793" y="287"/>
                </a:cubicBezTo>
                <a:cubicBezTo>
                  <a:pt x="796" y="287"/>
                  <a:pt x="800" y="283"/>
                  <a:pt x="802" y="280"/>
                </a:cubicBezTo>
                <a:cubicBezTo>
                  <a:pt x="804" y="276"/>
                  <a:pt x="803" y="273"/>
                  <a:pt x="800" y="273"/>
                </a:cubicBezTo>
                <a:cubicBezTo>
                  <a:pt x="797" y="274"/>
                  <a:pt x="793" y="277"/>
                  <a:pt x="791" y="281"/>
                </a:cubicBezTo>
                <a:close/>
                <a:moveTo>
                  <a:pt x="782" y="276"/>
                </a:moveTo>
                <a:cubicBezTo>
                  <a:pt x="779" y="276"/>
                  <a:pt x="775" y="279"/>
                  <a:pt x="773" y="283"/>
                </a:cubicBezTo>
                <a:cubicBezTo>
                  <a:pt x="771" y="287"/>
                  <a:pt x="772" y="290"/>
                  <a:pt x="775" y="290"/>
                </a:cubicBezTo>
                <a:cubicBezTo>
                  <a:pt x="778" y="289"/>
                  <a:pt x="782" y="286"/>
                  <a:pt x="784" y="282"/>
                </a:cubicBezTo>
                <a:cubicBezTo>
                  <a:pt x="786" y="278"/>
                  <a:pt x="785" y="275"/>
                  <a:pt x="782" y="276"/>
                </a:cubicBezTo>
                <a:close/>
                <a:moveTo>
                  <a:pt x="755" y="286"/>
                </a:moveTo>
                <a:cubicBezTo>
                  <a:pt x="753" y="290"/>
                  <a:pt x="754" y="292"/>
                  <a:pt x="757" y="292"/>
                </a:cubicBezTo>
                <a:cubicBezTo>
                  <a:pt x="760" y="292"/>
                  <a:pt x="764" y="288"/>
                  <a:pt x="766" y="284"/>
                </a:cubicBezTo>
                <a:cubicBezTo>
                  <a:pt x="768" y="280"/>
                  <a:pt x="767" y="278"/>
                  <a:pt x="764" y="278"/>
                </a:cubicBezTo>
                <a:cubicBezTo>
                  <a:pt x="761" y="278"/>
                  <a:pt x="757" y="282"/>
                  <a:pt x="755" y="286"/>
                </a:cubicBezTo>
                <a:close/>
                <a:moveTo>
                  <a:pt x="746" y="280"/>
                </a:moveTo>
                <a:cubicBezTo>
                  <a:pt x="743" y="281"/>
                  <a:pt x="739" y="284"/>
                  <a:pt x="737" y="288"/>
                </a:cubicBezTo>
                <a:cubicBezTo>
                  <a:pt x="735" y="292"/>
                  <a:pt x="736" y="295"/>
                  <a:pt x="739" y="294"/>
                </a:cubicBezTo>
                <a:cubicBezTo>
                  <a:pt x="742" y="294"/>
                  <a:pt x="746" y="291"/>
                  <a:pt x="748" y="287"/>
                </a:cubicBezTo>
                <a:cubicBezTo>
                  <a:pt x="750" y="283"/>
                  <a:pt x="749" y="280"/>
                  <a:pt x="746" y="280"/>
                </a:cubicBezTo>
                <a:close/>
                <a:moveTo>
                  <a:pt x="728" y="283"/>
                </a:moveTo>
                <a:cubicBezTo>
                  <a:pt x="725" y="283"/>
                  <a:pt x="721" y="287"/>
                  <a:pt x="719" y="291"/>
                </a:cubicBezTo>
                <a:cubicBezTo>
                  <a:pt x="717" y="294"/>
                  <a:pt x="718" y="297"/>
                  <a:pt x="721" y="297"/>
                </a:cubicBezTo>
                <a:cubicBezTo>
                  <a:pt x="724" y="296"/>
                  <a:pt x="728" y="293"/>
                  <a:pt x="730" y="289"/>
                </a:cubicBezTo>
                <a:cubicBezTo>
                  <a:pt x="732" y="285"/>
                  <a:pt x="731" y="282"/>
                  <a:pt x="728" y="283"/>
                </a:cubicBezTo>
                <a:close/>
                <a:moveTo>
                  <a:pt x="710" y="285"/>
                </a:moveTo>
                <a:cubicBezTo>
                  <a:pt x="707" y="286"/>
                  <a:pt x="703" y="289"/>
                  <a:pt x="701" y="293"/>
                </a:cubicBezTo>
                <a:cubicBezTo>
                  <a:pt x="699" y="297"/>
                  <a:pt x="700" y="300"/>
                  <a:pt x="703" y="299"/>
                </a:cubicBezTo>
                <a:cubicBezTo>
                  <a:pt x="706" y="299"/>
                  <a:pt x="710" y="295"/>
                  <a:pt x="712" y="291"/>
                </a:cubicBezTo>
                <a:cubicBezTo>
                  <a:pt x="714" y="288"/>
                  <a:pt x="713" y="285"/>
                  <a:pt x="710" y="285"/>
                </a:cubicBezTo>
                <a:close/>
                <a:moveTo>
                  <a:pt x="692" y="288"/>
                </a:moveTo>
                <a:cubicBezTo>
                  <a:pt x="689" y="288"/>
                  <a:pt x="685" y="292"/>
                  <a:pt x="683" y="296"/>
                </a:cubicBezTo>
                <a:cubicBezTo>
                  <a:pt x="681" y="299"/>
                  <a:pt x="682" y="302"/>
                  <a:pt x="685" y="302"/>
                </a:cubicBezTo>
                <a:cubicBezTo>
                  <a:pt x="688" y="301"/>
                  <a:pt x="692" y="298"/>
                  <a:pt x="694" y="294"/>
                </a:cubicBezTo>
                <a:cubicBezTo>
                  <a:pt x="696" y="290"/>
                  <a:pt x="696" y="287"/>
                  <a:pt x="692" y="288"/>
                </a:cubicBezTo>
                <a:close/>
                <a:moveTo>
                  <a:pt x="675" y="290"/>
                </a:moveTo>
                <a:cubicBezTo>
                  <a:pt x="672" y="291"/>
                  <a:pt x="667" y="294"/>
                  <a:pt x="665" y="298"/>
                </a:cubicBezTo>
                <a:cubicBezTo>
                  <a:pt x="663" y="302"/>
                  <a:pt x="664" y="305"/>
                  <a:pt x="667" y="304"/>
                </a:cubicBezTo>
                <a:cubicBezTo>
                  <a:pt x="670" y="304"/>
                  <a:pt x="674" y="300"/>
                  <a:pt x="676" y="297"/>
                </a:cubicBezTo>
                <a:cubicBezTo>
                  <a:pt x="679" y="293"/>
                  <a:pt x="678" y="290"/>
                  <a:pt x="675" y="290"/>
                </a:cubicBezTo>
                <a:close/>
                <a:moveTo>
                  <a:pt x="657" y="293"/>
                </a:moveTo>
                <a:cubicBezTo>
                  <a:pt x="654" y="293"/>
                  <a:pt x="650" y="297"/>
                  <a:pt x="647" y="301"/>
                </a:cubicBezTo>
                <a:cubicBezTo>
                  <a:pt x="645" y="305"/>
                  <a:pt x="646" y="307"/>
                  <a:pt x="649" y="307"/>
                </a:cubicBezTo>
                <a:cubicBezTo>
                  <a:pt x="652" y="307"/>
                  <a:pt x="656" y="303"/>
                  <a:pt x="659" y="299"/>
                </a:cubicBezTo>
                <a:cubicBezTo>
                  <a:pt x="661" y="295"/>
                  <a:pt x="660" y="292"/>
                  <a:pt x="657" y="293"/>
                </a:cubicBezTo>
                <a:close/>
                <a:moveTo>
                  <a:pt x="639" y="295"/>
                </a:moveTo>
                <a:cubicBezTo>
                  <a:pt x="636" y="296"/>
                  <a:pt x="632" y="299"/>
                  <a:pt x="630" y="303"/>
                </a:cubicBezTo>
                <a:cubicBezTo>
                  <a:pt x="628" y="307"/>
                  <a:pt x="628" y="310"/>
                  <a:pt x="631" y="310"/>
                </a:cubicBezTo>
                <a:cubicBezTo>
                  <a:pt x="634" y="309"/>
                  <a:pt x="639" y="306"/>
                  <a:pt x="641" y="302"/>
                </a:cubicBezTo>
                <a:cubicBezTo>
                  <a:pt x="643" y="298"/>
                  <a:pt x="642" y="295"/>
                  <a:pt x="639" y="295"/>
                </a:cubicBezTo>
                <a:close/>
                <a:moveTo>
                  <a:pt x="622" y="298"/>
                </a:moveTo>
                <a:cubicBezTo>
                  <a:pt x="619" y="299"/>
                  <a:pt x="614" y="302"/>
                  <a:pt x="612" y="306"/>
                </a:cubicBezTo>
                <a:cubicBezTo>
                  <a:pt x="610" y="310"/>
                  <a:pt x="610" y="313"/>
                  <a:pt x="614" y="312"/>
                </a:cubicBezTo>
                <a:cubicBezTo>
                  <a:pt x="617" y="312"/>
                  <a:pt x="621" y="308"/>
                  <a:pt x="623" y="304"/>
                </a:cubicBezTo>
                <a:cubicBezTo>
                  <a:pt x="625" y="300"/>
                  <a:pt x="625" y="298"/>
                  <a:pt x="622" y="298"/>
                </a:cubicBezTo>
                <a:close/>
                <a:moveTo>
                  <a:pt x="604" y="301"/>
                </a:moveTo>
                <a:cubicBezTo>
                  <a:pt x="601" y="301"/>
                  <a:pt x="597" y="305"/>
                  <a:pt x="594" y="309"/>
                </a:cubicBezTo>
                <a:cubicBezTo>
                  <a:pt x="592" y="313"/>
                  <a:pt x="593" y="316"/>
                  <a:pt x="596" y="315"/>
                </a:cubicBezTo>
                <a:cubicBezTo>
                  <a:pt x="599" y="315"/>
                  <a:pt x="603" y="311"/>
                  <a:pt x="605" y="307"/>
                </a:cubicBezTo>
                <a:cubicBezTo>
                  <a:pt x="608" y="303"/>
                  <a:pt x="607" y="300"/>
                  <a:pt x="604" y="301"/>
                </a:cubicBezTo>
                <a:close/>
                <a:moveTo>
                  <a:pt x="577" y="312"/>
                </a:moveTo>
                <a:cubicBezTo>
                  <a:pt x="574" y="315"/>
                  <a:pt x="575" y="318"/>
                  <a:pt x="578" y="318"/>
                </a:cubicBezTo>
                <a:cubicBezTo>
                  <a:pt x="581" y="317"/>
                  <a:pt x="586" y="314"/>
                  <a:pt x="588" y="310"/>
                </a:cubicBezTo>
                <a:cubicBezTo>
                  <a:pt x="590" y="306"/>
                  <a:pt x="590" y="303"/>
                  <a:pt x="586" y="304"/>
                </a:cubicBezTo>
                <a:cubicBezTo>
                  <a:pt x="583" y="304"/>
                  <a:pt x="579" y="308"/>
                  <a:pt x="577" y="312"/>
                </a:cubicBezTo>
                <a:close/>
                <a:moveTo>
                  <a:pt x="569" y="306"/>
                </a:moveTo>
                <a:cubicBezTo>
                  <a:pt x="566" y="307"/>
                  <a:pt x="562" y="310"/>
                  <a:pt x="559" y="314"/>
                </a:cubicBezTo>
                <a:cubicBezTo>
                  <a:pt x="557" y="318"/>
                  <a:pt x="558" y="321"/>
                  <a:pt x="561" y="321"/>
                </a:cubicBezTo>
                <a:cubicBezTo>
                  <a:pt x="564" y="320"/>
                  <a:pt x="568" y="316"/>
                  <a:pt x="570" y="313"/>
                </a:cubicBezTo>
                <a:cubicBezTo>
                  <a:pt x="573" y="309"/>
                  <a:pt x="572" y="306"/>
                  <a:pt x="569" y="306"/>
                </a:cubicBezTo>
                <a:close/>
                <a:moveTo>
                  <a:pt x="551" y="309"/>
                </a:moveTo>
                <a:cubicBezTo>
                  <a:pt x="548" y="310"/>
                  <a:pt x="544" y="313"/>
                  <a:pt x="542" y="317"/>
                </a:cubicBezTo>
                <a:cubicBezTo>
                  <a:pt x="539" y="321"/>
                  <a:pt x="540" y="324"/>
                  <a:pt x="543" y="323"/>
                </a:cubicBezTo>
                <a:cubicBezTo>
                  <a:pt x="546" y="323"/>
                  <a:pt x="550" y="319"/>
                  <a:pt x="553" y="315"/>
                </a:cubicBezTo>
                <a:cubicBezTo>
                  <a:pt x="555" y="311"/>
                  <a:pt x="555" y="309"/>
                  <a:pt x="551" y="309"/>
                </a:cubicBezTo>
                <a:close/>
                <a:moveTo>
                  <a:pt x="524" y="320"/>
                </a:moveTo>
                <a:cubicBezTo>
                  <a:pt x="522" y="324"/>
                  <a:pt x="522" y="327"/>
                  <a:pt x="525" y="326"/>
                </a:cubicBezTo>
                <a:cubicBezTo>
                  <a:pt x="529" y="326"/>
                  <a:pt x="533" y="322"/>
                  <a:pt x="535" y="318"/>
                </a:cubicBezTo>
                <a:cubicBezTo>
                  <a:pt x="538" y="314"/>
                  <a:pt x="537" y="311"/>
                  <a:pt x="534" y="312"/>
                </a:cubicBezTo>
                <a:cubicBezTo>
                  <a:pt x="531" y="312"/>
                  <a:pt x="527" y="316"/>
                  <a:pt x="524" y="320"/>
                </a:cubicBezTo>
                <a:close/>
                <a:moveTo>
                  <a:pt x="507" y="323"/>
                </a:moveTo>
                <a:cubicBezTo>
                  <a:pt x="504" y="327"/>
                  <a:pt x="505" y="330"/>
                  <a:pt x="508" y="329"/>
                </a:cubicBezTo>
                <a:cubicBezTo>
                  <a:pt x="511" y="329"/>
                  <a:pt x="515" y="325"/>
                  <a:pt x="518" y="321"/>
                </a:cubicBezTo>
                <a:cubicBezTo>
                  <a:pt x="520" y="317"/>
                  <a:pt x="520" y="314"/>
                  <a:pt x="517" y="315"/>
                </a:cubicBezTo>
                <a:cubicBezTo>
                  <a:pt x="514" y="315"/>
                  <a:pt x="509" y="319"/>
                  <a:pt x="507" y="323"/>
                </a:cubicBezTo>
                <a:close/>
                <a:moveTo>
                  <a:pt x="491" y="332"/>
                </a:moveTo>
                <a:cubicBezTo>
                  <a:pt x="494" y="332"/>
                  <a:pt x="498" y="328"/>
                  <a:pt x="500" y="324"/>
                </a:cubicBezTo>
                <a:cubicBezTo>
                  <a:pt x="503" y="320"/>
                  <a:pt x="502" y="317"/>
                  <a:pt x="499" y="318"/>
                </a:cubicBezTo>
                <a:cubicBezTo>
                  <a:pt x="496" y="318"/>
                  <a:pt x="492" y="322"/>
                  <a:pt x="490" y="326"/>
                </a:cubicBezTo>
                <a:cubicBezTo>
                  <a:pt x="487" y="330"/>
                  <a:pt x="488" y="333"/>
                  <a:pt x="491" y="332"/>
                </a:cubicBezTo>
                <a:close/>
                <a:moveTo>
                  <a:pt x="473" y="335"/>
                </a:moveTo>
                <a:cubicBezTo>
                  <a:pt x="476" y="334"/>
                  <a:pt x="481" y="331"/>
                  <a:pt x="483" y="327"/>
                </a:cubicBezTo>
                <a:cubicBezTo>
                  <a:pt x="486" y="323"/>
                  <a:pt x="485" y="320"/>
                  <a:pt x="482" y="321"/>
                </a:cubicBezTo>
                <a:cubicBezTo>
                  <a:pt x="479" y="321"/>
                  <a:pt x="475" y="325"/>
                  <a:pt x="472" y="329"/>
                </a:cubicBezTo>
                <a:cubicBezTo>
                  <a:pt x="470" y="333"/>
                  <a:pt x="470" y="336"/>
                  <a:pt x="473" y="335"/>
                </a:cubicBezTo>
                <a:close/>
                <a:moveTo>
                  <a:pt x="3126" y="341"/>
                </a:moveTo>
                <a:cubicBezTo>
                  <a:pt x="3128" y="342"/>
                  <a:pt x="3128" y="339"/>
                  <a:pt x="3126" y="335"/>
                </a:cubicBezTo>
                <a:cubicBezTo>
                  <a:pt x="3123" y="331"/>
                  <a:pt x="3118" y="327"/>
                  <a:pt x="3116" y="327"/>
                </a:cubicBezTo>
                <a:cubicBezTo>
                  <a:pt x="3113" y="326"/>
                  <a:pt x="3113" y="329"/>
                  <a:pt x="3116" y="333"/>
                </a:cubicBezTo>
                <a:cubicBezTo>
                  <a:pt x="3118" y="337"/>
                  <a:pt x="3123" y="341"/>
                  <a:pt x="3126" y="341"/>
                </a:cubicBezTo>
                <a:close/>
                <a:moveTo>
                  <a:pt x="3109" y="338"/>
                </a:moveTo>
                <a:cubicBezTo>
                  <a:pt x="3112" y="339"/>
                  <a:pt x="3112" y="336"/>
                  <a:pt x="3110" y="332"/>
                </a:cubicBezTo>
                <a:cubicBezTo>
                  <a:pt x="3107" y="328"/>
                  <a:pt x="3102" y="324"/>
                  <a:pt x="3100" y="323"/>
                </a:cubicBezTo>
                <a:cubicBezTo>
                  <a:pt x="3097" y="323"/>
                  <a:pt x="3097" y="326"/>
                  <a:pt x="3099" y="330"/>
                </a:cubicBezTo>
                <a:cubicBezTo>
                  <a:pt x="3102" y="334"/>
                  <a:pt x="3107" y="337"/>
                  <a:pt x="3109" y="338"/>
                </a:cubicBezTo>
                <a:close/>
                <a:moveTo>
                  <a:pt x="3093" y="335"/>
                </a:moveTo>
                <a:cubicBezTo>
                  <a:pt x="3096" y="335"/>
                  <a:pt x="3096" y="333"/>
                  <a:pt x="3093" y="329"/>
                </a:cubicBezTo>
                <a:cubicBezTo>
                  <a:pt x="3091" y="325"/>
                  <a:pt x="3086" y="321"/>
                  <a:pt x="3083" y="320"/>
                </a:cubicBezTo>
                <a:cubicBezTo>
                  <a:pt x="3081" y="320"/>
                  <a:pt x="3080" y="323"/>
                  <a:pt x="3083" y="327"/>
                </a:cubicBezTo>
                <a:cubicBezTo>
                  <a:pt x="3086" y="331"/>
                  <a:pt x="3090" y="334"/>
                  <a:pt x="3093" y="335"/>
                </a:cubicBezTo>
                <a:close/>
                <a:moveTo>
                  <a:pt x="3077" y="332"/>
                </a:moveTo>
                <a:cubicBezTo>
                  <a:pt x="3080" y="332"/>
                  <a:pt x="3080" y="330"/>
                  <a:pt x="3077" y="326"/>
                </a:cubicBezTo>
                <a:cubicBezTo>
                  <a:pt x="3074" y="322"/>
                  <a:pt x="3070" y="318"/>
                  <a:pt x="3067" y="317"/>
                </a:cubicBezTo>
                <a:cubicBezTo>
                  <a:pt x="3064" y="317"/>
                  <a:pt x="3064" y="320"/>
                  <a:pt x="3067" y="324"/>
                </a:cubicBezTo>
                <a:cubicBezTo>
                  <a:pt x="3070" y="328"/>
                  <a:pt x="3074" y="331"/>
                  <a:pt x="3077" y="332"/>
                </a:cubicBezTo>
                <a:close/>
                <a:moveTo>
                  <a:pt x="3051" y="321"/>
                </a:moveTo>
                <a:cubicBezTo>
                  <a:pt x="3053" y="325"/>
                  <a:pt x="3058" y="328"/>
                  <a:pt x="3061" y="329"/>
                </a:cubicBezTo>
                <a:cubicBezTo>
                  <a:pt x="3063" y="329"/>
                  <a:pt x="3063" y="327"/>
                  <a:pt x="3061" y="323"/>
                </a:cubicBezTo>
                <a:cubicBezTo>
                  <a:pt x="3058" y="318"/>
                  <a:pt x="3054" y="315"/>
                  <a:pt x="3051" y="314"/>
                </a:cubicBezTo>
                <a:cubicBezTo>
                  <a:pt x="3048" y="314"/>
                  <a:pt x="3048" y="317"/>
                  <a:pt x="3051" y="321"/>
                </a:cubicBezTo>
                <a:close/>
                <a:moveTo>
                  <a:pt x="3044" y="326"/>
                </a:moveTo>
                <a:cubicBezTo>
                  <a:pt x="3047" y="326"/>
                  <a:pt x="3047" y="323"/>
                  <a:pt x="3044" y="319"/>
                </a:cubicBezTo>
                <a:cubicBezTo>
                  <a:pt x="3042" y="315"/>
                  <a:pt x="3037" y="312"/>
                  <a:pt x="3035" y="311"/>
                </a:cubicBezTo>
                <a:cubicBezTo>
                  <a:pt x="3032" y="311"/>
                  <a:pt x="3032" y="314"/>
                  <a:pt x="3034" y="318"/>
                </a:cubicBezTo>
                <a:cubicBezTo>
                  <a:pt x="3037" y="322"/>
                  <a:pt x="3041" y="325"/>
                  <a:pt x="3044" y="326"/>
                </a:cubicBezTo>
                <a:close/>
                <a:moveTo>
                  <a:pt x="3028" y="323"/>
                </a:moveTo>
                <a:cubicBezTo>
                  <a:pt x="3031" y="323"/>
                  <a:pt x="3031" y="321"/>
                  <a:pt x="3028" y="317"/>
                </a:cubicBezTo>
                <a:cubicBezTo>
                  <a:pt x="3025" y="313"/>
                  <a:pt x="3021" y="309"/>
                  <a:pt x="3018" y="308"/>
                </a:cubicBezTo>
                <a:cubicBezTo>
                  <a:pt x="3015" y="308"/>
                  <a:pt x="3015" y="311"/>
                  <a:pt x="3018" y="315"/>
                </a:cubicBezTo>
                <a:cubicBezTo>
                  <a:pt x="3020" y="319"/>
                  <a:pt x="3025" y="322"/>
                  <a:pt x="3028" y="323"/>
                </a:cubicBezTo>
                <a:close/>
                <a:moveTo>
                  <a:pt x="3001" y="312"/>
                </a:moveTo>
                <a:cubicBezTo>
                  <a:pt x="3004" y="316"/>
                  <a:pt x="3008" y="319"/>
                  <a:pt x="3011" y="320"/>
                </a:cubicBezTo>
                <a:cubicBezTo>
                  <a:pt x="3014" y="320"/>
                  <a:pt x="3014" y="318"/>
                  <a:pt x="3012" y="314"/>
                </a:cubicBezTo>
                <a:cubicBezTo>
                  <a:pt x="3009" y="310"/>
                  <a:pt x="3005" y="306"/>
                  <a:pt x="3002" y="305"/>
                </a:cubicBezTo>
                <a:cubicBezTo>
                  <a:pt x="2999" y="305"/>
                  <a:pt x="2999" y="308"/>
                  <a:pt x="3001" y="312"/>
                </a:cubicBezTo>
                <a:close/>
                <a:moveTo>
                  <a:pt x="2985" y="302"/>
                </a:moveTo>
                <a:cubicBezTo>
                  <a:pt x="2982" y="302"/>
                  <a:pt x="2982" y="305"/>
                  <a:pt x="2985" y="309"/>
                </a:cubicBezTo>
                <a:cubicBezTo>
                  <a:pt x="2987" y="313"/>
                  <a:pt x="2992" y="316"/>
                  <a:pt x="2995" y="317"/>
                </a:cubicBezTo>
                <a:cubicBezTo>
                  <a:pt x="2998" y="317"/>
                  <a:pt x="2998" y="315"/>
                  <a:pt x="2995" y="311"/>
                </a:cubicBezTo>
                <a:cubicBezTo>
                  <a:pt x="2993" y="307"/>
                  <a:pt x="2988" y="303"/>
                  <a:pt x="2985" y="302"/>
                </a:cubicBezTo>
                <a:close/>
                <a:moveTo>
                  <a:pt x="2969" y="300"/>
                </a:moveTo>
                <a:cubicBezTo>
                  <a:pt x="2966" y="299"/>
                  <a:pt x="2966" y="302"/>
                  <a:pt x="2968" y="306"/>
                </a:cubicBezTo>
                <a:cubicBezTo>
                  <a:pt x="2971" y="310"/>
                  <a:pt x="2975" y="314"/>
                  <a:pt x="2978" y="314"/>
                </a:cubicBezTo>
                <a:cubicBezTo>
                  <a:pt x="2981" y="315"/>
                  <a:pt x="2981" y="312"/>
                  <a:pt x="2979" y="308"/>
                </a:cubicBezTo>
                <a:cubicBezTo>
                  <a:pt x="2976" y="304"/>
                  <a:pt x="2972" y="300"/>
                  <a:pt x="2969" y="300"/>
                </a:cubicBezTo>
                <a:close/>
                <a:moveTo>
                  <a:pt x="2952" y="297"/>
                </a:moveTo>
                <a:cubicBezTo>
                  <a:pt x="2949" y="296"/>
                  <a:pt x="2949" y="299"/>
                  <a:pt x="2952" y="303"/>
                </a:cubicBezTo>
                <a:cubicBezTo>
                  <a:pt x="2954" y="307"/>
                  <a:pt x="2959" y="311"/>
                  <a:pt x="2961" y="311"/>
                </a:cubicBezTo>
                <a:cubicBezTo>
                  <a:pt x="2964" y="312"/>
                  <a:pt x="2965" y="309"/>
                  <a:pt x="2962" y="305"/>
                </a:cubicBezTo>
                <a:cubicBezTo>
                  <a:pt x="2959" y="301"/>
                  <a:pt x="2955" y="297"/>
                  <a:pt x="2952" y="297"/>
                </a:cubicBezTo>
                <a:close/>
                <a:moveTo>
                  <a:pt x="2935" y="294"/>
                </a:moveTo>
                <a:cubicBezTo>
                  <a:pt x="2933" y="293"/>
                  <a:pt x="2932" y="296"/>
                  <a:pt x="2935" y="300"/>
                </a:cubicBezTo>
                <a:cubicBezTo>
                  <a:pt x="2937" y="304"/>
                  <a:pt x="2942" y="308"/>
                  <a:pt x="2945" y="308"/>
                </a:cubicBezTo>
                <a:cubicBezTo>
                  <a:pt x="2948" y="309"/>
                  <a:pt x="2948" y="306"/>
                  <a:pt x="2945" y="302"/>
                </a:cubicBezTo>
                <a:cubicBezTo>
                  <a:pt x="2943" y="298"/>
                  <a:pt x="2938" y="294"/>
                  <a:pt x="2935" y="294"/>
                </a:cubicBezTo>
                <a:close/>
                <a:moveTo>
                  <a:pt x="2919" y="291"/>
                </a:moveTo>
                <a:cubicBezTo>
                  <a:pt x="2916" y="291"/>
                  <a:pt x="2916" y="294"/>
                  <a:pt x="2918" y="297"/>
                </a:cubicBezTo>
                <a:cubicBezTo>
                  <a:pt x="2921" y="301"/>
                  <a:pt x="2925" y="305"/>
                  <a:pt x="2928" y="306"/>
                </a:cubicBezTo>
                <a:cubicBezTo>
                  <a:pt x="2931" y="306"/>
                  <a:pt x="2931" y="303"/>
                  <a:pt x="2929" y="299"/>
                </a:cubicBezTo>
                <a:cubicBezTo>
                  <a:pt x="2926" y="295"/>
                  <a:pt x="2922" y="292"/>
                  <a:pt x="2919" y="291"/>
                </a:cubicBezTo>
                <a:close/>
                <a:moveTo>
                  <a:pt x="2901" y="295"/>
                </a:moveTo>
                <a:cubicBezTo>
                  <a:pt x="2904" y="299"/>
                  <a:pt x="2908" y="302"/>
                  <a:pt x="2911" y="303"/>
                </a:cubicBezTo>
                <a:cubicBezTo>
                  <a:pt x="2914" y="303"/>
                  <a:pt x="2914" y="300"/>
                  <a:pt x="2912" y="296"/>
                </a:cubicBezTo>
                <a:cubicBezTo>
                  <a:pt x="2909" y="293"/>
                  <a:pt x="2905" y="289"/>
                  <a:pt x="2902" y="288"/>
                </a:cubicBezTo>
                <a:cubicBezTo>
                  <a:pt x="2899" y="288"/>
                  <a:pt x="2899" y="291"/>
                  <a:pt x="2901" y="295"/>
                </a:cubicBezTo>
                <a:close/>
                <a:moveTo>
                  <a:pt x="2885" y="292"/>
                </a:moveTo>
                <a:cubicBezTo>
                  <a:pt x="2887" y="296"/>
                  <a:pt x="2891" y="300"/>
                  <a:pt x="2894" y="300"/>
                </a:cubicBezTo>
                <a:cubicBezTo>
                  <a:pt x="2897" y="301"/>
                  <a:pt x="2898" y="298"/>
                  <a:pt x="2895" y="294"/>
                </a:cubicBezTo>
                <a:cubicBezTo>
                  <a:pt x="2893" y="290"/>
                  <a:pt x="2888" y="286"/>
                  <a:pt x="2885" y="286"/>
                </a:cubicBezTo>
                <a:cubicBezTo>
                  <a:pt x="2882" y="285"/>
                  <a:pt x="2882" y="288"/>
                  <a:pt x="2885" y="292"/>
                </a:cubicBezTo>
                <a:close/>
                <a:moveTo>
                  <a:pt x="2868" y="289"/>
                </a:moveTo>
                <a:cubicBezTo>
                  <a:pt x="2870" y="293"/>
                  <a:pt x="2875" y="297"/>
                  <a:pt x="2877" y="297"/>
                </a:cubicBezTo>
                <a:cubicBezTo>
                  <a:pt x="2880" y="298"/>
                  <a:pt x="2881" y="295"/>
                  <a:pt x="2878" y="291"/>
                </a:cubicBezTo>
                <a:cubicBezTo>
                  <a:pt x="2876" y="287"/>
                  <a:pt x="2871" y="283"/>
                  <a:pt x="2868" y="283"/>
                </a:cubicBezTo>
                <a:cubicBezTo>
                  <a:pt x="2866" y="283"/>
                  <a:pt x="2865" y="285"/>
                  <a:pt x="2868" y="289"/>
                </a:cubicBezTo>
                <a:close/>
                <a:moveTo>
                  <a:pt x="2852" y="280"/>
                </a:moveTo>
                <a:cubicBezTo>
                  <a:pt x="2849" y="280"/>
                  <a:pt x="2848" y="283"/>
                  <a:pt x="2851" y="287"/>
                </a:cubicBezTo>
                <a:cubicBezTo>
                  <a:pt x="2853" y="291"/>
                  <a:pt x="2858" y="294"/>
                  <a:pt x="2861" y="295"/>
                </a:cubicBezTo>
                <a:cubicBezTo>
                  <a:pt x="2863" y="295"/>
                  <a:pt x="2864" y="292"/>
                  <a:pt x="2861" y="288"/>
                </a:cubicBezTo>
                <a:cubicBezTo>
                  <a:pt x="2859" y="284"/>
                  <a:pt x="2854" y="281"/>
                  <a:pt x="2852" y="280"/>
                </a:cubicBezTo>
                <a:close/>
                <a:moveTo>
                  <a:pt x="2834" y="284"/>
                </a:moveTo>
                <a:cubicBezTo>
                  <a:pt x="2836" y="288"/>
                  <a:pt x="2841" y="292"/>
                  <a:pt x="2844" y="292"/>
                </a:cubicBezTo>
                <a:cubicBezTo>
                  <a:pt x="2847" y="293"/>
                  <a:pt x="2847" y="290"/>
                  <a:pt x="2844" y="286"/>
                </a:cubicBezTo>
                <a:cubicBezTo>
                  <a:pt x="2842" y="282"/>
                  <a:pt x="2838" y="278"/>
                  <a:pt x="2835" y="278"/>
                </a:cubicBezTo>
                <a:cubicBezTo>
                  <a:pt x="2832" y="277"/>
                  <a:pt x="2831" y="280"/>
                  <a:pt x="2834" y="284"/>
                </a:cubicBezTo>
                <a:close/>
                <a:moveTo>
                  <a:pt x="2817" y="282"/>
                </a:moveTo>
                <a:cubicBezTo>
                  <a:pt x="2819" y="285"/>
                  <a:pt x="2824" y="289"/>
                  <a:pt x="2827" y="289"/>
                </a:cubicBezTo>
                <a:cubicBezTo>
                  <a:pt x="2829" y="290"/>
                  <a:pt x="2830" y="287"/>
                  <a:pt x="2827" y="283"/>
                </a:cubicBezTo>
                <a:cubicBezTo>
                  <a:pt x="2825" y="279"/>
                  <a:pt x="2821" y="276"/>
                  <a:pt x="2818" y="275"/>
                </a:cubicBezTo>
                <a:cubicBezTo>
                  <a:pt x="2815" y="275"/>
                  <a:pt x="2814" y="278"/>
                  <a:pt x="2817" y="282"/>
                </a:cubicBezTo>
                <a:close/>
                <a:moveTo>
                  <a:pt x="2800" y="279"/>
                </a:moveTo>
                <a:cubicBezTo>
                  <a:pt x="2802" y="283"/>
                  <a:pt x="2806" y="286"/>
                  <a:pt x="2809" y="287"/>
                </a:cubicBezTo>
                <a:cubicBezTo>
                  <a:pt x="2812" y="287"/>
                  <a:pt x="2813" y="284"/>
                  <a:pt x="2810" y="281"/>
                </a:cubicBezTo>
                <a:cubicBezTo>
                  <a:pt x="2808" y="277"/>
                  <a:pt x="2804" y="273"/>
                  <a:pt x="2801" y="273"/>
                </a:cubicBezTo>
                <a:cubicBezTo>
                  <a:pt x="2798" y="272"/>
                  <a:pt x="2797" y="275"/>
                  <a:pt x="2800" y="279"/>
                </a:cubicBezTo>
                <a:close/>
                <a:moveTo>
                  <a:pt x="2784" y="270"/>
                </a:moveTo>
                <a:cubicBezTo>
                  <a:pt x="2781" y="270"/>
                  <a:pt x="2780" y="273"/>
                  <a:pt x="2783" y="276"/>
                </a:cubicBezTo>
                <a:cubicBezTo>
                  <a:pt x="2785" y="280"/>
                  <a:pt x="2789" y="284"/>
                  <a:pt x="2792" y="284"/>
                </a:cubicBezTo>
                <a:cubicBezTo>
                  <a:pt x="2795" y="285"/>
                  <a:pt x="2796" y="282"/>
                  <a:pt x="2793" y="278"/>
                </a:cubicBezTo>
                <a:cubicBezTo>
                  <a:pt x="2791" y="274"/>
                  <a:pt x="2787" y="271"/>
                  <a:pt x="2784" y="270"/>
                </a:cubicBezTo>
                <a:close/>
                <a:moveTo>
                  <a:pt x="2767" y="268"/>
                </a:moveTo>
                <a:cubicBezTo>
                  <a:pt x="2764" y="267"/>
                  <a:pt x="2763" y="270"/>
                  <a:pt x="2766" y="274"/>
                </a:cubicBezTo>
                <a:cubicBezTo>
                  <a:pt x="2768" y="278"/>
                  <a:pt x="2772" y="281"/>
                  <a:pt x="2775" y="282"/>
                </a:cubicBezTo>
                <a:cubicBezTo>
                  <a:pt x="2778" y="282"/>
                  <a:pt x="2779" y="279"/>
                  <a:pt x="2776" y="276"/>
                </a:cubicBezTo>
                <a:cubicBezTo>
                  <a:pt x="2774" y="272"/>
                  <a:pt x="2770" y="268"/>
                  <a:pt x="2767" y="268"/>
                </a:cubicBezTo>
                <a:close/>
                <a:moveTo>
                  <a:pt x="2748" y="272"/>
                </a:moveTo>
                <a:cubicBezTo>
                  <a:pt x="2751" y="275"/>
                  <a:pt x="2755" y="279"/>
                  <a:pt x="2758" y="279"/>
                </a:cubicBezTo>
                <a:cubicBezTo>
                  <a:pt x="2761" y="280"/>
                  <a:pt x="2761" y="277"/>
                  <a:pt x="2759" y="273"/>
                </a:cubicBezTo>
                <a:cubicBezTo>
                  <a:pt x="2757" y="269"/>
                  <a:pt x="2752" y="266"/>
                  <a:pt x="2749" y="265"/>
                </a:cubicBezTo>
                <a:cubicBezTo>
                  <a:pt x="2747" y="265"/>
                  <a:pt x="2746" y="268"/>
                  <a:pt x="2748" y="272"/>
                </a:cubicBezTo>
                <a:close/>
                <a:moveTo>
                  <a:pt x="2731" y="269"/>
                </a:moveTo>
                <a:cubicBezTo>
                  <a:pt x="2733" y="273"/>
                  <a:pt x="2738" y="277"/>
                  <a:pt x="2741" y="277"/>
                </a:cubicBezTo>
                <a:cubicBezTo>
                  <a:pt x="2744" y="277"/>
                  <a:pt x="2744" y="275"/>
                  <a:pt x="2742" y="271"/>
                </a:cubicBezTo>
                <a:cubicBezTo>
                  <a:pt x="2740" y="267"/>
                  <a:pt x="2735" y="263"/>
                  <a:pt x="2732" y="263"/>
                </a:cubicBezTo>
                <a:cubicBezTo>
                  <a:pt x="2729" y="262"/>
                  <a:pt x="2729" y="265"/>
                  <a:pt x="2731" y="269"/>
                </a:cubicBezTo>
                <a:close/>
                <a:moveTo>
                  <a:pt x="2715" y="260"/>
                </a:moveTo>
                <a:cubicBezTo>
                  <a:pt x="2712" y="260"/>
                  <a:pt x="2712" y="263"/>
                  <a:pt x="2714" y="267"/>
                </a:cubicBezTo>
                <a:cubicBezTo>
                  <a:pt x="2716" y="271"/>
                  <a:pt x="2720" y="274"/>
                  <a:pt x="2723" y="275"/>
                </a:cubicBezTo>
                <a:cubicBezTo>
                  <a:pt x="2726" y="275"/>
                  <a:pt x="2727" y="272"/>
                  <a:pt x="2725" y="268"/>
                </a:cubicBezTo>
                <a:cubicBezTo>
                  <a:pt x="2722" y="264"/>
                  <a:pt x="2718" y="261"/>
                  <a:pt x="2715" y="260"/>
                </a:cubicBezTo>
                <a:close/>
                <a:moveTo>
                  <a:pt x="2698" y="258"/>
                </a:moveTo>
                <a:cubicBezTo>
                  <a:pt x="2695" y="258"/>
                  <a:pt x="2694" y="261"/>
                  <a:pt x="2697" y="264"/>
                </a:cubicBezTo>
                <a:cubicBezTo>
                  <a:pt x="2699" y="268"/>
                  <a:pt x="2703" y="272"/>
                  <a:pt x="2706" y="272"/>
                </a:cubicBezTo>
                <a:cubicBezTo>
                  <a:pt x="2709" y="273"/>
                  <a:pt x="2710" y="270"/>
                  <a:pt x="2707" y="266"/>
                </a:cubicBezTo>
                <a:cubicBezTo>
                  <a:pt x="2705" y="262"/>
                  <a:pt x="2701" y="259"/>
                  <a:pt x="2698" y="258"/>
                </a:cubicBezTo>
                <a:close/>
                <a:moveTo>
                  <a:pt x="2679" y="262"/>
                </a:moveTo>
                <a:cubicBezTo>
                  <a:pt x="2681" y="266"/>
                  <a:pt x="2686" y="270"/>
                  <a:pt x="2689" y="270"/>
                </a:cubicBezTo>
                <a:cubicBezTo>
                  <a:pt x="2692" y="270"/>
                  <a:pt x="2692" y="267"/>
                  <a:pt x="2690" y="264"/>
                </a:cubicBezTo>
                <a:cubicBezTo>
                  <a:pt x="2688" y="260"/>
                  <a:pt x="2684" y="256"/>
                  <a:pt x="2681" y="256"/>
                </a:cubicBezTo>
                <a:cubicBezTo>
                  <a:pt x="2678" y="255"/>
                  <a:pt x="2677" y="258"/>
                  <a:pt x="2679" y="262"/>
                </a:cubicBezTo>
                <a:close/>
                <a:moveTo>
                  <a:pt x="2662" y="260"/>
                </a:moveTo>
                <a:cubicBezTo>
                  <a:pt x="2664" y="264"/>
                  <a:pt x="2668" y="267"/>
                  <a:pt x="2671" y="268"/>
                </a:cubicBezTo>
                <a:cubicBezTo>
                  <a:pt x="2674" y="268"/>
                  <a:pt x="2675" y="265"/>
                  <a:pt x="2673" y="261"/>
                </a:cubicBezTo>
                <a:cubicBezTo>
                  <a:pt x="2671" y="257"/>
                  <a:pt x="2666" y="254"/>
                  <a:pt x="2663" y="254"/>
                </a:cubicBezTo>
                <a:cubicBezTo>
                  <a:pt x="2660" y="253"/>
                  <a:pt x="2660" y="256"/>
                  <a:pt x="2662" y="260"/>
                </a:cubicBezTo>
                <a:close/>
                <a:moveTo>
                  <a:pt x="2644" y="258"/>
                </a:moveTo>
                <a:cubicBezTo>
                  <a:pt x="2647" y="262"/>
                  <a:pt x="2651" y="265"/>
                  <a:pt x="2654" y="265"/>
                </a:cubicBezTo>
                <a:cubicBezTo>
                  <a:pt x="2657" y="266"/>
                  <a:pt x="2658" y="263"/>
                  <a:pt x="2655" y="259"/>
                </a:cubicBezTo>
                <a:cubicBezTo>
                  <a:pt x="2653" y="255"/>
                  <a:pt x="2649" y="252"/>
                  <a:pt x="2646" y="251"/>
                </a:cubicBezTo>
                <a:cubicBezTo>
                  <a:pt x="2643" y="251"/>
                  <a:pt x="2642" y="254"/>
                  <a:pt x="2644" y="258"/>
                </a:cubicBezTo>
                <a:close/>
                <a:moveTo>
                  <a:pt x="2627" y="255"/>
                </a:moveTo>
                <a:cubicBezTo>
                  <a:pt x="2629" y="259"/>
                  <a:pt x="2633" y="263"/>
                  <a:pt x="2636" y="263"/>
                </a:cubicBezTo>
                <a:cubicBezTo>
                  <a:pt x="2639" y="264"/>
                  <a:pt x="2640" y="261"/>
                  <a:pt x="2638" y="257"/>
                </a:cubicBezTo>
                <a:cubicBezTo>
                  <a:pt x="2636" y="253"/>
                  <a:pt x="2632" y="250"/>
                  <a:pt x="2629" y="249"/>
                </a:cubicBezTo>
                <a:cubicBezTo>
                  <a:pt x="2626" y="249"/>
                  <a:pt x="2625" y="252"/>
                  <a:pt x="2627" y="255"/>
                </a:cubicBezTo>
                <a:close/>
                <a:moveTo>
                  <a:pt x="2609" y="253"/>
                </a:moveTo>
                <a:cubicBezTo>
                  <a:pt x="2612" y="257"/>
                  <a:pt x="2616" y="261"/>
                  <a:pt x="2619" y="261"/>
                </a:cubicBezTo>
                <a:cubicBezTo>
                  <a:pt x="2622" y="261"/>
                  <a:pt x="2623" y="259"/>
                  <a:pt x="2620" y="255"/>
                </a:cubicBezTo>
                <a:cubicBezTo>
                  <a:pt x="2618" y="251"/>
                  <a:pt x="2614" y="247"/>
                  <a:pt x="2611" y="247"/>
                </a:cubicBezTo>
                <a:cubicBezTo>
                  <a:pt x="2608" y="247"/>
                  <a:pt x="2607" y="249"/>
                  <a:pt x="2609" y="253"/>
                </a:cubicBezTo>
                <a:close/>
                <a:moveTo>
                  <a:pt x="2594" y="245"/>
                </a:moveTo>
                <a:cubicBezTo>
                  <a:pt x="2591" y="245"/>
                  <a:pt x="2590" y="247"/>
                  <a:pt x="2592" y="251"/>
                </a:cubicBezTo>
                <a:cubicBezTo>
                  <a:pt x="2594" y="255"/>
                  <a:pt x="2598" y="259"/>
                  <a:pt x="2601" y="259"/>
                </a:cubicBezTo>
                <a:cubicBezTo>
                  <a:pt x="2604" y="259"/>
                  <a:pt x="2605" y="256"/>
                  <a:pt x="2603" y="253"/>
                </a:cubicBezTo>
                <a:cubicBezTo>
                  <a:pt x="2601" y="249"/>
                  <a:pt x="2597" y="245"/>
                  <a:pt x="2594" y="245"/>
                </a:cubicBezTo>
                <a:close/>
                <a:moveTo>
                  <a:pt x="2576" y="243"/>
                </a:moveTo>
                <a:cubicBezTo>
                  <a:pt x="2573" y="242"/>
                  <a:pt x="2572" y="245"/>
                  <a:pt x="2574" y="249"/>
                </a:cubicBezTo>
                <a:cubicBezTo>
                  <a:pt x="2576" y="253"/>
                  <a:pt x="2581" y="256"/>
                  <a:pt x="2584" y="257"/>
                </a:cubicBezTo>
                <a:cubicBezTo>
                  <a:pt x="2587" y="257"/>
                  <a:pt x="2587" y="254"/>
                  <a:pt x="2585" y="250"/>
                </a:cubicBezTo>
                <a:cubicBezTo>
                  <a:pt x="2583" y="247"/>
                  <a:pt x="2579" y="243"/>
                  <a:pt x="2576" y="243"/>
                </a:cubicBezTo>
                <a:close/>
                <a:moveTo>
                  <a:pt x="2559" y="241"/>
                </a:moveTo>
                <a:cubicBezTo>
                  <a:pt x="2556" y="240"/>
                  <a:pt x="2555" y="243"/>
                  <a:pt x="2557" y="247"/>
                </a:cubicBezTo>
                <a:cubicBezTo>
                  <a:pt x="2559" y="251"/>
                  <a:pt x="2563" y="254"/>
                  <a:pt x="2566" y="255"/>
                </a:cubicBezTo>
                <a:cubicBezTo>
                  <a:pt x="2569" y="255"/>
                  <a:pt x="2570" y="252"/>
                  <a:pt x="2568" y="248"/>
                </a:cubicBezTo>
                <a:cubicBezTo>
                  <a:pt x="2566" y="245"/>
                  <a:pt x="2562" y="241"/>
                  <a:pt x="2559" y="241"/>
                </a:cubicBezTo>
                <a:close/>
                <a:moveTo>
                  <a:pt x="2541" y="239"/>
                </a:moveTo>
                <a:cubicBezTo>
                  <a:pt x="2538" y="238"/>
                  <a:pt x="2537" y="241"/>
                  <a:pt x="2539" y="245"/>
                </a:cubicBezTo>
                <a:cubicBezTo>
                  <a:pt x="2541" y="249"/>
                  <a:pt x="2545" y="252"/>
                  <a:pt x="2548" y="253"/>
                </a:cubicBezTo>
                <a:cubicBezTo>
                  <a:pt x="2551" y="253"/>
                  <a:pt x="2552" y="250"/>
                  <a:pt x="2550" y="246"/>
                </a:cubicBezTo>
                <a:cubicBezTo>
                  <a:pt x="2548" y="243"/>
                  <a:pt x="2544" y="239"/>
                  <a:pt x="2541" y="239"/>
                </a:cubicBezTo>
                <a:close/>
                <a:moveTo>
                  <a:pt x="2521" y="243"/>
                </a:moveTo>
                <a:cubicBezTo>
                  <a:pt x="2523" y="247"/>
                  <a:pt x="2527" y="250"/>
                  <a:pt x="2531" y="251"/>
                </a:cubicBezTo>
                <a:cubicBezTo>
                  <a:pt x="2534" y="251"/>
                  <a:pt x="2535" y="248"/>
                  <a:pt x="2533" y="244"/>
                </a:cubicBezTo>
                <a:cubicBezTo>
                  <a:pt x="2531" y="241"/>
                  <a:pt x="2527" y="237"/>
                  <a:pt x="2523" y="237"/>
                </a:cubicBezTo>
                <a:cubicBezTo>
                  <a:pt x="2520" y="237"/>
                  <a:pt x="2520" y="239"/>
                  <a:pt x="2521" y="243"/>
                </a:cubicBezTo>
                <a:close/>
                <a:moveTo>
                  <a:pt x="2506" y="235"/>
                </a:moveTo>
                <a:cubicBezTo>
                  <a:pt x="2503" y="235"/>
                  <a:pt x="2502" y="237"/>
                  <a:pt x="2504" y="241"/>
                </a:cubicBezTo>
                <a:cubicBezTo>
                  <a:pt x="2506" y="245"/>
                  <a:pt x="2510" y="249"/>
                  <a:pt x="2513" y="249"/>
                </a:cubicBezTo>
                <a:cubicBezTo>
                  <a:pt x="2516" y="249"/>
                  <a:pt x="2517" y="246"/>
                  <a:pt x="2515" y="242"/>
                </a:cubicBezTo>
                <a:cubicBezTo>
                  <a:pt x="2513" y="239"/>
                  <a:pt x="2509" y="235"/>
                  <a:pt x="2506" y="235"/>
                </a:cubicBezTo>
                <a:close/>
                <a:moveTo>
                  <a:pt x="2486" y="239"/>
                </a:moveTo>
                <a:cubicBezTo>
                  <a:pt x="2488" y="243"/>
                  <a:pt x="2492" y="247"/>
                  <a:pt x="2495" y="247"/>
                </a:cubicBezTo>
                <a:cubicBezTo>
                  <a:pt x="2498" y="247"/>
                  <a:pt x="2499" y="244"/>
                  <a:pt x="2497" y="241"/>
                </a:cubicBezTo>
                <a:cubicBezTo>
                  <a:pt x="2495" y="237"/>
                  <a:pt x="2491" y="233"/>
                  <a:pt x="2488" y="233"/>
                </a:cubicBezTo>
                <a:cubicBezTo>
                  <a:pt x="2485" y="233"/>
                  <a:pt x="2484" y="236"/>
                  <a:pt x="2486" y="239"/>
                </a:cubicBezTo>
                <a:close/>
                <a:moveTo>
                  <a:pt x="2468" y="238"/>
                </a:moveTo>
                <a:cubicBezTo>
                  <a:pt x="2470" y="241"/>
                  <a:pt x="2474" y="245"/>
                  <a:pt x="2477" y="245"/>
                </a:cubicBezTo>
                <a:cubicBezTo>
                  <a:pt x="2480" y="245"/>
                  <a:pt x="2481" y="243"/>
                  <a:pt x="2479" y="239"/>
                </a:cubicBezTo>
                <a:cubicBezTo>
                  <a:pt x="2478" y="235"/>
                  <a:pt x="2474" y="232"/>
                  <a:pt x="2470" y="231"/>
                </a:cubicBezTo>
                <a:cubicBezTo>
                  <a:pt x="2467" y="231"/>
                  <a:pt x="2466" y="234"/>
                  <a:pt x="2468" y="238"/>
                </a:cubicBezTo>
                <a:close/>
                <a:moveTo>
                  <a:pt x="2450" y="236"/>
                </a:moveTo>
                <a:cubicBezTo>
                  <a:pt x="2452" y="240"/>
                  <a:pt x="2456" y="243"/>
                  <a:pt x="2459" y="243"/>
                </a:cubicBezTo>
                <a:cubicBezTo>
                  <a:pt x="2462" y="244"/>
                  <a:pt x="2463" y="241"/>
                  <a:pt x="2462" y="237"/>
                </a:cubicBezTo>
                <a:cubicBezTo>
                  <a:pt x="2460" y="233"/>
                  <a:pt x="2456" y="230"/>
                  <a:pt x="2453" y="229"/>
                </a:cubicBezTo>
                <a:cubicBezTo>
                  <a:pt x="2450" y="229"/>
                  <a:pt x="2449" y="232"/>
                  <a:pt x="2450" y="236"/>
                </a:cubicBezTo>
                <a:close/>
                <a:moveTo>
                  <a:pt x="2435" y="228"/>
                </a:moveTo>
                <a:cubicBezTo>
                  <a:pt x="2432" y="227"/>
                  <a:pt x="2431" y="230"/>
                  <a:pt x="2433" y="234"/>
                </a:cubicBezTo>
                <a:cubicBezTo>
                  <a:pt x="2434" y="238"/>
                  <a:pt x="2438" y="241"/>
                  <a:pt x="2441" y="242"/>
                </a:cubicBezTo>
                <a:cubicBezTo>
                  <a:pt x="2445" y="242"/>
                  <a:pt x="2446" y="239"/>
                  <a:pt x="2444" y="235"/>
                </a:cubicBezTo>
                <a:cubicBezTo>
                  <a:pt x="2442" y="231"/>
                  <a:pt x="2438" y="228"/>
                  <a:pt x="2435" y="228"/>
                </a:cubicBezTo>
                <a:close/>
                <a:moveTo>
                  <a:pt x="2417" y="226"/>
                </a:moveTo>
                <a:cubicBezTo>
                  <a:pt x="2414" y="226"/>
                  <a:pt x="2413" y="229"/>
                  <a:pt x="2415" y="232"/>
                </a:cubicBezTo>
                <a:cubicBezTo>
                  <a:pt x="2416" y="236"/>
                  <a:pt x="2420" y="239"/>
                  <a:pt x="2424" y="240"/>
                </a:cubicBezTo>
                <a:cubicBezTo>
                  <a:pt x="2427" y="240"/>
                  <a:pt x="2428" y="237"/>
                  <a:pt x="2426" y="233"/>
                </a:cubicBezTo>
                <a:cubicBezTo>
                  <a:pt x="2424" y="230"/>
                  <a:pt x="2420" y="226"/>
                  <a:pt x="2417" y="226"/>
                </a:cubicBezTo>
                <a:close/>
                <a:moveTo>
                  <a:pt x="2399" y="224"/>
                </a:moveTo>
                <a:cubicBezTo>
                  <a:pt x="2396" y="224"/>
                  <a:pt x="2395" y="227"/>
                  <a:pt x="2397" y="231"/>
                </a:cubicBezTo>
                <a:cubicBezTo>
                  <a:pt x="2399" y="234"/>
                  <a:pt x="2402" y="238"/>
                  <a:pt x="2406" y="238"/>
                </a:cubicBezTo>
                <a:cubicBezTo>
                  <a:pt x="2409" y="238"/>
                  <a:pt x="2410" y="236"/>
                  <a:pt x="2408" y="232"/>
                </a:cubicBezTo>
                <a:cubicBezTo>
                  <a:pt x="2406" y="228"/>
                  <a:pt x="2402" y="225"/>
                  <a:pt x="2399" y="224"/>
                </a:cubicBezTo>
                <a:close/>
                <a:moveTo>
                  <a:pt x="2382" y="223"/>
                </a:moveTo>
                <a:cubicBezTo>
                  <a:pt x="2378" y="222"/>
                  <a:pt x="2377" y="225"/>
                  <a:pt x="2379" y="229"/>
                </a:cubicBezTo>
                <a:cubicBezTo>
                  <a:pt x="2381" y="233"/>
                  <a:pt x="2384" y="236"/>
                  <a:pt x="2388" y="236"/>
                </a:cubicBezTo>
                <a:cubicBezTo>
                  <a:pt x="2391" y="237"/>
                  <a:pt x="2392" y="234"/>
                  <a:pt x="2390" y="230"/>
                </a:cubicBezTo>
                <a:cubicBezTo>
                  <a:pt x="2389" y="226"/>
                  <a:pt x="2385" y="223"/>
                  <a:pt x="2382" y="223"/>
                </a:cubicBezTo>
                <a:close/>
                <a:moveTo>
                  <a:pt x="2361" y="227"/>
                </a:moveTo>
                <a:cubicBezTo>
                  <a:pt x="2363" y="231"/>
                  <a:pt x="2366" y="235"/>
                  <a:pt x="2370" y="235"/>
                </a:cubicBezTo>
                <a:cubicBezTo>
                  <a:pt x="2373" y="235"/>
                  <a:pt x="2374" y="232"/>
                  <a:pt x="2372" y="228"/>
                </a:cubicBezTo>
                <a:cubicBezTo>
                  <a:pt x="2371" y="225"/>
                  <a:pt x="2367" y="221"/>
                  <a:pt x="2364" y="221"/>
                </a:cubicBezTo>
                <a:cubicBezTo>
                  <a:pt x="2361" y="221"/>
                  <a:pt x="2359" y="224"/>
                  <a:pt x="2361" y="227"/>
                </a:cubicBezTo>
                <a:close/>
                <a:moveTo>
                  <a:pt x="2343" y="226"/>
                </a:moveTo>
                <a:cubicBezTo>
                  <a:pt x="2345" y="230"/>
                  <a:pt x="2348" y="233"/>
                  <a:pt x="2352" y="233"/>
                </a:cubicBezTo>
                <a:cubicBezTo>
                  <a:pt x="2355" y="234"/>
                  <a:pt x="2356" y="231"/>
                  <a:pt x="2354" y="227"/>
                </a:cubicBezTo>
                <a:cubicBezTo>
                  <a:pt x="2353" y="223"/>
                  <a:pt x="2349" y="220"/>
                  <a:pt x="2346" y="220"/>
                </a:cubicBezTo>
                <a:cubicBezTo>
                  <a:pt x="2343" y="219"/>
                  <a:pt x="2341" y="222"/>
                  <a:pt x="2343" y="226"/>
                </a:cubicBezTo>
                <a:close/>
                <a:moveTo>
                  <a:pt x="2325" y="224"/>
                </a:moveTo>
                <a:cubicBezTo>
                  <a:pt x="2327" y="228"/>
                  <a:pt x="2330" y="232"/>
                  <a:pt x="2333" y="232"/>
                </a:cubicBezTo>
                <a:cubicBezTo>
                  <a:pt x="2337" y="232"/>
                  <a:pt x="2338" y="229"/>
                  <a:pt x="2336" y="225"/>
                </a:cubicBezTo>
                <a:cubicBezTo>
                  <a:pt x="2335" y="222"/>
                  <a:pt x="2331" y="218"/>
                  <a:pt x="2328" y="218"/>
                </a:cubicBezTo>
                <a:cubicBezTo>
                  <a:pt x="2325" y="218"/>
                  <a:pt x="2323" y="221"/>
                  <a:pt x="2325" y="224"/>
                </a:cubicBezTo>
                <a:close/>
                <a:moveTo>
                  <a:pt x="2310" y="217"/>
                </a:moveTo>
                <a:cubicBezTo>
                  <a:pt x="2307" y="216"/>
                  <a:pt x="2305" y="219"/>
                  <a:pt x="2307" y="223"/>
                </a:cubicBezTo>
                <a:cubicBezTo>
                  <a:pt x="2308" y="227"/>
                  <a:pt x="2312" y="230"/>
                  <a:pt x="2315" y="230"/>
                </a:cubicBezTo>
                <a:cubicBezTo>
                  <a:pt x="2319" y="231"/>
                  <a:pt x="2320" y="228"/>
                  <a:pt x="2318" y="224"/>
                </a:cubicBezTo>
                <a:cubicBezTo>
                  <a:pt x="2317" y="220"/>
                  <a:pt x="2313" y="217"/>
                  <a:pt x="2310" y="217"/>
                </a:cubicBezTo>
                <a:close/>
                <a:moveTo>
                  <a:pt x="2292" y="215"/>
                </a:moveTo>
                <a:cubicBezTo>
                  <a:pt x="2289" y="215"/>
                  <a:pt x="2287" y="218"/>
                  <a:pt x="2289" y="222"/>
                </a:cubicBezTo>
                <a:cubicBezTo>
                  <a:pt x="2290" y="225"/>
                  <a:pt x="2294" y="229"/>
                  <a:pt x="2297" y="229"/>
                </a:cubicBezTo>
                <a:cubicBezTo>
                  <a:pt x="2300" y="229"/>
                  <a:pt x="2302" y="226"/>
                  <a:pt x="2300" y="222"/>
                </a:cubicBezTo>
                <a:cubicBezTo>
                  <a:pt x="2299" y="219"/>
                  <a:pt x="2295" y="215"/>
                  <a:pt x="2292" y="215"/>
                </a:cubicBezTo>
                <a:close/>
                <a:moveTo>
                  <a:pt x="2274" y="214"/>
                </a:moveTo>
                <a:cubicBezTo>
                  <a:pt x="2271" y="214"/>
                  <a:pt x="2269" y="216"/>
                  <a:pt x="2271" y="220"/>
                </a:cubicBezTo>
                <a:cubicBezTo>
                  <a:pt x="2272" y="224"/>
                  <a:pt x="2276" y="227"/>
                  <a:pt x="2279" y="227"/>
                </a:cubicBezTo>
                <a:cubicBezTo>
                  <a:pt x="2282" y="228"/>
                  <a:pt x="2284" y="225"/>
                  <a:pt x="2282" y="221"/>
                </a:cubicBezTo>
                <a:cubicBezTo>
                  <a:pt x="2281" y="217"/>
                  <a:pt x="2277" y="214"/>
                  <a:pt x="2274" y="214"/>
                </a:cubicBezTo>
                <a:close/>
                <a:moveTo>
                  <a:pt x="2256" y="212"/>
                </a:moveTo>
                <a:cubicBezTo>
                  <a:pt x="2253" y="212"/>
                  <a:pt x="2251" y="215"/>
                  <a:pt x="2253" y="219"/>
                </a:cubicBezTo>
                <a:cubicBezTo>
                  <a:pt x="2254" y="223"/>
                  <a:pt x="2258" y="226"/>
                  <a:pt x="2261" y="226"/>
                </a:cubicBezTo>
                <a:cubicBezTo>
                  <a:pt x="2264" y="226"/>
                  <a:pt x="2266" y="223"/>
                  <a:pt x="2264" y="220"/>
                </a:cubicBezTo>
                <a:cubicBezTo>
                  <a:pt x="2263" y="216"/>
                  <a:pt x="2259" y="213"/>
                  <a:pt x="2256" y="212"/>
                </a:cubicBezTo>
                <a:close/>
                <a:moveTo>
                  <a:pt x="2238" y="211"/>
                </a:moveTo>
                <a:cubicBezTo>
                  <a:pt x="2235" y="211"/>
                  <a:pt x="2233" y="214"/>
                  <a:pt x="2235" y="218"/>
                </a:cubicBezTo>
                <a:cubicBezTo>
                  <a:pt x="2236" y="221"/>
                  <a:pt x="2240" y="225"/>
                  <a:pt x="2243" y="225"/>
                </a:cubicBezTo>
                <a:cubicBezTo>
                  <a:pt x="2246" y="225"/>
                  <a:pt x="2247" y="222"/>
                  <a:pt x="2246" y="218"/>
                </a:cubicBezTo>
                <a:cubicBezTo>
                  <a:pt x="2245" y="215"/>
                  <a:pt x="2241" y="211"/>
                  <a:pt x="2238" y="211"/>
                </a:cubicBezTo>
                <a:close/>
                <a:moveTo>
                  <a:pt x="2220" y="210"/>
                </a:moveTo>
                <a:cubicBezTo>
                  <a:pt x="2217" y="210"/>
                  <a:pt x="2215" y="213"/>
                  <a:pt x="2216" y="216"/>
                </a:cubicBezTo>
                <a:cubicBezTo>
                  <a:pt x="2218" y="220"/>
                  <a:pt x="2221" y="223"/>
                  <a:pt x="2225" y="224"/>
                </a:cubicBezTo>
                <a:cubicBezTo>
                  <a:pt x="2228" y="224"/>
                  <a:pt x="2229" y="221"/>
                  <a:pt x="2228" y="217"/>
                </a:cubicBezTo>
                <a:cubicBezTo>
                  <a:pt x="2226" y="213"/>
                  <a:pt x="2223" y="210"/>
                  <a:pt x="2220" y="210"/>
                </a:cubicBezTo>
                <a:close/>
                <a:moveTo>
                  <a:pt x="2202" y="209"/>
                </a:moveTo>
                <a:cubicBezTo>
                  <a:pt x="2198" y="209"/>
                  <a:pt x="2197" y="211"/>
                  <a:pt x="2198" y="215"/>
                </a:cubicBezTo>
                <a:cubicBezTo>
                  <a:pt x="2200" y="219"/>
                  <a:pt x="2203" y="222"/>
                  <a:pt x="2206" y="222"/>
                </a:cubicBezTo>
                <a:cubicBezTo>
                  <a:pt x="2209" y="223"/>
                  <a:pt x="2211" y="220"/>
                  <a:pt x="2210" y="216"/>
                </a:cubicBezTo>
                <a:cubicBezTo>
                  <a:pt x="2208" y="212"/>
                  <a:pt x="2205" y="209"/>
                  <a:pt x="2202" y="209"/>
                </a:cubicBezTo>
                <a:close/>
                <a:moveTo>
                  <a:pt x="2184" y="208"/>
                </a:moveTo>
                <a:cubicBezTo>
                  <a:pt x="2180" y="207"/>
                  <a:pt x="2179" y="210"/>
                  <a:pt x="2180" y="214"/>
                </a:cubicBezTo>
                <a:cubicBezTo>
                  <a:pt x="2181" y="218"/>
                  <a:pt x="2185" y="221"/>
                  <a:pt x="2188" y="221"/>
                </a:cubicBezTo>
                <a:cubicBezTo>
                  <a:pt x="2191" y="221"/>
                  <a:pt x="2193" y="219"/>
                  <a:pt x="2191" y="215"/>
                </a:cubicBezTo>
                <a:cubicBezTo>
                  <a:pt x="2190" y="211"/>
                  <a:pt x="2187" y="208"/>
                  <a:pt x="2184" y="208"/>
                </a:cubicBezTo>
                <a:close/>
                <a:moveTo>
                  <a:pt x="2165" y="207"/>
                </a:moveTo>
                <a:cubicBezTo>
                  <a:pt x="2162" y="206"/>
                  <a:pt x="2161" y="209"/>
                  <a:pt x="2162" y="213"/>
                </a:cubicBezTo>
                <a:cubicBezTo>
                  <a:pt x="2163" y="217"/>
                  <a:pt x="2167" y="220"/>
                  <a:pt x="2170" y="220"/>
                </a:cubicBezTo>
                <a:cubicBezTo>
                  <a:pt x="2173" y="220"/>
                  <a:pt x="2174" y="217"/>
                  <a:pt x="2173" y="214"/>
                </a:cubicBezTo>
                <a:cubicBezTo>
                  <a:pt x="2172" y="210"/>
                  <a:pt x="2169" y="207"/>
                  <a:pt x="2165" y="207"/>
                </a:cubicBezTo>
                <a:close/>
                <a:moveTo>
                  <a:pt x="2147" y="205"/>
                </a:moveTo>
                <a:cubicBezTo>
                  <a:pt x="2144" y="205"/>
                  <a:pt x="2142" y="208"/>
                  <a:pt x="2144" y="212"/>
                </a:cubicBezTo>
                <a:cubicBezTo>
                  <a:pt x="2145" y="216"/>
                  <a:pt x="2148" y="219"/>
                  <a:pt x="2151" y="219"/>
                </a:cubicBezTo>
                <a:cubicBezTo>
                  <a:pt x="2155" y="219"/>
                  <a:pt x="2156" y="216"/>
                  <a:pt x="2155" y="213"/>
                </a:cubicBezTo>
                <a:cubicBezTo>
                  <a:pt x="2154" y="209"/>
                  <a:pt x="2150" y="206"/>
                  <a:pt x="2147" y="205"/>
                </a:cubicBezTo>
                <a:close/>
                <a:moveTo>
                  <a:pt x="2129" y="204"/>
                </a:moveTo>
                <a:cubicBezTo>
                  <a:pt x="2126" y="204"/>
                  <a:pt x="2124" y="207"/>
                  <a:pt x="2125" y="211"/>
                </a:cubicBezTo>
                <a:cubicBezTo>
                  <a:pt x="2126" y="215"/>
                  <a:pt x="2130" y="218"/>
                  <a:pt x="2133" y="218"/>
                </a:cubicBezTo>
                <a:cubicBezTo>
                  <a:pt x="2136" y="218"/>
                  <a:pt x="2138" y="215"/>
                  <a:pt x="2137" y="212"/>
                </a:cubicBezTo>
                <a:cubicBezTo>
                  <a:pt x="2136" y="208"/>
                  <a:pt x="2132" y="205"/>
                  <a:pt x="2129" y="204"/>
                </a:cubicBezTo>
                <a:close/>
                <a:moveTo>
                  <a:pt x="2111" y="203"/>
                </a:moveTo>
                <a:cubicBezTo>
                  <a:pt x="2108" y="203"/>
                  <a:pt x="2106" y="206"/>
                  <a:pt x="2107" y="210"/>
                </a:cubicBezTo>
                <a:cubicBezTo>
                  <a:pt x="2108" y="214"/>
                  <a:pt x="2112" y="217"/>
                  <a:pt x="2115" y="217"/>
                </a:cubicBezTo>
                <a:cubicBezTo>
                  <a:pt x="2118" y="217"/>
                  <a:pt x="2120" y="214"/>
                  <a:pt x="2119" y="211"/>
                </a:cubicBezTo>
                <a:cubicBezTo>
                  <a:pt x="2117" y="207"/>
                  <a:pt x="2114" y="204"/>
                  <a:pt x="2111" y="203"/>
                </a:cubicBezTo>
                <a:close/>
                <a:moveTo>
                  <a:pt x="2093" y="203"/>
                </a:moveTo>
                <a:cubicBezTo>
                  <a:pt x="2089" y="202"/>
                  <a:pt x="2088" y="205"/>
                  <a:pt x="2089" y="209"/>
                </a:cubicBezTo>
                <a:cubicBezTo>
                  <a:pt x="2090" y="213"/>
                  <a:pt x="2093" y="216"/>
                  <a:pt x="2096" y="216"/>
                </a:cubicBezTo>
                <a:cubicBezTo>
                  <a:pt x="2100" y="216"/>
                  <a:pt x="2101" y="213"/>
                  <a:pt x="2100" y="210"/>
                </a:cubicBezTo>
                <a:cubicBezTo>
                  <a:pt x="2099" y="206"/>
                  <a:pt x="2096" y="203"/>
                  <a:pt x="2093" y="203"/>
                </a:cubicBezTo>
                <a:close/>
                <a:moveTo>
                  <a:pt x="2074" y="202"/>
                </a:moveTo>
                <a:cubicBezTo>
                  <a:pt x="2071" y="201"/>
                  <a:pt x="2069" y="204"/>
                  <a:pt x="2070" y="208"/>
                </a:cubicBezTo>
                <a:cubicBezTo>
                  <a:pt x="2071" y="212"/>
                  <a:pt x="2075" y="215"/>
                  <a:pt x="2078" y="215"/>
                </a:cubicBezTo>
                <a:cubicBezTo>
                  <a:pt x="2081" y="215"/>
                  <a:pt x="2083" y="212"/>
                  <a:pt x="2082" y="209"/>
                </a:cubicBezTo>
                <a:cubicBezTo>
                  <a:pt x="2081" y="205"/>
                  <a:pt x="2078" y="202"/>
                  <a:pt x="2074" y="202"/>
                </a:cubicBezTo>
                <a:close/>
                <a:moveTo>
                  <a:pt x="2052" y="207"/>
                </a:moveTo>
                <a:cubicBezTo>
                  <a:pt x="2053" y="211"/>
                  <a:pt x="2056" y="214"/>
                  <a:pt x="2060" y="214"/>
                </a:cubicBezTo>
                <a:cubicBezTo>
                  <a:pt x="2063" y="214"/>
                  <a:pt x="2065" y="212"/>
                  <a:pt x="2064" y="208"/>
                </a:cubicBezTo>
                <a:cubicBezTo>
                  <a:pt x="2063" y="204"/>
                  <a:pt x="2059" y="201"/>
                  <a:pt x="2056" y="201"/>
                </a:cubicBezTo>
                <a:cubicBezTo>
                  <a:pt x="2053" y="201"/>
                  <a:pt x="2051" y="204"/>
                  <a:pt x="2052" y="207"/>
                </a:cubicBezTo>
                <a:close/>
                <a:moveTo>
                  <a:pt x="2038" y="200"/>
                </a:moveTo>
                <a:cubicBezTo>
                  <a:pt x="2035" y="200"/>
                  <a:pt x="2033" y="203"/>
                  <a:pt x="2034" y="206"/>
                </a:cubicBezTo>
                <a:cubicBezTo>
                  <a:pt x="2035" y="210"/>
                  <a:pt x="2038" y="213"/>
                  <a:pt x="2041" y="213"/>
                </a:cubicBezTo>
                <a:cubicBezTo>
                  <a:pt x="2044" y="214"/>
                  <a:pt x="2046" y="211"/>
                  <a:pt x="2045" y="207"/>
                </a:cubicBezTo>
                <a:cubicBezTo>
                  <a:pt x="2044" y="203"/>
                  <a:pt x="2041" y="200"/>
                  <a:pt x="2038" y="200"/>
                </a:cubicBezTo>
                <a:close/>
                <a:moveTo>
                  <a:pt x="2015" y="206"/>
                </a:moveTo>
                <a:cubicBezTo>
                  <a:pt x="2016" y="209"/>
                  <a:pt x="2019" y="213"/>
                  <a:pt x="2023" y="213"/>
                </a:cubicBezTo>
                <a:cubicBezTo>
                  <a:pt x="2026" y="213"/>
                  <a:pt x="2028" y="210"/>
                  <a:pt x="2027" y="206"/>
                </a:cubicBezTo>
                <a:cubicBezTo>
                  <a:pt x="2026" y="202"/>
                  <a:pt x="2023" y="199"/>
                  <a:pt x="2020" y="199"/>
                </a:cubicBezTo>
                <a:cubicBezTo>
                  <a:pt x="2016" y="199"/>
                  <a:pt x="2014" y="202"/>
                  <a:pt x="2015" y="206"/>
                </a:cubicBezTo>
                <a:close/>
                <a:moveTo>
                  <a:pt x="2001" y="199"/>
                </a:moveTo>
                <a:cubicBezTo>
                  <a:pt x="1998" y="198"/>
                  <a:pt x="1996" y="201"/>
                  <a:pt x="1997" y="205"/>
                </a:cubicBezTo>
                <a:cubicBezTo>
                  <a:pt x="1998" y="209"/>
                  <a:pt x="2001" y="212"/>
                  <a:pt x="2004" y="212"/>
                </a:cubicBezTo>
                <a:cubicBezTo>
                  <a:pt x="2007" y="212"/>
                  <a:pt x="2009" y="209"/>
                  <a:pt x="2008" y="205"/>
                </a:cubicBezTo>
                <a:cubicBezTo>
                  <a:pt x="2008" y="202"/>
                  <a:pt x="2004" y="199"/>
                  <a:pt x="2001" y="199"/>
                </a:cubicBezTo>
                <a:close/>
                <a:moveTo>
                  <a:pt x="1983" y="198"/>
                </a:moveTo>
                <a:cubicBezTo>
                  <a:pt x="1980" y="198"/>
                  <a:pt x="1978" y="201"/>
                  <a:pt x="1979" y="204"/>
                </a:cubicBezTo>
                <a:cubicBezTo>
                  <a:pt x="1979" y="208"/>
                  <a:pt x="1983" y="211"/>
                  <a:pt x="1986" y="211"/>
                </a:cubicBezTo>
                <a:cubicBezTo>
                  <a:pt x="1989" y="211"/>
                  <a:pt x="1991" y="209"/>
                  <a:pt x="1990" y="205"/>
                </a:cubicBezTo>
                <a:cubicBezTo>
                  <a:pt x="1989" y="201"/>
                  <a:pt x="1986" y="198"/>
                  <a:pt x="1983" y="198"/>
                </a:cubicBezTo>
                <a:close/>
                <a:moveTo>
                  <a:pt x="1965" y="197"/>
                </a:moveTo>
                <a:cubicBezTo>
                  <a:pt x="1961" y="197"/>
                  <a:pt x="1959" y="200"/>
                  <a:pt x="1960" y="204"/>
                </a:cubicBezTo>
                <a:cubicBezTo>
                  <a:pt x="1961" y="208"/>
                  <a:pt x="1964" y="211"/>
                  <a:pt x="1967" y="211"/>
                </a:cubicBezTo>
                <a:cubicBezTo>
                  <a:pt x="1970" y="211"/>
                  <a:pt x="1972" y="208"/>
                  <a:pt x="1972" y="204"/>
                </a:cubicBezTo>
                <a:cubicBezTo>
                  <a:pt x="1971" y="200"/>
                  <a:pt x="1968" y="197"/>
                  <a:pt x="1965" y="197"/>
                </a:cubicBezTo>
                <a:close/>
                <a:moveTo>
                  <a:pt x="1946" y="197"/>
                </a:moveTo>
                <a:cubicBezTo>
                  <a:pt x="1943" y="197"/>
                  <a:pt x="1941" y="200"/>
                  <a:pt x="1942" y="203"/>
                </a:cubicBezTo>
                <a:cubicBezTo>
                  <a:pt x="1942" y="207"/>
                  <a:pt x="1946" y="210"/>
                  <a:pt x="1949" y="210"/>
                </a:cubicBezTo>
                <a:cubicBezTo>
                  <a:pt x="1952" y="210"/>
                  <a:pt x="1954" y="207"/>
                  <a:pt x="1953" y="204"/>
                </a:cubicBezTo>
                <a:cubicBezTo>
                  <a:pt x="1953" y="200"/>
                  <a:pt x="1949" y="197"/>
                  <a:pt x="1946" y="197"/>
                </a:cubicBezTo>
                <a:close/>
                <a:moveTo>
                  <a:pt x="1928" y="196"/>
                </a:moveTo>
                <a:cubicBezTo>
                  <a:pt x="1925" y="196"/>
                  <a:pt x="1923" y="199"/>
                  <a:pt x="1923" y="203"/>
                </a:cubicBezTo>
                <a:cubicBezTo>
                  <a:pt x="1924" y="206"/>
                  <a:pt x="1927" y="210"/>
                  <a:pt x="1930" y="210"/>
                </a:cubicBezTo>
                <a:cubicBezTo>
                  <a:pt x="1933" y="210"/>
                  <a:pt x="1935" y="207"/>
                  <a:pt x="1935" y="203"/>
                </a:cubicBezTo>
                <a:cubicBezTo>
                  <a:pt x="1934" y="199"/>
                  <a:pt x="1931" y="196"/>
                  <a:pt x="1928" y="196"/>
                </a:cubicBezTo>
                <a:close/>
                <a:moveTo>
                  <a:pt x="1910" y="196"/>
                </a:moveTo>
                <a:cubicBezTo>
                  <a:pt x="1906" y="196"/>
                  <a:pt x="1904" y="199"/>
                  <a:pt x="1905" y="202"/>
                </a:cubicBezTo>
                <a:cubicBezTo>
                  <a:pt x="1905" y="206"/>
                  <a:pt x="1908" y="209"/>
                  <a:pt x="1912" y="209"/>
                </a:cubicBezTo>
                <a:cubicBezTo>
                  <a:pt x="1915" y="209"/>
                  <a:pt x="1917" y="206"/>
                  <a:pt x="1916" y="203"/>
                </a:cubicBezTo>
                <a:cubicBezTo>
                  <a:pt x="1916" y="199"/>
                  <a:pt x="1913" y="196"/>
                  <a:pt x="1910" y="196"/>
                </a:cubicBezTo>
                <a:close/>
                <a:moveTo>
                  <a:pt x="1891" y="195"/>
                </a:moveTo>
                <a:cubicBezTo>
                  <a:pt x="1888" y="195"/>
                  <a:pt x="1886" y="198"/>
                  <a:pt x="1886" y="202"/>
                </a:cubicBezTo>
                <a:cubicBezTo>
                  <a:pt x="1887" y="206"/>
                  <a:pt x="1890" y="209"/>
                  <a:pt x="1893" y="209"/>
                </a:cubicBezTo>
                <a:cubicBezTo>
                  <a:pt x="1896" y="209"/>
                  <a:pt x="1898" y="206"/>
                  <a:pt x="1898" y="202"/>
                </a:cubicBezTo>
                <a:cubicBezTo>
                  <a:pt x="1897" y="198"/>
                  <a:pt x="1894" y="195"/>
                  <a:pt x="1891" y="195"/>
                </a:cubicBezTo>
                <a:close/>
                <a:moveTo>
                  <a:pt x="1873" y="195"/>
                </a:moveTo>
                <a:cubicBezTo>
                  <a:pt x="1870" y="195"/>
                  <a:pt x="1867" y="198"/>
                  <a:pt x="1868" y="201"/>
                </a:cubicBezTo>
                <a:cubicBezTo>
                  <a:pt x="1868" y="205"/>
                  <a:pt x="1871" y="208"/>
                  <a:pt x="1875" y="208"/>
                </a:cubicBezTo>
                <a:cubicBezTo>
                  <a:pt x="1878" y="208"/>
                  <a:pt x="1880" y="205"/>
                  <a:pt x="1879" y="202"/>
                </a:cubicBezTo>
                <a:cubicBezTo>
                  <a:pt x="1879" y="198"/>
                  <a:pt x="1876" y="195"/>
                  <a:pt x="1873" y="195"/>
                </a:cubicBezTo>
                <a:close/>
                <a:moveTo>
                  <a:pt x="1854" y="195"/>
                </a:moveTo>
                <a:cubicBezTo>
                  <a:pt x="1851" y="194"/>
                  <a:pt x="1849" y="197"/>
                  <a:pt x="1849" y="201"/>
                </a:cubicBezTo>
                <a:cubicBezTo>
                  <a:pt x="1850" y="205"/>
                  <a:pt x="1853" y="208"/>
                  <a:pt x="1856" y="208"/>
                </a:cubicBezTo>
                <a:cubicBezTo>
                  <a:pt x="1859" y="208"/>
                  <a:pt x="1861" y="205"/>
                  <a:pt x="1861" y="201"/>
                </a:cubicBezTo>
                <a:cubicBezTo>
                  <a:pt x="1860" y="198"/>
                  <a:pt x="1858" y="195"/>
                  <a:pt x="1854" y="195"/>
                </a:cubicBezTo>
                <a:close/>
                <a:moveTo>
                  <a:pt x="1836" y="194"/>
                </a:moveTo>
                <a:cubicBezTo>
                  <a:pt x="1833" y="194"/>
                  <a:pt x="1830" y="197"/>
                  <a:pt x="1831" y="201"/>
                </a:cubicBezTo>
                <a:cubicBezTo>
                  <a:pt x="1831" y="205"/>
                  <a:pt x="1834" y="208"/>
                  <a:pt x="1837" y="208"/>
                </a:cubicBezTo>
                <a:cubicBezTo>
                  <a:pt x="1841" y="208"/>
                  <a:pt x="1843" y="205"/>
                  <a:pt x="1842" y="201"/>
                </a:cubicBezTo>
                <a:cubicBezTo>
                  <a:pt x="1842" y="197"/>
                  <a:pt x="1839" y="194"/>
                  <a:pt x="1836" y="194"/>
                </a:cubicBezTo>
                <a:close/>
                <a:moveTo>
                  <a:pt x="1818" y="194"/>
                </a:moveTo>
                <a:cubicBezTo>
                  <a:pt x="1814" y="194"/>
                  <a:pt x="1812" y="197"/>
                  <a:pt x="1812" y="201"/>
                </a:cubicBezTo>
                <a:cubicBezTo>
                  <a:pt x="1813" y="204"/>
                  <a:pt x="1816" y="207"/>
                  <a:pt x="1819" y="207"/>
                </a:cubicBezTo>
                <a:cubicBezTo>
                  <a:pt x="1822" y="207"/>
                  <a:pt x="1824" y="204"/>
                  <a:pt x="1824" y="201"/>
                </a:cubicBezTo>
                <a:cubicBezTo>
                  <a:pt x="1824" y="197"/>
                  <a:pt x="1821" y="194"/>
                  <a:pt x="1818" y="194"/>
                </a:cubicBezTo>
                <a:close/>
                <a:moveTo>
                  <a:pt x="1800" y="207"/>
                </a:moveTo>
                <a:cubicBezTo>
                  <a:pt x="1803" y="207"/>
                  <a:pt x="1806" y="204"/>
                  <a:pt x="1805" y="201"/>
                </a:cubicBezTo>
                <a:cubicBezTo>
                  <a:pt x="1805" y="197"/>
                  <a:pt x="1802" y="194"/>
                  <a:pt x="1799" y="194"/>
                </a:cubicBezTo>
                <a:cubicBezTo>
                  <a:pt x="1796" y="194"/>
                  <a:pt x="1794" y="197"/>
                  <a:pt x="1794" y="200"/>
                </a:cubicBezTo>
                <a:cubicBezTo>
                  <a:pt x="1794" y="204"/>
                  <a:pt x="1797" y="207"/>
                  <a:pt x="1800" y="207"/>
                </a:cubicBezTo>
                <a:close/>
                <a:moveTo>
                  <a:pt x="1781" y="194"/>
                </a:moveTo>
                <a:cubicBezTo>
                  <a:pt x="1777" y="194"/>
                  <a:pt x="1775" y="197"/>
                  <a:pt x="1775" y="200"/>
                </a:cubicBezTo>
                <a:cubicBezTo>
                  <a:pt x="1776" y="204"/>
                  <a:pt x="1778" y="207"/>
                  <a:pt x="1782" y="207"/>
                </a:cubicBezTo>
                <a:cubicBezTo>
                  <a:pt x="1785" y="207"/>
                  <a:pt x="1787" y="204"/>
                  <a:pt x="1787" y="200"/>
                </a:cubicBezTo>
                <a:cubicBezTo>
                  <a:pt x="1787" y="197"/>
                  <a:pt x="1784" y="194"/>
                  <a:pt x="1781" y="194"/>
                </a:cubicBezTo>
                <a:close/>
                <a:moveTo>
                  <a:pt x="1762" y="194"/>
                </a:moveTo>
                <a:cubicBezTo>
                  <a:pt x="1759" y="194"/>
                  <a:pt x="1757" y="197"/>
                  <a:pt x="1757" y="200"/>
                </a:cubicBezTo>
                <a:cubicBezTo>
                  <a:pt x="1757" y="204"/>
                  <a:pt x="1760" y="207"/>
                  <a:pt x="1763" y="207"/>
                </a:cubicBezTo>
                <a:cubicBezTo>
                  <a:pt x="1766" y="207"/>
                  <a:pt x="1769" y="204"/>
                  <a:pt x="1768" y="200"/>
                </a:cubicBezTo>
                <a:cubicBezTo>
                  <a:pt x="1768" y="197"/>
                  <a:pt x="1765" y="194"/>
                  <a:pt x="1762" y="194"/>
                </a:cubicBezTo>
                <a:close/>
                <a:moveTo>
                  <a:pt x="1744" y="193"/>
                </a:moveTo>
                <a:cubicBezTo>
                  <a:pt x="1741" y="193"/>
                  <a:pt x="1738" y="196"/>
                  <a:pt x="1738" y="200"/>
                </a:cubicBezTo>
                <a:cubicBezTo>
                  <a:pt x="1738" y="204"/>
                  <a:pt x="1741" y="207"/>
                  <a:pt x="1744" y="207"/>
                </a:cubicBezTo>
                <a:cubicBezTo>
                  <a:pt x="1748" y="207"/>
                  <a:pt x="1750" y="204"/>
                  <a:pt x="1750" y="200"/>
                </a:cubicBezTo>
                <a:cubicBezTo>
                  <a:pt x="1750" y="196"/>
                  <a:pt x="1747" y="193"/>
                  <a:pt x="1744" y="193"/>
                </a:cubicBezTo>
                <a:close/>
                <a:moveTo>
                  <a:pt x="1726" y="207"/>
                </a:moveTo>
                <a:cubicBezTo>
                  <a:pt x="1729" y="207"/>
                  <a:pt x="1732" y="204"/>
                  <a:pt x="1731" y="200"/>
                </a:cubicBezTo>
                <a:cubicBezTo>
                  <a:pt x="1731" y="196"/>
                  <a:pt x="1728" y="193"/>
                  <a:pt x="1725" y="193"/>
                </a:cubicBezTo>
                <a:cubicBezTo>
                  <a:pt x="1722" y="193"/>
                  <a:pt x="1720" y="196"/>
                  <a:pt x="1720" y="200"/>
                </a:cubicBezTo>
                <a:cubicBezTo>
                  <a:pt x="1720" y="204"/>
                  <a:pt x="1723" y="207"/>
                  <a:pt x="1726" y="207"/>
                </a:cubicBezTo>
                <a:close/>
                <a:moveTo>
                  <a:pt x="1558" y="209"/>
                </a:moveTo>
                <a:cubicBezTo>
                  <a:pt x="1561" y="209"/>
                  <a:pt x="1564" y="206"/>
                  <a:pt x="1564" y="202"/>
                </a:cubicBezTo>
                <a:cubicBezTo>
                  <a:pt x="1565" y="198"/>
                  <a:pt x="1562" y="195"/>
                  <a:pt x="1559" y="195"/>
                </a:cubicBezTo>
                <a:cubicBezTo>
                  <a:pt x="1556" y="196"/>
                  <a:pt x="1553" y="199"/>
                  <a:pt x="1553" y="202"/>
                </a:cubicBezTo>
                <a:cubicBezTo>
                  <a:pt x="1552" y="206"/>
                  <a:pt x="1555" y="209"/>
                  <a:pt x="1558" y="209"/>
                </a:cubicBezTo>
                <a:close/>
                <a:moveTo>
                  <a:pt x="1539" y="209"/>
                </a:moveTo>
                <a:cubicBezTo>
                  <a:pt x="1543" y="209"/>
                  <a:pt x="1546" y="206"/>
                  <a:pt x="1546" y="202"/>
                </a:cubicBezTo>
                <a:cubicBezTo>
                  <a:pt x="1546" y="199"/>
                  <a:pt x="1544" y="196"/>
                  <a:pt x="1541" y="196"/>
                </a:cubicBezTo>
                <a:cubicBezTo>
                  <a:pt x="1537" y="196"/>
                  <a:pt x="1535" y="199"/>
                  <a:pt x="1534" y="203"/>
                </a:cubicBezTo>
                <a:cubicBezTo>
                  <a:pt x="1534" y="206"/>
                  <a:pt x="1536" y="209"/>
                  <a:pt x="1539" y="209"/>
                </a:cubicBezTo>
                <a:close/>
                <a:moveTo>
                  <a:pt x="1205" y="226"/>
                </a:moveTo>
                <a:cubicBezTo>
                  <a:pt x="1208" y="225"/>
                  <a:pt x="1212" y="222"/>
                  <a:pt x="1213" y="218"/>
                </a:cubicBezTo>
                <a:cubicBezTo>
                  <a:pt x="1214" y="215"/>
                  <a:pt x="1212" y="212"/>
                  <a:pt x="1209" y="212"/>
                </a:cubicBezTo>
                <a:cubicBezTo>
                  <a:pt x="1206" y="212"/>
                  <a:pt x="1202" y="215"/>
                  <a:pt x="1201" y="219"/>
                </a:cubicBezTo>
                <a:cubicBezTo>
                  <a:pt x="1200" y="223"/>
                  <a:pt x="1202" y="226"/>
                  <a:pt x="1205" y="226"/>
                </a:cubicBezTo>
                <a:close/>
                <a:moveTo>
                  <a:pt x="1187" y="227"/>
                </a:moveTo>
                <a:cubicBezTo>
                  <a:pt x="1190" y="227"/>
                  <a:pt x="1193" y="224"/>
                  <a:pt x="1194" y="220"/>
                </a:cubicBezTo>
                <a:cubicBezTo>
                  <a:pt x="1196" y="216"/>
                  <a:pt x="1194" y="213"/>
                  <a:pt x="1191" y="213"/>
                </a:cubicBezTo>
                <a:cubicBezTo>
                  <a:pt x="1188" y="214"/>
                  <a:pt x="1184" y="217"/>
                  <a:pt x="1183" y="221"/>
                </a:cubicBezTo>
                <a:cubicBezTo>
                  <a:pt x="1182" y="224"/>
                  <a:pt x="1183" y="227"/>
                  <a:pt x="1187" y="227"/>
                </a:cubicBezTo>
                <a:close/>
                <a:moveTo>
                  <a:pt x="991" y="231"/>
                </a:moveTo>
                <a:cubicBezTo>
                  <a:pt x="987" y="231"/>
                  <a:pt x="984" y="235"/>
                  <a:pt x="982" y="238"/>
                </a:cubicBezTo>
                <a:cubicBezTo>
                  <a:pt x="980" y="242"/>
                  <a:pt x="982" y="245"/>
                  <a:pt x="985" y="245"/>
                </a:cubicBezTo>
                <a:cubicBezTo>
                  <a:pt x="988" y="244"/>
                  <a:pt x="992" y="241"/>
                  <a:pt x="993" y="237"/>
                </a:cubicBezTo>
                <a:cubicBezTo>
                  <a:pt x="995" y="233"/>
                  <a:pt x="994" y="231"/>
                  <a:pt x="991" y="231"/>
                </a:cubicBezTo>
                <a:close/>
                <a:moveTo>
                  <a:pt x="891" y="248"/>
                </a:moveTo>
                <a:cubicBezTo>
                  <a:pt x="890" y="252"/>
                  <a:pt x="891" y="255"/>
                  <a:pt x="894" y="255"/>
                </a:cubicBezTo>
                <a:cubicBezTo>
                  <a:pt x="897" y="254"/>
                  <a:pt x="901" y="251"/>
                  <a:pt x="903" y="247"/>
                </a:cubicBezTo>
                <a:cubicBezTo>
                  <a:pt x="905" y="243"/>
                  <a:pt x="903" y="240"/>
                  <a:pt x="900" y="241"/>
                </a:cubicBezTo>
                <a:cubicBezTo>
                  <a:pt x="897" y="241"/>
                  <a:pt x="893" y="244"/>
                  <a:pt x="891" y="248"/>
                </a:cubicBezTo>
                <a:close/>
                <a:moveTo>
                  <a:pt x="882" y="243"/>
                </a:moveTo>
                <a:cubicBezTo>
                  <a:pt x="879" y="243"/>
                  <a:pt x="875" y="246"/>
                  <a:pt x="873" y="250"/>
                </a:cubicBezTo>
                <a:cubicBezTo>
                  <a:pt x="872" y="254"/>
                  <a:pt x="873" y="257"/>
                  <a:pt x="876" y="257"/>
                </a:cubicBezTo>
                <a:cubicBezTo>
                  <a:pt x="879" y="256"/>
                  <a:pt x="883" y="253"/>
                  <a:pt x="885" y="249"/>
                </a:cubicBezTo>
                <a:cubicBezTo>
                  <a:pt x="887" y="245"/>
                  <a:pt x="886" y="242"/>
                  <a:pt x="882" y="243"/>
                </a:cubicBezTo>
                <a:close/>
                <a:moveTo>
                  <a:pt x="856" y="252"/>
                </a:moveTo>
                <a:cubicBezTo>
                  <a:pt x="854" y="256"/>
                  <a:pt x="855" y="259"/>
                  <a:pt x="858" y="259"/>
                </a:cubicBezTo>
                <a:cubicBezTo>
                  <a:pt x="861" y="258"/>
                  <a:pt x="865" y="255"/>
                  <a:pt x="867" y="251"/>
                </a:cubicBezTo>
                <a:cubicBezTo>
                  <a:pt x="869" y="247"/>
                  <a:pt x="868" y="244"/>
                  <a:pt x="864" y="245"/>
                </a:cubicBezTo>
                <a:cubicBezTo>
                  <a:pt x="861" y="245"/>
                  <a:pt x="857" y="249"/>
                  <a:pt x="856" y="252"/>
                </a:cubicBezTo>
                <a:close/>
                <a:moveTo>
                  <a:pt x="838" y="255"/>
                </a:moveTo>
                <a:cubicBezTo>
                  <a:pt x="836" y="258"/>
                  <a:pt x="837" y="261"/>
                  <a:pt x="840" y="261"/>
                </a:cubicBezTo>
                <a:cubicBezTo>
                  <a:pt x="843" y="261"/>
                  <a:pt x="847" y="257"/>
                  <a:pt x="849" y="253"/>
                </a:cubicBezTo>
                <a:cubicBezTo>
                  <a:pt x="851" y="249"/>
                  <a:pt x="850" y="247"/>
                  <a:pt x="847" y="247"/>
                </a:cubicBezTo>
                <a:cubicBezTo>
                  <a:pt x="843" y="247"/>
                  <a:pt x="839" y="251"/>
                  <a:pt x="838" y="255"/>
                </a:cubicBezTo>
                <a:close/>
                <a:moveTo>
                  <a:pt x="829" y="249"/>
                </a:moveTo>
                <a:cubicBezTo>
                  <a:pt x="826" y="250"/>
                  <a:pt x="822" y="253"/>
                  <a:pt x="820" y="257"/>
                </a:cubicBezTo>
                <a:cubicBezTo>
                  <a:pt x="818" y="261"/>
                  <a:pt x="819" y="264"/>
                  <a:pt x="822" y="263"/>
                </a:cubicBezTo>
                <a:cubicBezTo>
                  <a:pt x="825" y="263"/>
                  <a:pt x="829" y="259"/>
                  <a:pt x="831" y="255"/>
                </a:cubicBezTo>
                <a:cubicBezTo>
                  <a:pt x="833" y="252"/>
                  <a:pt x="832" y="249"/>
                  <a:pt x="829" y="249"/>
                </a:cubicBezTo>
                <a:close/>
                <a:moveTo>
                  <a:pt x="802" y="259"/>
                </a:moveTo>
                <a:cubicBezTo>
                  <a:pt x="800" y="263"/>
                  <a:pt x="801" y="266"/>
                  <a:pt x="804" y="265"/>
                </a:cubicBezTo>
                <a:cubicBezTo>
                  <a:pt x="807" y="265"/>
                  <a:pt x="811" y="262"/>
                  <a:pt x="813" y="258"/>
                </a:cubicBezTo>
                <a:cubicBezTo>
                  <a:pt x="815" y="254"/>
                  <a:pt x="814" y="251"/>
                  <a:pt x="811" y="251"/>
                </a:cubicBezTo>
                <a:cubicBezTo>
                  <a:pt x="808" y="252"/>
                  <a:pt x="804" y="255"/>
                  <a:pt x="802" y="259"/>
                </a:cubicBezTo>
                <a:close/>
                <a:moveTo>
                  <a:pt x="793" y="254"/>
                </a:moveTo>
                <a:cubicBezTo>
                  <a:pt x="790" y="254"/>
                  <a:pt x="786" y="258"/>
                  <a:pt x="784" y="261"/>
                </a:cubicBezTo>
                <a:cubicBezTo>
                  <a:pt x="782" y="265"/>
                  <a:pt x="783" y="268"/>
                  <a:pt x="786" y="268"/>
                </a:cubicBezTo>
                <a:cubicBezTo>
                  <a:pt x="789" y="267"/>
                  <a:pt x="793" y="264"/>
                  <a:pt x="795" y="260"/>
                </a:cubicBezTo>
                <a:cubicBezTo>
                  <a:pt x="797" y="256"/>
                  <a:pt x="796" y="253"/>
                  <a:pt x="793" y="254"/>
                </a:cubicBezTo>
                <a:close/>
                <a:moveTo>
                  <a:pt x="775" y="256"/>
                </a:moveTo>
                <a:cubicBezTo>
                  <a:pt x="772" y="256"/>
                  <a:pt x="768" y="260"/>
                  <a:pt x="766" y="264"/>
                </a:cubicBezTo>
                <a:cubicBezTo>
                  <a:pt x="764" y="268"/>
                  <a:pt x="765" y="270"/>
                  <a:pt x="768" y="270"/>
                </a:cubicBezTo>
                <a:cubicBezTo>
                  <a:pt x="771" y="270"/>
                  <a:pt x="775" y="266"/>
                  <a:pt x="777" y="262"/>
                </a:cubicBezTo>
                <a:cubicBezTo>
                  <a:pt x="779" y="258"/>
                  <a:pt x="778" y="256"/>
                  <a:pt x="775" y="256"/>
                </a:cubicBezTo>
                <a:close/>
                <a:moveTo>
                  <a:pt x="748" y="266"/>
                </a:moveTo>
                <a:cubicBezTo>
                  <a:pt x="746" y="270"/>
                  <a:pt x="747" y="273"/>
                  <a:pt x="750" y="272"/>
                </a:cubicBezTo>
                <a:cubicBezTo>
                  <a:pt x="753" y="272"/>
                  <a:pt x="757" y="269"/>
                  <a:pt x="759" y="265"/>
                </a:cubicBezTo>
                <a:cubicBezTo>
                  <a:pt x="761" y="261"/>
                  <a:pt x="761" y="258"/>
                  <a:pt x="758" y="258"/>
                </a:cubicBezTo>
                <a:cubicBezTo>
                  <a:pt x="754" y="259"/>
                  <a:pt x="750" y="262"/>
                  <a:pt x="748" y="266"/>
                </a:cubicBezTo>
                <a:close/>
                <a:moveTo>
                  <a:pt x="731" y="269"/>
                </a:moveTo>
                <a:cubicBezTo>
                  <a:pt x="728" y="272"/>
                  <a:pt x="729" y="275"/>
                  <a:pt x="732" y="275"/>
                </a:cubicBezTo>
                <a:cubicBezTo>
                  <a:pt x="735" y="274"/>
                  <a:pt x="740" y="271"/>
                  <a:pt x="742" y="267"/>
                </a:cubicBezTo>
                <a:cubicBezTo>
                  <a:pt x="744" y="263"/>
                  <a:pt x="743" y="260"/>
                  <a:pt x="740" y="261"/>
                </a:cubicBezTo>
                <a:cubicBezTo>
                  <a:pt x="737" y="261"/>
                  <a:pt x="733" y="265"/>
                  <a:pt x="731" y="269"/>
                </a:cubicBezTo>
                <a:close/>
                <a:moveTo>
                  <a:pt x="722" y="263"/>
                </a:moveTo>
                <a:cubicBezTo>
                  <a:pt x="719" y="264"/>
                  <a:pt x="715" y="267"/>
                  <a:pt x="713" y="271"/>
                </a:cubicBezTo>
                <a:cubicBezTo>
                  <a:pt x="711" y="275"/>
                  <a:pt x="711" y="278"/>
                  <a:pt x="715" y="277"/>
                </a:cubicBezTo>
                <a:cubicBezTo>
                  <a:pt x="718" y="277"/>
                  <a:pt x="722" y="273"/>
                  <a:pt x="724" y="269"/>
                </a:cubicBezTo>
                <a:cubicBezTo>
                  <a:pt x="726" y="266"/>
                  <a:pt x="725" y="263"/>
                  <a:pt x="722" y="263"/>
                </a:cubicBezTo>
                <a:close/>
                <a:moveTo>
                  <a:pt x="705" y="266"/>
                </a:moveTo>
                <a:cubicBezTo>
                  <a:pt x="701" y="266"/>
                  <a:pt x="697" y="270"/>
                  <a:pt x="695" y="273"/>
                </a:cubicBezTo>
                <a:cubicBezTo>
                  <a:pt x="693" y="277"/>
                  <a:pt x="694" y="280"/>
                  <a:pt x="697" y="280"/>
                </a:cubicBezTo>
                <a:cubicBezTo>
                  <a:pt x="700" y="279"/>
                  <a:pt x="704" y="276"/>
                  <a:pt x="706" y="272"/>
                </a:cubicBezTo>
                <a:cubicBezTo>
                  <a:pt x="708" y="268"/>
                  <a:pt x="708" y="265"/>
                  <a:pt x="705" y="266"/>
                </a:cubicBezTo>
                <a:close/>
                <a:moveTo>
                  <a:pt x="687" y="268"/>
                </a:moveTo>
                <a:cubicBezTo>
                  <a:pt x="684" y="269"/>
                  <a:pt x="680" y="272"/>
                  <a:pt x="677" y="276"/>
                </a:cubicBezTo>
                <a:cubicBezTo>
                  <a:pt x="675" y="280"/>
                  <a:pt x="676" y="283"/>
                  <a:pt x="679" y="282"/>
                </a:cubicBezTo>
                <a:cubicBezTo>
                  <a:pt x="682" y="282"/>
                  <a:pt x="686" y="278"/>
                  <a:pt x="689" y="274"/>
                </a:cubicBezTo>
                <a:cubicBezTo>
                  <a:pt x="691" y="271"/>
                  <a:pt x="690" y="268"/>
                  <a:pt x="687" y="268"/>
                </a:cubicBezTo>
                <a:close/>
                <a:moveTo>
                  <a:pt x="669" y="271"/>
                </a:moveTo>
                <a:cubicBezTo>
                  <a:pt x="666" y="271"/>
                  <a:pt x="662" y="275"/>
                  <a:pt x="660" y="279"/>
                </a:cubicBezTo>
                <a:cubicBezTo>
                  <a:pt x="658" y="282"/>
                  <a:pt x="658" y="285"/>
                  <a:pt x="661" y="285"/>
                </a:cubicBezTo>
                <a:cubicBezTo>
                  <a:pt x="664" y="284"/>
                  <a:pt x="669" y="281"/>
                  <a:pt x="671" y="277"/>
                </a:cubicBezTo>
                <a:cubicBezTo>
                  <a:pt x="673" y="273"/>
                  <a:pt x="672" y="270"/>
                  <a:pt x="669" y="271"/>
                </a:cubicBezTo>
                <a:close/>
                <a:moveTo>
                  <a:pt x="652" y="273"/>
                </a:moveTo>
                <a:cubicBezTo>
                  <a:pt x="649" y="274"/>
                  <a:pt x="645" y="277"/>
                  <a:pt x="642" y="281"/>
                </a:cubicBezTo>
                <a:cubicBezTo>
                  <a:pt x="640" y="285"/>
                  <a:pt x="641" y="288"/>
                  <a:pt x="644" y="287"/>
                </a:cubicBezTo>
                <a:cubicBezTo>
                  <a:pt x="647" y="287"/>
                  <a:pt x="651" y="283"/>
                  <a:pt x="653" y="280"/>
                </a:cubicBezTo>
                <a:cubicBezTo>
                  <a:pt x="656" y="276"/>
                  <a:pt x="655" y="273"/>
                  <a:pt x="652" y="273"/>
                </a:cubicBezTo>
                <a:close/>
                <a:moveTo>
                  <a:pt x="625" y="284"/>
                </a:moveTo>
                <a:cubicBezTo>
                  <a:pt x="623" y="288"/>
                  <a:pt x="623" y="291"/>
                  <a:pt x="626" y="290"/>
                </a:cubicBezTo>
                <a:cubicBezTo>
                  <a:pt x="629" y="290"/>
                  <a:pt x="634" y="286"/>
                  <a:pt x="636" y="282"/>
                </a:cubicBezTo>
                <a:cubicBezTo>
                  <a:pt x="638" y="278"/>
                  <a:pt x="637" y="275"/>
                  <a:pt x="634" y="276"/>
                </a:cubicBezTo>
                <a:cubicBezTo>
                  <a:pt x="631" y="276"/>
                  <a:pt x="627" y="280"/>
                  <a:pt x="625" y="284"/>
                </a:cubicBezTo>
                <a:close/>
                <a:moveTo>
                  <a:pt x="607" y="287"/>
                </a:moveTo>
                <a:cubicBezTo>
                  <a:pt x="605" y="290"/>
                  <a:pt x="606" y="293"/>
                  <a:pt x="609" y="293"/>
                </a:cubicBezTo>
                <a:cubicBezTo>
                  <a:pt x="612" y="292"/>
                  <a:pt x="616" y="289"/>
                  <a:pt x="618" y="285"/>
                </a:cubicBezTo>
                <a:cubicBezTo>
                  <a:pt x="621" y="281"/>
                  <a:pt x="620" y="278"/>
                  <a:pt x="617" y="279"/>
                </a:cubicBezTo>
                <a:cubicBezTo>
                  <a:pt x="614" y="279"/>
                  <a:pt x="610" y="283"/>
                  <a:pt x="607" y="287"/>
                </a:cubicBezTo>
                <a:close/>
                <a:moveTo>
                  <a:pt x="591" y="296"/>
                </a:moveTo>
                <a:cubicBezTo>
                  <a:pt x="594" y="295"/>
                  <a:pt x="598" y="291"/>
                  <a:pt x="601" y="288"/>
                </a:cubicBezTo>
                <a:cubicBezTo>
                  <a:pt x="603" y="284"/>
                  <a:pt x="602" y="281"/>
                  <a:pt x="599" y="281"/>
                </a:cubicBezTo>
                <a:cubicBezTo>
                  <a:pt x="596" y="282"/>
                  <a:pt x="592" y="285"/>
                  <a:pt x="590" y="289"/>
                </a:cubicBezTo>
                <a:cubicBezTo>
                  <a:pt x="588" y="293"/>
                  <a:pt x="588" y="296"/>
                  <a:pt x="591" y="296"/>
                </a:cubicBezTo>
                <a:close/>
                <a:moveTo>
                  <a:pt x="539" y="304"/>
                </a:moveTo>
                <a:cubicBezTo>
                  <a:pt x="542" y="303"/>
                  <a:pt x="546" y="300"/>
                  <a:pt x="549" y="296"/>
                </a:cubicBezTo>
                <a:cubicBezTo>
                  <a:pt x="551" y="292"/>
                  <a:pt x="550" y="289"/>
                  <a:pt x="547" y="290"/>
                </a:cubicBezTo>
                <a:cubicBezTo>
                  <a:pt x="544" y="290"/>
                  <a:pt x="540" y="294"/>
                  <a:pt x="538" y="298"/>
                </a:cubicBezTo>
                <a:cubicBezTo>
                  <a:pt x="535" y="302"/>
                  <a:pt x="536" y="304"/>
                  <a:pt x="539" y="304"/>
                </a:cubicBezTo>
                <a:close/>
                <a:moveTo>
                  <a:pt x="522" y="307"/>
                </a:moveTo>
                <a:cubicBezTo>
                  <a:pt x="525" y="306"/>
                  <a:pt x="529" y="303"/>
                  <a:pt x="531" y="299"/>
                </a:cubicBezTo>
                <a:cubicBezTo>
                  <a:pt x="534" y="295"/>
                  <a:pt x="533" y="292"/>
                  <a:pt x="530" y="292"/>
                </a:cubicBezTo>
                <a:cubicBezTo>
                  <a:pt x="527" y="293"/>
                  <a:pt x="523" y="297"/>
                  <a:pt x="520" y="300"/>
                </a:cubicBezTo>
                <a:cubicBezTo>
                  <a:pt x="518" y="304"/>
                  <a:pt x="519" y="307"/>
                  <a:pt x="522" y="307"/>
                </a:cubicBezTo>
                <a:close/>
                <a:moveTo>
                  <a:pt x="504" y="310"/>
                </a:moveTo>
                <a:cubicBezTo>
                  <a:pt x="507" y="309"/>
                  <a:pt x="512" y="306"/>
                  <a:pt x="514" y="302"/>
                </a:cubicBezTo>
                <a:cubicBezTo>
                  <a:pt x="516" y="298"/>
                  <a:pt x="516" y="295"/>
                  <a:pt x="513" y="295"/>
                </a:cubicBezTo>
                <a:cubicBezTo>
                  <a:pt x="510" y="296"/>
                  <a:pt x="506" y="299"/>
                  <a:pt x="503" y="303"/>
                </a:cubicBezTo>
                <a:cubicBezTo>
                  <a:pt x="501" y="307"/>
                  <a:pt x="501" y="310"/>
                  <a:pt x="504" y="310"/>
                </a:cubicBezTo>
                <a:close/>
                <a:moveTo>
                  <a:pt x="3078" y="312"/>
                </a:moveTo>
                <a:cubicBezTo>
                  <a:pt x="3081" y="313"/>
                  <a:pt x="3081" y="310"/>
                  <a:pt x="3078" y="306"/>
                </a:cubicBezTo>
                <a:cubicBezTo>
                  <a:pt x="3075" y="302"/>
                  <a:pt x="3071" y="298"/>
                  <a:pt x="3068" y="298"/>
                </a:cubicBezTo>
                <a:cubicBezTo>
                  <a:pt x="3065" y="297"/>
                  <a:pt x="3065" y="300"/>
                  <a:pt x="3068" y="304"/>
                </a:cubicBezTo>
                <a:cubicBezTo>
                  <a:pt x="3071" y="308"/>
                  <a:pt x="3075" y="312"/>
                  <a:pt x="3078" y="312"/>
                </a:cubicBezTo>
                <a:close/>
                <a:moveTo>
                  <a:pt x="3062" y="309"/>
                </a:moveTo>
                <a:cubicBezTo>
                  <a:pt x="3064" y="310"/>
                  <a:pt x="3065" y="307"/>
                  <a:pt x="3062" y="303"/>
                </a:cubicBezTo>
                <a:cubicBezTo>
                  <a:pt x="3059" y="299"/>
                  <a:pt x="3055" y="295"/>
                  <a:pt x="3052" y="295"/>
                </a:cubicBezTo>
                <a:cubicBezTo>
                  <a:pt x="3049" y="294"/>
                  <a:pt x="3049" y="297"/>
                  <a:pt x="3052" y="301"/>
                </a:cubicBezTo>
                <a:cubicBezTo>
                  <a:pt x="3054" y="305"/>
                  <a:pt x="3059" y="309"/>
                  <a:pt x="3062" y="309"/>
                </a:cubicBezTo>
                <a:close/>
                <a:moveTo>
                  <a:pt x="3045" y="306"/>
                </a:moveTo>
                <a:cubicBezTo>
                  <a:pt x="3048" y="307"/>
                  <a:pt x="3048" y="304"/>
                  <a:pt x="3046" y="300"/>
                </a:cubicBezTo>
                <a:cubicBezTo>
                  <a:pt x="3043" y="296"/>
                  <a:pt x="3039" y="292"/>
                  <a:pt x="3036" y="292"/>
                </a:cubicBezTo>
                <a:cubicBezTo>
                  <a:pt x="3033" y="291"/>
                  <a:pt x="3033" y="294"/>
                  <a:pt x="3035" y="298"/>
                </a:cubicBezTo>
                <a:cubicBezTo>
                  <a:pt x="3038" y="302"/>
                  <a:pt x="3043" y="306"/>
                  <a:pt x="3045" y="306"/>
                </a:cubicBezTo>
                <a:close/>
                <a:moveTo>
                  <a:pt x="3029" y="303"/>
                </a:moveTo>
                <a:cubicBezTo>
                  <a:pt x="3032" y="304"/>
                  <a:pt x="3032" y="301"/>
                  <a:pt x="3029" y="297"/>
                </a:cubicBezTo>
                <a:cubicBezTo>
                  <a:pt x="3027" y="293"/>
                  <a:pt x="3022" y="289"/>
                  <a:pt x="3019" y="289"/>
                </a:cubicBezTo>
                <a:cubicBezTo>
                  <a:pt x="3017" y="288"/>
                  <a:pt x="3016" y="291"/>
                  <a:pt x="3019" y="295"/>
                </a:cubicBezTo>
                <a:cubicBezTo>
                  <a:pt x="3022" y="299"/>
                  <a:pt x="3026" y="303"/>
                  <a:pt x="3029" y="303"/>
                </a:cubicBezTo>
                <a:close/>
                <a:moveTo>
                  <a:pt x="3013" y="300"/>
                </a:moveTo>
                <a:cubicBezTo>
                  <a:pt x="3016" y="301"/>
                  <a:pt x="3016" y="298"/>
                  <a:pt x="3013" y="294"/>
                </a:cubicBezTo>
                <a:cubicBezTo>
                  <a:pt x="3010" y="290"/>
                  <a:pt x="3006" y="286"/>
                  <a:pt x="3003" y="286"/>
                </a:cubicBezTo>
                <a:cubicBezTo>
                  <a:pt x="3000" y="285"/>
                  <a:pt x="3000" y="288"/>
                  <a:pt x="3003" y="292"/>
                </a:cubicBezTo>
                <a:cubicBezTo>
                  <a:pt x="3005" y="296"/>
                  <a:pt x="3010" y="300"/>
                  <a:pt x="3013" y="300"/>
                </a:cubicBezTo>
                <a:close/>
                <a:moveTo>
                  <a:pt x="2986" y="289"/>
                </a:moveTo>
                <a:cubicBezTo>
                  <a:pt x="2989" y="293"/>
                  <a:pt x="2993" y="297"/>
                  <a:pt x="2996" y="297"/>
                </a:cubicBezTo>
                <a:cubicBezTo>
                  <a:pt x="2999" y="298"/>
                  <a:pt x="2999" y="295"/>
                  <a:pt x="2997" y="291"/>
                </a:cubicBezTo>
                <a:cubicBezTo>
                  <a:pt x="2994" y="287"/>
                  <a:pt x="2990" y="283"/>
                  <a:pt x="2987" y="283"/>
                </a:cubicBezTo>
                <a:cubicBezTo>
                  <a:pt x="2984" y="282"/>
                  <a:pt x="2984" y="285"/>
                  <a:pt x="2986" y="289"/>
                </a:cubicBezTo>
                <a:close/>
                <a:moveTo>
                  <a:pt x="2970" y="286"/>
                </a:moveTo>
                <a:cubicBezTo>
                  <a:pt x="2973" y="290"/>
                  <a:pt x="2977" y="294"/>
                  <a:pt x="2980" y="294"/>
                </a:cubicBezTo>
                <a:cubicBezTo>
                  <a:pt x="2983" y="295"/>
                  <a:pt x="2983" y="292"/>
                  <a:pt x="2980" y="288"/>
                </a:cubicBezTo>
                <a:cubicBezTo>
                  <a:pt x="2978" y="284"/>
                  <a:pt x="2973" y="280"/>
                  <a:pt x="2970" y="280"/>
                </a:cubicBezTo>
                <a:cubicBezTo>
                  <a:pt x="2968" y="279"/>
                  <a:pt x="2967" y="282"/>
                  <a:pt x="2970" y="286"/>
                </a:cubicBezTo>
                <a:close/>
                <a:moveTo>
                  <a:pt x="2953" y="283"/>
                </a:moveTo>
                <a:cubicBezTo>
                  <a:pt x="2956" y="287"/>
                  <a:pt x="2960" y="291"/>
                  <a:pt x="2963" y="292"/>
                </a:cubicBezTo>
                <a:cubicBezTo>
                  <a:pt x="2966" y="292"/>
                  <a:pt x="2966" y="289"/>
                  <a:pt x="2964" y="285"/>
                </a:cubicBezTo>
                <a:cubicBezTo>
                  <a:pt x="2961" y="281"/>
                  <a:pt x="2957" y="278"/>
                  <a:pt x="2954" y="277"/>
                </a:cubicBezTo>
                <a:cubicBezTo>
                  <a:pt x="2951" y="277"/>
                  <a:pt x="2951" y="279"/>
                  <a:pt x="2953" y="283"/>
                </a:cubicBezTo>
                <a:close/>
                <a:moveTo>
                  <a:pt x="2937" y="281"/>
                </a:moveTo>
                <a:cubicBezTo>
                  <a:pt x="2939" y="285"/>
                  <a:pt x="2944" y="288"/>
                  <a:pt x="2947" y="289"/>
                </a:cubicBezTo>
                <a:cubicBezTo>
                  <a:pt x="2950" y="289"/>
                  <a:pt x="2950" y="286"/>
                  <a:pt x="2947" y="282"/>
                </a:cubicBezTo>
                <a:cubicBezTo>
                  <a:pt x="2945" y="278"/>
                  <a:pt x="2940" y="275"/>
                  <a:pt x="2937" y="274"/>
                </a:cubicBezTo>
                <a:cubicBezTo>
                  <a:pt x="2935" y="274"/>
                  <a:pt x="2934" y="277"/>
                  <a:pt x="2937" y="281"/>
                </a:cubicBezTo>
                <a:close/>
                <a:moveTo>
                  <a:pt x="2920" y="278"/>
                </a:moveTo>
                <a:cubicBezTo>
                  <a:pt x="2923" y="282"/>
                  <a:pt x="2927" y="285"/>
                  <a:pt x="2930" y="286"/>
                </a:cubicBezTo>
                <a:cubicBezTo>
                  <a:pt x="2933" y="286"/>
                  <a:pt x="2933" y="284"/>
                  <a:pt x="2931" y="280"/>
                </a:cubicBezTo>
                <a:cubicBezTo>
                  <a:pt x="2928" y="276"/>
                  <a:pt x="2924" y="272"/>
                  <a:pt x="2921" y="272"/>
                </a:cubicBezTo>
                <a:cubicBezTo>
                  <a:pt x="2918" y="271"/>
                  <a:pt x="2918" y="274"/>
                  <a:pt x="2920" y="278"/>
                </a:cubicBezTo>
                <a:close/>
                <a:moveTo>
                  <a:pt x="2904" y="269"/>
                </a:moveTo>
                <a:cubicBezTo>
                  <a:pt x="2901" y="268"/>
                  <a:pt x="2901" y="271"/>
                  <a:pt x="2904" y="275"/>
                </a:cubicBezTo>
                <a:cubicBezTo>
                  <a:pt x="2906" y="279"/>
                  <a:pt x="2911" y="283"/>
                  <a:pt x="2914" y="283"/>
                </a:cubicBezTo>
                <a:cubicBezTo>
                  <a:pt x="2916" y="284"/>
                  <a:pt x="2917" y="281"/>
                  <a:pt x="2914" y="277"/>
                </a:cubicBezTo>
                <a:cubicBezTo>
                  <a:pt x="2912" y="273"/>
                  <a:pt x="2907" y="269"/>
                  <a:pt x="2904" y="269"/>
                </a:cubicBezTo>
                <a:close/>
                <a:moveTo>
                  <a:pt x="2888" y="266"/>
                </a:moveTo>
                <a:cubicBezTo>
                  <a:pt x="2885" y="266"/>
                  <a:pt x="2884" y="268"/>
                  <a:pt x="2887" y="272"/>
                </a:cubicBezTo>
                <a:cubicBezTo>
                  <a:pt x="2890" y="276"/>
                  <a:pt x="2894" y="280"/>
                  <a:pt x="2897" y="280"/>
                </a:cubicBezTo>
                <a:cubicBezTo>
                  <a:pt x="2900" y="281"/>
                  <a:pt x="2900" y="278"/>
                  <a:pt x="2898" y="274"/>
                </a:cubicBezTo>
                <a:cubicBezTo>
                  <a:pt x="2895" y="270"/>
                  <a:pt x="2891" y="267"/>
                  <a:pt x="2888" y="266"/>
                </a:cubicBezTo>
                <a:close/>
                <a:moveTo>
                  <a:pt x="2870" y="270"/>
                </a:moveTo>
                <a:cubicBezTo>
                  <a:pt x="2873" y="274"/>
                  <a:pt x="2877" y="277"/>
                  <a:pt x="2880" y="278"/>
                </a:cubicBezTo>
                <a:cubicBezTo>
                  <a:pt x="2883" y="278"/>
                  <a:pt x="2883" y="275"/>
                  <a:pt x="2881" y="271"/>
                </a:cubicBezTo>
                <a:cubicBezTo>
                  <a:pt x="2878" y="267"/>
                  <a:pt x="2874" y="264"/>
                  <a:pt x="2871" y="263"/>
                </a:cubicBezTo>
                <a:cubicBezTo>
                  <a:pt x="2868" y="263"/>
                  <a:pt x="2868" y="266"/>
                  <a:pt x="2870" y="270"/>
                </a:cubicBezTo>
                <a:close/>
                <a:moveTo>
                  <a:pt x="2854" y="267"/>
                </a:moveTo>
                <a:cubicBezTo>
                  <a:pt x="2856" y="271"/>
                  <a:pt x="2860" y="275"/>
                  <a:pt x="2863" y="275"/>
                </a:cubicBezTo>
                <a:cubicBezTo>
                  <a:pt x="2866" y="275"/>
                  <a:pt x="2867" y="273"/>
                  <a:pt x="2864" y="269"/>
                </a:cubicBezTo>
                <a:cubicBezTo>
                  <a:pt x="2862" y="265"/>
                  <a:pt x="2857" y="261"/>
                  <a:pt x="2854" y="261"/>
                </a:cubicBezTo>
                <a:cubicBezTo>
                  <a:pt x="2851" y="260"/>
                  <a:pt x="2851" y="263"/>
                  <a:pt x="2854" y="267"/>
                </a:cubicBezTo>
                <a:close/>
                <a:moveTo>
                  <a:pt x="2837" y="264"/>
                </a:moveTo>
                <a:cubicBezTo>
                  <a:pt x="2839" y="268"/>
                  <a:pt x="2844" y="272"/>
                  <a:pt x="2847" y="272"/>
                </a:cubicBezTo>
                <a:cubicBezTo>
                  <a:pt x="2849" y="273"/>
                  <a:pt x="2850" y="270"/>
                  <a:pt x="2847" y="266"/>
                </a:cubicBezTo>
                <a:cubicBezTo>
                  <a:pt x="2845" y="262"/>
                  <a:pt x="2840" y="259"/>
                  <a:pt x="2838" y="258"/>
                </a:cubicBezTo>
                <a:cubicBezTo>
                  <a:pt x="2835" y="258"/>
                  <a:pt x="2834" y="260"/>
                  <a:pt x="2837" y="264"/>
                </a:cubicBezTo>
                <a:close/>
                <a:moveTo>
                  <a:pt x="2821" y="256"/>
                </a:moveTo>
                <a:cubicBezTo>
                  <a:pt x="2818" y="255"/>
                  <a:pt x="2817" y="258"/>
                  <a:pt x="2820" y="262"/>
                </a:cubicBezTo>
                <a:cubicBezTo>
                  <a:pt x="2822" y="266"/>
                  <a:pt x="2827" y="269"/>
                  <a:pt x="2830" y="270"/>
                </a:cubicBezTo>
                <a:cubicBezTo>
                  <a:pt x="2833" y="270"/>
                  <a:pt x="2833" y="267"/>
                  <a:pt x="2831" y="263"/>
                </a:cubicBezTo>
                <a:cubicBezTo>
                  <a:pt x="2828" y="260"/>
                  <a:pt x="2824" y="256"/>
                  <a:pt x="2821" y="256"/>
                </a:cubicBezTo>
                <a:close/>
                <a:moveTo>
                  <a:pt x="2803" y="259"/>
                </a:moveTo>
                <a:cubicBezTo>
                  <a:pt x="2805" y="263"/>
                  <a:pt x="2810" y="267"/>
                  <a:pt x="2813" y="267"/>
                </a:cubicBezTo>
                <a:cubicBezTo>
                  <a:pt x="2816" y="268"/>
                  <a:pt x="2816" y="265"/>
                  <a:pt x="2814" y="261"/>
                </a:cubicBezTo>
                <a:cubicBezTo>
                  <a:pt x="2811" y="257"/>
                  <a:pt x="2807" y="253"/>
                  <a:pt x="2804" y="253"/>
                </a:cubicBezTo>
                <a:cubicBezTo>
                  <a:pt x="2801" y="253"/>
                  <a:pt x="2801" y="255"/>
                  <a:pt x="2803" y="259"/>
                </a:cubicBezTo>
                <a:close/>
                <a:moveTo>
                  <a:pt x="2786" y="257"/>
                </a:moveTo>
                <a:cubicBezTo>
                  <a:pt x="2789" y="261"/>
                  <a:pt x="2793" y="264"/>
                  <a:pt x="2796" y="265"/>
                </a:cubicBezTo>
                <a:cubicBezTo>
                  <a:pt x="2799" y="265"/>
                  <a:pt x="2799" y="262"/>
                  <a:pt x="2797" y="258"/>
                </a:cubicBezTo>
                <a:cubicBezTo>
                  <a:pt x="2794" y="254"/>
                  <a:pt x="2790" y="251"/>
                  <a:pt x="2787" y="250"/>
                </a:cubicBezTo>
                <a:cubicBezTo>
                  <a:pt x="2784" y="250"/>
                  <a:pt x="2784" y="253"/>
                  <a:pt x="2786" y="257"/>
                </a:cubicBezTo>
                <a:close/>
                <a:moveTo>
                  <a:pt x="2769" y="254"/>
                </a:moveTo>
                <a:cubicBezTo>
                  <a:pt x="2772" y="258"/>
                  <a:pt x="2776" y="262"/>
                  <a:pt x="2779" y="262"/>
                </a:cubicBezTo>
                <a:cubicBezTo>
                  <a:pt x="2782" y="263"/>
                  <a:pt x="2782" y="260"/>
                  <a:pt x="2780" y="256"/>
                </a:cubicBezTo>
                <a:cubicBezTo>
                  <a:pt x="2777" y="252"/>
                  <a:pt x="2773" y="248"/>
                  <a:pt x="2770" y="248"/>
                </a:cubicBezTo>
                <a:cubicBezTo>
                  <a:pt x="2767" y="248"/>
                  <a:pt x="2767" y="250"/>
                  <a:pt x="2769" y="254"/>
                </a:cubicBezTo>
                <a:close/>
                <a:moveTo>
                  <a:pt x="2753" y="246"/>
                </a:moveTo>
                <a:cubicBezTo>
                  <a:pt x="2750" y="245"/>
                  <a:pt x="2750" y="248"/>
                  <a:pt x="2752" y="252"/>
                </a:cubicBezTo>
                <a:cubicBezTo>
                  <a:pt x="2755" y="256"/>
                  <a:pt x="2759" y="259"/>
                  <a:pt x="2762" y="260"/>
                </a:cubicBezTo>
                <a:cubicBezTo>
                  <a:pt x="2765" y="260"/>
                  <a:pt x="2765" y="257"/>
                  <a:pt x="2763" y="253"/>
                </a:cubicBezTo>
                <a:cubicBezTo>
                  <a:pt x="2760" y="249"/>
                  <a:pt x="2756" y="246"/>
                  <a:pt x="2753" y="246"/>
                </a:cubicBezTo>
                <a:close/>
                <a:moveTo>
                  <a:pt x="2736" y="243"/>
                </a:moveTo>
                <a:cubicBezTo>
                  <a:pt x="2733" y="243"/>
                  <a:pt x="2733" y="246"/>
                  <a:pt x="2735" y="249"/>
                </a:cubicBezTo>
                <a:cubicBezTo>
                  <a:pt x="2737" y="253"/>
                  <a:pt x="2742" y="257"/>
                  <a:pt x="2745" y="257"/>
                </a:cubicBezTo>
                <a:cubicBezTo>
                  <a:pt x="2748" y="258"/>
                  <a:pt x="2748" y="255"/>
                  <a:pt x="2746" y="251"/>
                </a:cubicBezTo>
                <a:cubicBezTo>
                  <a:pt x="2743" y="247"/>
                  <a:pt x="2739" y="244"/>
                  <a:pt x="2736" y="243"/>
                </a:cubicBezTo>
                <a:close/>
                <a:moveTo>
                  <a:pt x="2719" y="241"/>
                </a:moveTo>
                <a:cubicBezTo>
                  <a:pt x="2716" y="240"/>
                  <a:pt x="2716" y="243"/>
                  <a:pt x="2718" y="247"/>
                </a:cubicBezTo>
                <a:cubicBezTo>
                  <a:pt x="2720" y="251"/>
                  <a:pt x="2725" y="254"/>
                  <a:pt x="2728" y="255"/>
                </a:cubicBezTo>
                <a:cubicBezTo>
                  <a:pt x="2731" y="255"/>
                  <a:pt x="2731" y="252"/>
                  <a:pt x="2729" y="249"/>
                </a:cubicBezTo>
                <a:cubicBezTo>
                  <a:pt x="2726" y="245"/>
                  <a:pt x="2722" y="241"/>
                  <a:pt x="2719" y="241"/>
                </a:cubicBezTo>
                <a:close/>
                <a:moveTo>
                  <a:pt x="2701" y="245"/>
                </a:moveTo>
                <a:cubicBezTo>
                  <a:pt x="2703" y="249"/>
                  <a:pt x="2707" y="252"/>
                  <a:pt x="2710" y="253"/>
                </a:cubicBezTo>
                <a:cubicBezTo>
                  <a:pt x="2713" y="253"/>
                  <a:pt x="2714" y="250"/>
                  <a:pt x="2712" y="246"/>
                </a:cubicBezTo>
                <a:cubicBezTo>
                  <a:pt x="2709" y="242"/>
                  <a:pt x="2705" y="239"/>
                  <a:pt x="2702" y="238"/>
                </a:cubicBezTo>
                <a:cubicBezTo>
                  <a:pt x="2699" y="238"/>
                  <a:pt x="2699" y="241"/>
                  <a:pt x="2701" y="245"/>
                </a:cubicBezTo>
                <a:close/>
                <a:moveTo>
                  <a:pt x="2684" y="242"/>
                </a:moveTo>
                <a:cubicBezTo>
                  <a:pt x="2686" y="246"/>
                  <a:pt x="2690" y="250"/>
                  <a:pt x="2693" y="250"/>
                </a:cubicBezTo>
                <a:cubicBezTo>
                  <a:pt x="2696" y="251"/>
                  <a:pt x="2697" y="248"/>
                  <a:pt x="2695" y="244"/>
                </a:cubicBezTo>
                <a:cubicBezTo>
                  <a:pt x="2692" y="240"/>
                  <a:pt x="2688" y="237"/>
                  <a:pt x="2685" y="236"/>
                </a:cubicBezTo>
                <a:cubicBezTo>
                  <a:pt x="2682" y="236"/>
                  <a:pt x="2682" y="239"/>
                  <a:pt x="2684" y="242"/>
                </a:cubicBezTo>
                <a:close/>
                <a:moveTo>
                  <a:pt x="2668" y="234"/>
                </a:moveTo>
                <a:cubicBezTo>
                  <a:pt x="2665" y="234"/>
                  <a:pt x="2664" y="236"/>
                  <a:pt x="2667" y="240"/>
                </a:cubicBezTo>
                <a:cubicBezTo>
                  <a:pt x="2669" y="244"/>
                  <a:pt x="2673" y="248"/>
                  <a:pt x="2676" y="248"/>
                </a:cubicBezTo>
                <a:cubicBezTo>
                  <a:pt x="2679" y="248"/>
                  <a:pt x="2680" y="245"/>
                  <a:pt x="2677" y="242"/>
                </a:cubicBezTo>
                <a:cubicBezTo>
                  <a:pt x="2675" y="238"/>
                  <a:pt x="2671" y="234"/>
                  <a:pt x="2668" y="234"/>
                </a:cubicBezTo>
                <a:close/>
                <a:moveTo>
                  <a:pt x="2651" y="232"/>
                </a:moveTo>
                <a:cubicBezTo>
                  <a:pt x="2648" y="231"/>
                  <a:pt x="2647" y="234"/>
                  <a:pt x="2649" y="238"/>
                </a:cubicBezTo>
                <a:cubicBezTo>
                  <a:pt x="2652" y="242"/>
                  <a:pt x="2656" y="245"/>
                  <a:pt x="2659" y="246"/>
                </a:cubicBezTo>
                <a:cubicBezTo>
                  <a:pt x="2662" y="246"/>
                  <a:pt x="2662" y="243"/>
                  <a:pt x="2660" y="239"/>
                </a:cubicBezTo>
                <a:cubicBezTo>
                  <a:pt x="2658" y="236"/>
                  <a:pt x="2654" y="232"/>
                  <a:pt x="2651" y="232"/>
                </a:cubicBezTo>
                <a:close/>
                <a:moveTo>
                  <a:pt x="2634" y="229"/>
                </a:moveTo>
                <a:cubicBezTo>
                  <a:pt x="2631" y="229"/>
                  <a:pt x="2630" y="232"/>
                  <a:pt x="2632" y="236"/>
                </a:cubicBezTo>
                <a:cubicBezTo>
                  <a:pt x="2634" y="240"/>
                  <a:pt x="2639" y="243"/>
                  <a:pt x="2642" y="243"/>
                </a:cubicBezTo>
                <a:cubicBezTo>
                  <a:pt x="2645" y="244"/>
                  <a:pt x="2645" y="241"/>
                  <a:pt x="2643" y="237"/>
                </a:cubicBezTo>
                <a:cubicBezTo>
                  <a:pt x="2641" y="233"/>
                  <a:pt x="2637" y="230"/>
                  <a:pt x="2634" y="229"/>
                </a:cubicBezTo>
                <a:close/>
                <a:moveTo>
                  <a:pt x="2616" y="227"/>
                </a:moveTo>
                <a:cubicBezTo>
                  <a:pt x="2613" y="227"/>
                  <a:pt x="2613" y="230"/>
                  <a:pt x="2615" y="234"/>
                </a:cubicBezTo>
                <a:cubicBezTo>
                  <a:pt x="2617" y="237"/>
                  <a:pt x="2621" y="241"/>
                  <a:pt x="2624" y="241"/>
                </a:cubicBezTo>
                <a:cubicBezTo>
                  <a:pt x="2627" y="242"/>
                  <a:pt x="2628" y="239"/>
                  <a:pt x="2626" y="235"/>
                </a:cubicBezTo>
                <a:cubicBezTo>
                  <a:pt x="2624" y="231"/>
                  <a:pt x="2619" y="228"/>
                  <a:pt x="2616" y="227"/>
                </a:cubicBezTo>
                <a:close/>
                <a:moveTo>
                  <a:pt x="2599" y="225"/>
                </a:moveTo>
                <a:cubicBezTo>
                  <a:pt x="2596" y="225"/>
                  <a:pt x="2595" y="228"/>
                  <a:pt x="2598" y="232"/>
                </a:cubicBezTo>
                <a:cubicBezTo>
                  <a:pt x="2600" y="235"/>
                  <a:pt x="2604" y="239"/>
                  <a:pt x="2607" y="239"/>
                </a:cubicBezTo>
                <a:cubicBezTo>
                  <a:pt x="2610" y="240"/>
                  <a:pt x="2611" y="237"/>
                  <a:pt x="2608" y="233"/>
                </a:cubicBezTo>
                <a:cubicBezTo>
                  <a:pt x="2606" y="229"/>
                  <a:pt x="2602" y="226"/>
                  <a:pt x="2599" y="225"/>
                </a:cubicBezTo>
                <a:close/>
                <a:moveTo>
                  <a:pt x="2580" y="229"/>
                </a:moveTo>
                <a:cubicBezTo>
                  <a:pt x="2582" y="233"/>
                  <a:pt x="2586" y="237"/>
                  <a:pt x="2589" y="237"/>
                </a:cubicBezTo>
                <a:cubicBezTo>
                  <a:pt x="2592" y="237"/>
                  <a:pt x="2593" y="235"/>
                  <a:pt x="2591" y="231"/>
                </a:cubicBezTo>
                <a:cubicBezTo>
                  <a:pt x="2589" y="227"/>
                  <a:pt x="2585" y="224"/>
                  <a:pt x="2582" y="223"/>
                </a:cubicBezTo>
                <a:cubicBezTo>
                  <a:pt x="2579" y="223"/>
                  <a:pt x="2578" y="226"/>
                  <a:pt x="2580" y="229"/>
                </a:cubicBezTo>
                <a:close/>
                <a:moveTo>
                  <a:pt x="2563" y="227"/>
                </a:moveTo>
                <a:cubicBezTo>
                  <a:pt x="2565" y="231"/>
                  <a:pt x="2569" y="235"/>
                  <a:pt x="2572" y="235"/>
                </a:cubicBezTo>
                <a:cubicBezTo>
                  <a:pt x="2575" y="235"/>
                  <a:pt x="2576" y="233"/>
                  <a:pt x="2574" y="229"/>
                </a:cubicBezTo>
                <a:cubicBezTo>
                  <a:pt x="2572" y="225"/>
                  <a:pt x="2568" y="221"/>
                  <a:pt x="2565" y="221"/>
                </a:cubicBezTo>
                <a:cubicBezTo>
                  <a:pt x="2562" y="221"/>
                  <a:pt x="2561" y="224"/>
                  <a:pt x="2563" y="227"/>
                </a:cubicBezTo>
                <a:close/>
                <a:moveTo>
                  <a:pt x="2545" y="225"/>
                </a:moveTo>
                <a:cubicBezTo>
                  <a:pt x="2547" y="229"/>
                  <a:pt x="2552" y="233"/>
                  <a:pt x="2555" y="233"/>
                </a:cubicBezTo>
                <a:cubicBezTo>
                  <a:pt x="2558" y="233"/>
                  <a:pt x="2558" y="230"/>
                  <a:pt x="2556" y="227"/>
                </a:cubicBezTo>
                <a:cubicBezTo>
                  <a:pt x="2554" y="223"/>
                  <a:pt x="2550" y="219"/>
                  <a:pt x="2547" y="219"/>
                </a:cubicBezTo>
                <a:cubicBezTo>
                  <a:pt x="2544" y="219"/>
                  <a:pt x="2543" y="222"/>
                  <a:pt x="2545" y="225"/>
                </a:cubicBezTo>
                <a:close/>
                <a:moveTo>
                  <a:pt x="2528" y="223"/>
                </a:moveTo>
                <a:cubicBezTo>
                  <a:pt x="2530" y="227"/>
                  <a:pt x="2534" y="231"/>
                  <a:pt x="2537" y="231"/>
                </a:cubicBezTo>
                <a:cubicBezTo>
                  <a:pt x="2540" y="231"/>
                  <a:pt x="2541" y="229"/>
                  <a:pt x="2539" y="225"/>
                </a:cubicBezTo>
                <a:cubicBezTo>
                  <a:pt x="2537" y="221"/>
                  <a:pt x="2533" y="218"/>
                  <a:pt x="2530" y="217"/>
                </a:cubicBezTo>
                <a:cubicBezTo>
                  <a:pt x="2527" y="217"/>
                  <a:pt x="2526" y="220"/>
                  <a:pt x="2528" y="223"/>
                </a:cubicBezTo>
                <a:close/>
                <a:moveTo>
                  <a:pt x="2512" y="215"/>
                </a:moveTo>
                <a:cubicBezTo>
                  <a:pt x="2509" y="215"/>
                  <a:pt x="2509" y="218"/>
                  <a:pt x="2510" y="222"/>
                </a:cubicBezTo>
                <a:cubicBezTo>
                  <a:pt x="2512" y="225"/>
                  <a:pt x="2516" y="229"/>
                  <a:pt x="2519" y="229"/>
                </a:cubicBezTo>
                <a:cubicBezTo>
                  <a:pt x="2523" y="229"/>
                  <a:pt x="2523" y="227"/>
                  <a:pt x="2521" y="223"/>
                </a:cubicBezTo>
                <a:cubicBezTo>
                  <a:pt x="2519" y="219"/>
                  <a:pt x="2515" y="216"/>
                  <a:pt x="2512" y="215"/>
                </a:cubicBezTo>
                <a:close/>
                <a:moveTo>
                  <a:pt x="2495" y="213"/>
                </a:moveTo>
                <a:cubicBezTo>
                  <a:pt x="2492" y="213"/>
                  <a:pt x="2491" y="216"/>
                  <a:pt x="2493" y="220"/>
                </a:cubicBezTo>
                <a:cubicBezTo>
                  <a:pt x="2495" y="223"/>
                  <a:pt x="2499" y="227"/>
                  <a:pt x="2502" y="227"/>
                </a:cubicBezTo>
                <a:cubicBezTo>
                  <a:pt x="2505" y="228"/>
                  <a:pt x="2506" y="225"/>
                  <a:pt x="2504" y="221"/>
                </a:cubicBezTo>
                <a:cubicBezTo>
                  <a:pt x="2502" y="217"/>
                  <a:pt x="2498" y="214"/>
                  <a:pt x="2495" y="213"/>
                </a:cubicBezTo>
                <a:close/>
                <a:moveTo>
                  <a:pt x="2477" y="212"/>
                </a:moveTo>
                <a:cubicBezTo>
                  <a:pt x="2474" y="211"/>
                  <a:pt x="2474" y="214"/>
                  <a:pt x="2475" y="218"/>
                </a:cubicBezTo>
                <a:cubicBezTo>
                  <a:pt x="2477" y="222"/>
                  <a:pt x="2481" y="225"/>
                  <a:pt x="2484" y="225"/>
                </a:cubicBezTo>
                <a:cubicBezTo>
                  <a:pt x="2487" y="226"/>
                  <a:pt x="2488" y="223"/>
                  <a:pt x="2486" y="219"/>
                </a:cubicBezTo>
                <a:cubicBezTo>
                  <a:pt x="2485" y="215"/>
                  <a:pt x="2481" y="212"/>
                  <a:pt x="2477" y="212"/>
                </a:cubicBezTo>
                <a:close/>
                <a:moveTo>
                  <a:pt x="2460" y="210"/>
                </a:moveTo>
                <a:cubicBezTo>
                  <a:pt x="2457" y="209"/>
                  <a:pt x="2456" y="212"/>
                  <a:pt x="2458" y="216"/>
                </a:cubicBezTo>
                <a:cubicBezTo>
                  <a:pt x="2460" y="220"/>
                  <a:pt x="2464" y="223"/>
                  <a:pt x="2467" y="223"/>
                </a:cubicBezTo>
                <a:cubicBezTo>
                  <a:pt x="2470" y="224"/>
                  <a:pt x="2471" y="221"/>
                  <a:pt x="2469" y="217"/>
                </a:cubicBezTo>
                <a:cubicBezTo>
                  <a:pt x="2467" y="213"/>
                  <a:pt x="2463" y="210"/>
                  <a:pt x="2460" y="210"/>
                </a:cubicBezTo>
                <a:close/>
                <a:moveTo>
                  <a:pt x="2442" y="208"/>
                </a:moveTo>
                <a:cubicBezTo>
                  <a:pt x="2439" y="208"/>
                  <a:pt x="2438" y="211"/>
                  <a:pt x="2440" y="214"/>
                </a:cubicBezTo>
                <a:cubicBezTo>
                  <a:pt x="2442" y="218"/>
                  <a:pt x="2446" y="221"/>
                  <a:pt x="2449" y="222"/>
                </a:cubicBezTo>
                <a:cubicBezTo>
                  <a:pt x="2452" y="222"/>
                  <a:pt x="2453" y="219"/>
                  <a:pt x="2451" y="215"/>
                </a:cubicBezTo>
                <a:cubicBezTo>
                  <a:pt x="2449" y="212"/>
                  <a:pt x="2446" y="208"/>
                  <a:pt x="2442" y="208"/>
                </a:cubicBezTo>
                <a:close/>
                <a:moveTo>
                  <a:pt x="2423" y="213"/>
                </a:moveTo>
                <a:cubicBezTo>
                  <a:pt x="2424" y="216"/>
                  <a:pt x="2428" y="220"/>
                  <a:pt x="2431" y="220"/>
                </a:cubicBezTo>
                <a:cubicBezTo>
                  <a:pt x="2434" y="220"/>
                  <a:pt x="2435" y="217"/>
                  <a:pt x="2434" y="214"/>
                </a:cubicBezTo>
                <a:cubicBezTo>
                  <a:pt x="2432" y="210"/>
                  <a:pt x="2428" y="207"/>
                  <a:pt x="2425" y="206"/>
                </a:cubicBezTo>
                <a:cubicBezTo>
                  <a:pt x="2422" y="206"/>
                  <a:pt x="2421" y="209"/>
                  <a:pt x="2423" y="213"/>
                </a:cubicBezTo>
                <a:close/>
                <a:moveTo>
                  <a:pt x="2405" y="211"/>
                </a:moveTo>
                <a:cubicBezTo>
                  <a:pt x="2407" y="215"/>
                  <a:pt x="2411" y="218"/>
                  <a:pt x="2414" y="218"/>
                </a:cubicBezTo>
                <a:cubicBezTo>
                  <a:pt x="2417" y="219"/>
                  <a:pt x="2418" y="216"/>
                  <a:pt x="2416" y="212"/>
                </a:cubicBezTo>
                <a:cubicBezTo>
                  <a:pt x="2414" y="208"/>
                  <a:pt x="2410" y="205"/>
                  <a:pt x="2407" y="205"/>
                </a:cubicBezTo>
                <a:cubicBezTo>
                  <a:pt x="2404" y="204"/>
                  <a:pt x="2403" y="207"/>
                  <a:pt x="2405" y="211"/>
                </a:cubicBezTo>
                <a:close/>
                <a:moveTo>
                  <a:pt x="2387" y="209"/>
                </a:moveTo>
                <a:cubicBezTo>
                  <a:pt x="2389" y="213"/>
                  <a:pt x="2393" y="216"/>
                  <a:pt x="2396" y="217"/>
                </a:cubicBezTo>
                <a:cubicBezTo>
                  <a:pt x="2399" y="217"/>
                  <a:pt x="2400" y="214"/>
                  <a:pt x="2398" y="210"/>
                </a:cubicBezTo>
                <a:cubicBezTo>
                  <a:pt x="2397" y="207"/>
                  <a:pt x="2393" y="203"/>
                  <a:pt x="2390" y="203"/>
                </a:cubicBezTo>
                <a:cubicBezTo>
                  <a:pt x="2387" y="203"/>
                  <a:pt x="2386" y="205"/>
                  <a:pt x="2387" y="209"/>
                </a:cubicBezTo>
                <a:close/>
                <a:moveTo>
                  <a:pt x="2372" y="201"/>
                </a:moveTo>
                <a:cubicBezTo>
                  <a:pt x="2369" y="201"/>
                  <a:pt x="2368" y="204"/>
                  <a:pt x="2370" y="208"/>
                </a:cubicBezTo>
                <a:cubicBezTo>
                  <a:pt x="2371" y="211"/>
                  <a:pt x="2375" y="215"/>
                  <a:pt x="2378" y="215"/>
                </a:cubicBezTo>
                <a:cubicBezTo>
                  <a:pt x="2381" y="215"/>
                  <a:pt x="2382" y="212"/>
                  <a:pt x="2381" y="209"/>
                </a:cubicBezTo>
                <a:cubicBezTo>
                  <a:pt x="2379" y="205"/>
                  <a:pt x="2375" y="202"/>
                  <a:pt x="2372" y="201"/>
                </a:cubicBezTo>
                <a:close/>
                <a:moveTo>
                  <a:pt x="2354" y="200"/>
                </a:moveTo>
                <a:cubicBezTo>
                  <a:pt x="2351" y="200"/>
                  <a:pt x="2350" y="202"/>
                  <a:pt x="2352" y="206"/>
                </a:cubicBezTo>
                <a:cubicBezTo>
                  <a:pt x="2353" y="210"/>
                  <a:pt x="2357" y="213"/>
                  <a:pt x="2360" y="213"/>
                </a:cubicBezTo>
                <a:cubicBezTo>
                  <a:pt x="2363" y="214"/>
                  <a:pt x="2365" y="211"/>
                  <a:pt x="2363" y="207"/>
                </a:cubicBezTo>
                <a:cubicBezTo>
                  <a:pt x="2361" y="203"/>
                  <a:pt x="2357" y="200"/>
                  <a:pt x="2354" y="200"/>
                </a:cubicBezTo>
                <a:close/>
                <a:moveTo>
                  <a:pt x="2334" y="205"/>
                </a:moveTo>
                <a:cubicBezTo>
                  <a:pt x="2336" y="208"/>
                  <a:pt x="2339" y="212"/>
                  <a:pt x="2343" y="212"/>
                </a:cubicBezTo>
                <a:cubicBezTo>
                  <a:pt x="2346" y="212"/>
                  <a:pt x="2347" y="209"/>
                  <a:pt x="2345" y="206"/>
                </a:cubicBezTo>
                <a:cubicBezTo>
                  <a:pt x="2344" y="202"/>
                  <a:pt x="2340" y="199"/>
                  <a:pt x="2337" y="198"/>
                </a:cubicBezTo>
                <a:cubicBezTo>
                  <a:pt x="2334" y="198"/>
                  <a:pt x="2332" y="201"/>
                  <a:pt x="2334" y="205"/>
                </a:cubicBezTo>
                <a:close/>
                <a:moveTo>
                  <a:pt x="2319" y="197"/>
                </a:moveTo>
                <a:cubicBezTo>
                  <a:pt x="2316" y="197"/>
                  <a:pt x="2315" y="199"/>
                  <a:pt x="2316" y="203"/>
                </a:cubicBezTo>
                <a:cubicBezTo>
                  <a:pt x="2318" y="207"/>
                  <a:pt x="2322" y="210"/>
                  <a:pt x="2325" y="210"/>
                </a:cubicBezTo>
                <a:cubicBezTo>
                  <a:pt x="2328" y="211"/>
                  <a:pt x="2329" y="208"/>
                  <a:pt x="2327" y="204"/>
                </a:cubicBezTo>
                <a:cubicBezTo>
                  <a:pt x="2326" y="200"/>
                  <a:pt x="2322" y="197"/>
                  <a:pt x="2319" y="197"/>
                </a:cubicBezTo>
                <a:close/>
                <a:moveTo>
                  <a:pt x="2298" y="202"/>
                </a:moveTo>
                <a:cubicBezTo>
                  <a:pt x="2300" y="205"/>
                  <a:pt x="2304" y="209"/>
                  <a:pt x="2307" y="209"/>
                </a:cubicBezTo>
                <a:cubicBezTo>
                  <a:pt x="2310" y="209"/>
                  <a:pt x="2311" y="206"/>
                  <a:pt x="2310" y="203"/>
                </a:cubicBezTo>
                <a:cubicBezTo>
                  <a:pt x="2308" y="199"/>
                  <a:pt x="2304" y="196"/>
                  <a:pt x="2301" y="195"/>
                </a:cubicBezTo>
                <a:cubicBezTo>
                  <a:pt x="2298" y="195"/>
                  <a:pt x="2297" y="198"/>
                  <a:pt x="2298" y="202"/>
                </a:cubicBezTo>
                <a:close/>
                <a:moveTo>
                  <a:pt x="2281" y="200"/>
                </a:moveTo>
                <a:cubicBezTo>
                  <a:pt x="2282" y="204"/>
                  <a:pt x="2286" y="207"/>
                  <a:pt x="2289" y="208"/>
                </a:cubicBezTo>
                <a:cubicBezTo>
                  <a:pt x="2292" y="208"/>
                  <a:pt x="2293" y="205"/>
                  <a:pt x="2292" y="201"/>
                </a:cubicBezTo>
                <a:cubicBezTo>
                  <a:pt x="2290" y="197"/>
                  <a:pt x="2287" y="194"/>
                  <a:pt x="2284" y="194"/>
                </a:cubicBezTo>
                <a:cubicBezTo>
                  <a:pt x="2280" y="194"/>
                  <a:pt x="2279" y="197"/>
                  <a:pt x="2281" y="200"/>
                </a:cubicBezTo>
                <a:close/>
                <a:moveTo>
                  <a:pt x="2266" y="193"/>
                </a:moveTo>
                <a:cubicBezTo>
                  <a:pt x="2263" y="192"/>
                  <a:pt x="2261" y="195"/>
                  <a:pt x="2263" y="199"/>
                </a:cubicBezTo>
                <a:cubicBezTo>
                  <a:pt x="2264" y="203"/>
                  <a:pt x="2268" y="206"/>
                  <a:pt x="2271" y="206"/>
                </a:cubicBezTo>
                <a:cubicBezTo>
                  <a:pt x="2274" y="206"/>
                  <a:pt x="2275" y="204"/>
                  <a:pt x="2274" y="200"/>
                </a:cubicBezTo>
                <a:cubicBezTo>
                  <a:pt x="2272" y="196"/>
                  <a:pt x="2269" y="193"/>
                  <a:pt x="2266" y="193"/>
                </a:cubicBezTo>
                <a:close/>
                <a:moveTo>
                  <a:pt x="2248" y="191"/>
                </a:moveTo>
                <a:cubicBezTo>
                  <a:pt x="2245" y="191"/>
                  <a:pt x="2243" y="194"/>
                  <a:pt x="2245" y="198"/>
                </a:cubicBezTo>
                <a:cubicBezTo>
                  <a:pt x="2246" y="201"/>
                  <a:pt x="2250" y="205"/>
                  <a:pt x="2253" y="205"/>
                </a:cubicBezTo>
                <a:cubicBezTo>
                  <a:pt x="2256" y="205"/>
                  <a:pt x="2257" y="202"/>
                  <a:pt x="2256" y="199"/>
                </a:cubicBezTo>
                <a:cubicBezTo>
                  <a:pt x="2255" y="195"/>
                  <a:pt x="2251" y="192"/>
                  <a:pt x="2248" y="191"/>
                </a:cubicBezTo>
                <a:close/>
                <a:moveTo>
                  <a:pt x="2230" y="190"/>
                </a:moveTo>
                <a:cubicBezTo>
                  <a:pt x="2227" y="190"/>
                  <a:pt x="2226" y="193"/>
                  <a:pt x="2227" y="196"/>
                </a:cubicBezTo>
                <a:cubicBezTo>
                  <a:pt x="2228" y="200"/>
                  <a:pt x="2232" y="203"/>
                  <a:pt x="2235" y="204"/>
                </a:cubicBezTo>
                <a:cubicBezTo>
                  <a:pt x="2238" y="204"/>
                  <a:pt x="2240" y="201"/>
                  <a:pt x="2238" y="197"/>
                </a:cubicBezTo>
                <a:cubicBezTo>
                  <a:pt x="2237" y="193"/>
                  <a:pt x="2233" y="190"/>
                  <a:pt x="2230" y="190"/>
                </a:cubicBezTo>
                <a:close/>
                <a:moveTo>
                  <a:pt x="2212" y="189"/>
                </a:moveTo>
                <a:cubicBezTo>
                  <a:pt x="2209" y="189"/>
                  <a:pt x="2208" y="192"/>
                  <a:pt x="2209" y="195"/>
                </a:cubicBezTo>
                <a:cubicBezTo>
                  <a:pt x="2210" y="199"/>
                  <a:pt x="2214" y="202"/>
                  <a:pt x="2217" y="202"/>
                </a:cubicBezTo>
                <a:cubicBezTo>
                  <a:pt x="2220" y="203"/>
                  <a:pt x="2222" y="200"/>
                  <a:pt x="2220" y="196"/>
                </a:cubicBezTo>
                <a:cubicBezTo>
                  <a:pt x="2219" y="192"/>
                  <a:pt x="2215" y="189"/>
                  <a:pt x="2212" y="189"/>
                </a:cubicBezTo>
                <a:close/>
                <a:moveTo>
                  <a:pt x="2194" y="188"/>
                </a:moveTo>
                <a:cubicBezTo>
                  <a:pt x="2191" y="188"/>
                  <a:pt x="2190" y="190"/>
                  <a:pt x="2191" y="194"/>
                </a:cubicBezTo>
                <a:cubicBezTo>
                  <a:pt x="2192" y="198"/>
                  <a:pt x="2196" y="201"/>
                  <a:pt x="2199" y="201"/>
                </a:cubicBezTo>
                <a:cubicBezTo>
                  <a:pt x="2202" y="201"/>
                  <a:pt x="2204" y="199"/>
                  <a:pt x="2202" y="195"/>
                </a:cubicBezTo>
                <a:cubicBezTo>
                  <a:pt x="2201" y="191"/>
                  <a:pt x="2197" y="188"/>
                  <a:pt x="2194" y="188"/>
                </a:cubicBezTo>
                <a:close/>
                <a:moveTo>
                  <a:pt x="2176" y="187"/>
                </a:moveTo>
                <a:cubicBezTo>
                  <a:pt x="2173" y="186"/>
                  <a:pt x="2172" y="189"/>
                  <a:pt x="2173" y="193"/>
                </a:cubicBezTo>
                <a:cubicBezTo>
                  <a:pt x="2174" y="197"/>
                  <a:pt x="2178" y="200"/>
                  <a:pt x="2181" y="200"/>
                </a:cubicBezTo>
                <a:cubicBezTo>
                  <a:pt x="2184" y="200"/>
                  <a:pt x="2186" y="197"/>
                  <a:pt x="2184" y="194"/>
                </a:cubicBezTo>
                <a:cubicBezTo>
                  <a:pt x="2183" y="190"/>
                  <a:pt x="2180" y="187"/>
                  <a:pt x="2176" y="187"/>
                </a:cubicBezTo>
                <a:close/>
                <a:moveTo>
                  <a:pt x="2159" y="185"/>
                </a:moveTo>
                <a:cubicBezTo>
                  <a:pt x="2155" y="185"/>
                  <a:pt x="2154" y="188"/>
                  <a:pt x="2155" y="192"/>
                </a:cubicBezTo>
                <a:cubicBezTo>
                  <a:pt x="2156" y="196"/>
                  <a:pt x="2160" y="199"/>
                  <a:pt x="2163" y="199"/>
                </a:cubicBezTo>
                <a:cubicBezTo>
                  <a:pt x="2166" y="199"/>
                  <a:pt x="2168" y="196"/>
                  <a:pt x="2166" y="193"/>
                </a:cubicBezTo>
                <a:cubicBezTo>
                  <a:pt x="2165" y="189"/>
                  <a:pt x="2162" y="186"/>
                  <a:pt x="2159" y="185"/>
                </a:cubicBezTo>
                <a:close/>
                <a:moveTo>
                  <a:pt x="2141" y="184"/>
                </a:moveTo>
                <a:cubicBezTo>
                  <a:pt x="2138" y="184"/>
                  <a:pt x="2136" y="187"/>
                  <a:pt x="2137" y="191"/>
                </a:cubicBezTo>
                <a:cubicBezTo>
                  <a:pt x="2138" y="195"/>
                  <a:pt x="2142" y="198"/>
                  <a:pt x="2145" y="198"/>
                </a:cubicBezTo>
                <a:cubicBezTo>
                  <a:pt x="2148" y="198"/>
                  <a:pt x="2150" y="195"/>
                  <a:pt x="2148" y="191"/>
                </a:cubicBezTo>
                <a:cubicBezTo>
                  <a:pt x="2147" y="188"/>
                  <a:pt x="2144" y="185"/>
                  <a:pt x="2141" y="184"/>
                </a:cubicBezTo>
                <a:close/>
                <a:moveTo>
                  <a:pt x="2123" y="183"/>
                </a:moveTo>
                <a:cubicBezTo>
                  <a:pt x="2120" y="183"/>
                  <a:pt x="2118" y="186"/>
                  <a:pt x="2119" y="190"/>
                </a:cubicBezTo>
                <a:cubicBezTo>
                  <a:pt x="2120" y="194"/>
                  <a:pt x="2124" y="197"/>
                  <a:pt x="2127" y="197"/>
                </a:cubicBezTo>
                <a:cubicBezTo>
                  <a:pt x="2130" y="197"/>
                  <a:pt x="2132" y="194"/>
                  <a:pt x="2130" y="190"/>
                </a:cubicBezTo>
                <a:cubicBezTo>
                  <a:pt x="2129" y="187"/>
                  <a:pt x="2126" y="184"/>
                  <a:pt x="2123" y="183"/>
                </a:cubicBezTo>
                <a:close/>
                <a:moveTo>
                  <a:pt x="2105" y="182"/>
                </a:moveTo>
                <a:cubicBezTo>
                  <a:pt x="2102" y="182"/>
                  <a:pt x="2100" y="185"/>
                  <a:pt x="2101" y="189"/>
                </a:cubicBezTo>
                <a:cubicBezTo>
                  <a:pt x="2102" y="193"/>
                  <a:pt x="2105" y="196"/>
                  <a:pt x="2109" y="196"/>
                </a:cubicBezTo>
                <a:cubicBezTo>
                  <a:pt x="2112" y="196"/>
                  <a:pt x="2113" y="193"/>
                  <a:pt x="2112" y="189"/>
                </a:cubicBezTo>
                <a:cubicBezTo>
                  <a:pt x="2111" y="186"/>
                  <a:pt x="2108" y="183"/>
                  <a:pt x="2105" y="182"/>
                </a:cubicBezTo>
                <a:close/>
                <a:moveTo>
                  <a:pt x="2083" y="188"/>
                </a:moveTo>
                <a:cubicBezTo>
                  <a:pt x="2084" y="192"/>
                  <a:pt x="2087" y="195"/>
                  <a:pt x="2091" y="195"/>
                </a:cubicBezTo>
                <a:cubicBezTo>
                  <a:pt x="2094" y="195"/>
                  <a:pt x="2095" y="192"/>
                  <a:pt x="2094" y="189"/>
                </a:cubicBezTo>
                <a:cubicBezTo>
                  <a:pt x="2093" y="185"/>
                  <a:pt x="2090" y="182"/>
                  <a:pt x="2087" y="182"/>
                </a:cubicBezTo>
                <a:cubicBezTo>
                  <a:pt x="2084" y="181"/>
                  <a:pt x="2082" y="184"/>
                  <a:pt x="2083" y="188"/>
                </a:cubicBezTo>
                <a:close/>
                <a:moveTo>
                  <a:pt x="2069" y="181"/>
                </a:moveTo>
                <a:cubicBezTo>
                  <a:pt x="2066" y="181"/>
                  <a:pt x="2064" y="183"/>
                  <a:pt x="2065" y="187"/>
                </a:cubicBezTo>
                <a:cubicBezTo>
                  <a:pt x="2066" y="191"/>
                  <a:pt x="2069" y="194"/>
                  <a:pt x="2072" y="194"/>
                </a:cubicBezTo>
                <a:cubicBezTo>
                  <a:pt x="2075" y="194"/>
                  <a:pt x="2077" y="191"/>
                  <a:pt x="2076" y="188"/>
                </a:cubicBezTo>
                <a:cubicBezTo>
                  <a:pt x="2075" y="184"/>
                  <a:pt x="2072" y="181"/>
                  <a:pt x="2069" y="181"/>
                </a:cubicBezTo>
                <a:close/>
                <a:moveTo>
                  <a:pt x="2051" y="180"/>
                </a:moveTo>
                <a:cubicBezTo>
                  <a:pt x="2048" y="180"/>
                  <a:pt x="2046" y="183"/>
                  <a:pt x="2047" y="186"/>
                </a:cubicBezTo>
                <a:cubicBezTo>
                  <a:pt x="2048" y="190"/>
                  <a:pt x="2051" y="193"/>
                  <a:pt x="2054" y="193"/>
                </a:cubicBezTo>
                <a:cubicBezTo>
                  <a:pt x="2057" y="193"/>
                  <a:pt x="2059" y="190"/>
                  <a:pt x="2058" y="187"/>
                </a:cubicBezTo>
                <a:cubicBezTo>
                  <a:pt x="2057" y="183"/>
                  <a:pt x="2054" y="180"/>
                  <a:pt x="2051" y="180"/>
                </a:cubicBezTo>
                <a:close/>
                <a:moveTo>
                  <a:pt x="2029" y="186"/>
                </a:moveTo>
                <a:cubicBezTo>
                  <a:pt x="2030" y="189"/>
                  <a:pt x="2033" y="192"/>
                  <a:pt x="2036" y="192"/>
                </a:cubicBezTo>
                <a:cubicBezTo>
                  <a:pt x="2039" y="193"/>
                  <a:pt x="2041" y="190"/>
                  <a:pt x="2040" y="186"/>
                </a:cubicBezTo>
                <a:cubicBezTo>
                  <a:pt x="2039" y="182"/>
                  <a:pt x="2036" y="179"/>
                  <a:pt x="2033" y="179"/>
                </a:cubicBezTo>
                <a:cubicBezTo>
                  <a:pt x="2030" y="179"/>
                  <a:pt x="2028" y="182"/>
                  <a:pt x="2029" y="186"/>
                </a:cubicBezTo>
                <a:close/>
                <a:moveTo>
                  <a:pt x="2015" y="178"/>
                </a:moveTo>
                <a:cubicBezTo>
                  <a:pt x="2012" y="178"/>
                  <a:pt x="2010" y="181"/>
                  <a:pt x="2011" y="185"/>
                </a:cubicBezTo>
                <a:cubicBezTo>
                  <a:pt x="2011" y="188"/>
                  <a:pt x="2015" y="192"/>
                  <a:pt x="2018" y="192"/>
                </a:cubicBezTo>
                <a:cubicBezTo>
                  <a:pt x="2021" y="192"/>
                  <a:pt x="2023" y="189"/>
                  <a:pt x="2022" y="185"/>
                </a:cubicBezTo>
                <a:cubicBezTo>
                  <a:pt x="2021" y="182"/>
                  <a:pt x="2018" y="178"/>
                  <a:pt x="2015" y="178"/>
                </a:cubicBezTo>
                <a:close/>
                <a:moveTo>
                  <a:pt x="1997" y="178"/>
                </a:moveTo>
                <a:cubicBezTo>
                  <a:pt x="1994" y="178"/>
                  <a:pt x="1992" y="180"/>
                  <a:pt x="1992" y="184"/>
                </a:cubicBezTo>
                <a:cubicBezTo>
                  <a:pt x="1993" y="188"/>
                  <a:pt x="1996" y="191"/>
                  <a:pt x="2000" y="191"/>
                </a:cubicBezTo>
                <a:cubicBezTo>
                  <a:pt x="2003" y="191"/>
                  <a:pt x="2005" y="188"/>
                  <a:pt x="2004" y="185"/>
                </a:cubicBezTo>
                <a:cubicBezTo>
                  <a:pt x="2003" y="181"/>
                  <a:pt x="2000" y="178"/>
                  <a:pt x="1997" y="178"/>
                </a:cubicBezTo>
                <a:close/>
                <a:moveTo>
                  <a:pt x="1979" y="177"/>
                </a:moveTo>
                <a:cubicBezTo>
                  <a:pt x="1975" y="177"/>
                  <a:pt x="1974" y="180"/>
                  <a:pt x="1974" y="183"/>
                </a:cubicBezTo>
                <a:cubicBezTo>
                  <a:pt x="1975" y="187"/>
                  <a:pt x="1978" y="190"/>
                  <a:pt x="1981" y="190"/>
                </a:cubicBezTo>
                <a:cubicBezTo>
                  <a:pt x="1985" y="190"/>
                  <a:pt x="1986" y="188"/>
                  <a:pt x="1986" y="184"/>
                </a:cubicBezTo>
                <a:cubicBezTo>
                  <a:pt x="1985" y="180"/>
                  <a:pt x="1982" y="177"/>
                  <a:pt x="1979" y="177"/>
                </a:cubicBezTo>
                <a:close/>
                <a:moveTo>
                  <a:pt x="1960" y="176"/>
                </a:moveTo>
                <a:cubicBezTo>
                  <a:pt x="1957" y="176"/>
                  <a:pt x="1955" y="179"/>
                  <a:pt x="1956" y="183"/>
                </a:cubicBezTo>
                <a:cubicBezTo>
                  <a:pt x="1957" y="187"/>
                  <a:pt x="1960" y="190"/>
                  <a:pt x="1963" y="190"/>
                </a:cubicBezTo>
                <a:cubicBezTo>
                  <a:pt x="1966" y="190"/>
                  <a:pt x="1968" y="187"/>
                  <a:pt x="1968" y="183"/>
                </a:cubicBezTo>
                <a:cubicBezTo>
                  <a:pt x="1967" y="180"/>
                  <a:pt x="1964" y="177"/>
                  <a:pt x="1960" y="176"/>
                </a:cubicBezTo>
                <a:close/>
                <a:moveTo>
                  <a:pt x="1942" y="176"/>
                </a:moveTo>
                <a:cubicBezTo>
                  <a:pt x="1939" y="176"/>
                  <a:pt x="1937" y="179"/>
                  <a:pt x="1938" y="182"/>
                </a:cubicBezTo>
                <a:cubicBezTo>
                  <a:pt x="1939" y="186"/>
                  <a:pt x="1942" y="189"/>
                  <a:pt x="1945" y="189"/>
                </a:cubicBezTo>
                <a:cubicBezTo>
                  <a:pt x="1948" y="189"/>
                  <a:pt x="1950" y="186"/>
                  <a:pt x="1949" y="183"/>
                </a:cubicBezTo>
                <a:cubicBezTo>
                  <a:pt x="1949" y="179"/>
                  <a:pt x="1946" y="176"/>
                  <a:pt x="1942" y="176"/>
                </a:cubicBezTo>
                <a:close/>
                <a:moveTo>
                  <a:pt x="1924" y="175"/>
                </a:moveTo>
                <a:cubicBezTo>
                  <a:pt x="1921" y="175"/>
                  <a:pt x="1919" y="178"/>
                  <a:pt x="1920" y="182"/>
                </a:cubicBezTo>
                <a:cubicBezTo>
                  <a:pt x="1920" y="186"/>
                  <a:pt x="1923" y="189"/>
                  <a:pt x="1927" y="189"/>
                </a:cubicBezTo>
                <a:cubicBezTo>
                  <a:pt x="1930" y="189"/>
                  <a:pt x="1932" y="186"/>
                  <a:pt x="1931" y="182"/>
                </a:cubicBezTo>
                <a:cubicBezTo>
                  <a:pt x="1931" y="178"/>
                  <a:pt x="1927" y="175"/>
                  <a:pt x="1924" y="175"/>
                </a:cubicBezTo>
                <a:close/>
                <a:moveTo>
                  <a:pt x="1906" y="175"/>
                </a:moveTo>
                <a:cubicBezTo>
                  <a:pt x="1903" y="175"/>
                  <a:pt x="1901" y="178"/>
                  <a:pt x="1902" y="181"/>
                </a:cubicBezTo>
                <a:cubicBezTo>
                  <a:pt x="1902" y="185"/>
                  <a:pt x="1905" y="188"/>
                  <a:pt x="1908" y="188"/>
                </a:cubicBezTo>
                <a:cubicBezTo>
                  <a:pt x="1911" y="188"/>
                  <a:pt x="1914" y="185"/>
                  <a:pt x="1913" y="182"/>
                </a:cubicBezTo>
                <a:cubicBezTo>
                  <a:pt x="1912" y="178"/>
                  <a:pt x="1909" y="175"/>
                  <a:pt x="1906" y="175"/>
                </a:cubicBezTo>
                <a:close/>
                <a:moveTo>
                  <a:pt x="1888" y="174"/>
                </a:moveTo>
                <a:cubicBezTo>
                  <a:pt x="1885" y="174"/>
                  <a:pt x="1883" y="177"/>
                  <a:pt x="1883" y="181"/>
                </a:cubicBezTo>
                <a:cubicBezTo>
                  <a:pt x="1884" y="185"/>
                  <a:pt x="1887" y="188"/>
                  <a:pt x="1890" y="188"/>
                </a:cubicBezTo>
                <a:cubicBezTo>
                  <a:pt x="1893" y="188"/>
                  <a:pt x="1895" y="185"/>
                  <a:pt x="1895" y="181"/>
                </a:cubicBezTo>
                <a:cubicBezTo>
                  <a:pt x="1894" y="178"/>
                  <a:pt x="1891" y="175"/>
                  <a:pt x="1888" y="174"/>
                </a:cubicBezTo>
                <a:close/>
                <a:moveTo>
                  <a:pt x="1870" y="174"/>
                </a:moveTo>
                <a:cubicBezTo>
                  <a:pt x="1867" y="174"/>
                  <a:pt x="1865" y="177"/>
                  <a:pt x="1865" y="181"/>
                </a:cubicBezTo>
                <a:cubicBezTo>
                  <a:pt x="1866" y="184"/>
                  <a:pt x="1869" y="187"/>
                  <a:pt x="1872" y="187"/>
                </a:cubicBezTo>
                <a:cubicBezTo>
                  <a:pt x="1875" y="187"/>
                  <a:pt x="1877" y="185"/>
                  <a:pt x="1877" y="181"/>
                </a:cubicBezTo>
                <a:cubicBezTo>
                  <a:pt x="1876" y="177"/>
                  <a:pt x="1873" y="174"/>
                  <a:pt x="1870" y="174"/>
                </a:cubicBezTo>
                <a:close/>
                <a:moveTo>
                  <a:pt x="1852" y="174"/>
                </a:moveTo>
                <a:cubicBezTo>
                  <a:pt x="1849" y="174"/>
                  <a:pt x="1846" y="177"/>
                  <a:pt x="1847" y="180"/>
                </a:cubicBezTo>
                <a:cubicBezTo>
                  <a:pt x="1847" y="184"/>
                  <a:pt x="1850" y="187"/>
                  <a:pt x="1853" y="187"/>
                </a:cubicBezTo>
                <a:cubicBezTo>
                  <a:pt x="1857" y="187"/>
                  <a:pt x="1859" y="184"/>
                  <a:pt x="1858" y="180"/>
                </a:cubicBezTo>
                <a:cubicBezTo>
                  <a:pt x="1858" y="177"/>
                  <a:pt x="1855" y="174"/>
                  <a:pt x="1852" y="174"/>
                </a:cubicBezTo>
                <a:close/>
                <a:moveTo>
                  <a:pt x="1834" y="173"/>
                </a:moveTo>
                <a:cubicBezTo>
                  <a:pt x="1830" y="173"/>
                  <a:pt x="1828" y="176"/>
                  <a:pt x="1829" y="180"/>
                </a:cubicBezTo>
                <a:cubicBezTo>
                  <a:pt x="1829" y="184"/>
                  <a:pt x="1832" y="187"/>
                  <a:pt x="1835" y="187"/>
                </a:cubicBezTo>
                <a:cubicBezTo>
                  <a:pt x="1838" y="187"/>
                  <a:pt x="1840" y="184"/>
                  <a:pt x="1840" y="180"/>
                </a:cubicBezTo>
                <a:cubicBezTo>
                  <a:pt x="1840" y="177"/>
                  <a:pt x="1837" y="174"/>
                  <a:pt x="1834" y="173"/>
                </a:cubicBezTo>
                <a:close/>
                <a:moveTo>
                  <a:pt x="1815" y="173"/>
                </a:moveTo>
                <a:cubicBezTo>
                  <a:pt x="1812" y="173"/>
                  <a:pt x="1810" y="176"/>
                  <a:pt x="1810" y="180"/>
                </a:cubicBezTo>
                <a:cubicBezTo>
                  <a:pt x="1811" y="183"/>
                  <a:pt x="1814" y="186"/>
                  <a:pt x="1817" y="187"/>
                </a:cubicBezTo>
                <a:cubicBezTo>
                  <a:pt x="1820" y="187"/>
                  <a:pt x="1822" y="184"/>
                  <a:pt x="1822" y="180"/>
                </a:cubicBezTo>
                <a:cubicBezTo>
                  <a:pt x="1821" y="176"/>
                  <a:pt x="1819" y="173"/>
                  <a:pt x="1815" y="173"/>
                </a:cubicBezTo>
                <a:close/>
                <a:moveTo>
                  <a:pt x="1797" y="173"/>
                </a:moveTo>
                <a:cubicBezTo>
                  <a:pt x="1794" y="173"/>
                  <a:pt x="1792" y="176"/>
                  <a:pt x="1792" y="180"/>
                </a:cubicBezTo>
                <a:cubicBezTo>
                  <a:pt x="1792" y="183"/>
                  <a:pt x="1795" y="186"/>
                  <a:pt x="1798" y="186"/>
                </a:cubicBezTo>
                <a:cubicBezTo>
                  <a:pt x="1802" y="186"/>
                  <a:pt x="1804" y="183"/>
                  <a:pt x="1804" y="180"/>
                </a:cubicBezTo>
                <a:cubicBezTo>
                  <a:pt x="1803" y="176"/>
                  <a:pt x="1800" y="173"/>
                  <a:pt x="1797" y="173"/>
                </a:cubicBezTo>
                <a:close/>
                <a:moveTo>
                  <a:pt x="1779" y="173"/>
                </a:moveTo>
                <a:cubicBezTo>
                  <a:pt x="1776" y="173"/>
                  <a:pt x="1774" y="176"/>
                  <a:pt x="1774" y="179"/>
                </a:cubicBezTo>
                <a:cubicBezTo>
                  <a:pt x="1774" y="183"/>
                  <a:pt x="1777" y="186"/>
                  <a:pt x="1780" y="186"/>
                </a:cubicBezTo>
                <a:cubicBezTo>
                  <a:pt x="1783" y="186"/>
                  <a:pt x="1786" y="183"/>
                  <a:pt x="1785" y="180"/>
                </a:cubicBezTo>
                <a:cubicBezTo>
                  <a:pt x="1785" y="176"/>
                  <a:pt x="1782" y="173"/>
                  <a:pt x="1779" y="173"/>
                </a:cubicBezTo>
                <a:close/>
                <a:moveTo>
                  <a:pt x="1761" y="173"/>
                </a:moveTo>
                <a:cubicBezTo>
                  <a:pt x="1758" y="173"/>
                  <a:pt x="1755" y="176"/>
                  <a:pt x="1756" y="179"/>
                </a:cubicBezTo>
                <a:cubicBezTo>
                  <a:pt x="1756" y="183"/>
                  <a:pt x="1759" y="186"/>
                  <a:pt x="1762" y="186"/>
                </a:cubicBezTo>
                <a:cubicBezTo>
                  <a:pt x="1765" y="186"/>
                  <a:pt x="1767" y="183"/>
                  <a:pt x="1767" y="179"/>
                </a:cubicBezTo>
                <a:cubicBezTo>
                  <a:pt x="1767" y="176"/>
                  <a:pt x="1764" y="173"/>
                  <a:pt x="1761" y="173"/>
                </a:cubicBezTo>
                <a:close/>
                <a:moveTo>
                  <a:pt x="1743" y="173"/>
                </a:moveTo>
                <a:cubicBezTo>
                  <a:pt x="1740" y="173"/>
                  <a:pt x="1737" y="176"/>
                  <a:pt x="1737" y="179"/>
                </a:cubicBezTo>
                <a:cubicBezTo>
                  <a:pt x="1737" y="183"/>
                  <a:pt x="1740" y="186"/>
                  <a:pt x="1743" y="186"/>
                </a:cubicBezTo>
                <a:cubicBezTo>
                  <a:pt x="1747" y="186"/>
                  <a:pt x="1749" y="183"/>
                  <a:pt x="1749" y="179"/>
                </a:cubicBezTo>
                <a:cubicBezTo>
                  <a:pt x="1749" y="176"/>
                  <a:pt x="1746" y="173"/>
                  <a:pt x="1743" y="173"/>
                </a:cubicBezTo>
                <a:close/>
                <a:moveTo>
                  <a:pt x="1725" y="186"/>
                </a:moveTo>
                <a:cubicBezTo>
                  <a:pt x="1728" y="186"/>
                  <a:pt x="1731" y="183"/>
                  <a:pt x="1731" y="179"/>
                </a:cubicBezTo>
                <a:cubicBezTo>
                  <a:pt x="1730" y="176"/>
                  <a:pt x="1728" y="173"/>
                  <a:pt x="1725" y="173"/>
                </a:cubicBezTo>
                <a:cubicBezTo>
                  <a:pt x="1721" y="173"/>
                  <a:pt x="1719" y="176"/>
                  <a:pt x="1719" y="179"/>
                </a:cubicBezTo>
                <a:cubicBezTo>
                  <a:pt x="1719" y="183"/>
                  <a:pt x="1722" y="186"/>
                  <a:pt x="1725" y="186"/>
                </a:cubicBezTo>
                <a:close/>
                <a:moveTo>
                  <a:pt x="1706" y="173"/>
                </a:moveTo>
                <a:cubicBezTo>
                  <a:pt x="1703" y="173"/>
                  <a:pt x="1701" y="176"/>
                  <a:pt x="1701" y="179"/>
                </a:cubicBezTo>
                <a:cubicBezTo>
                  <a:pt x="1701" y="183"/>
                  <a:pt x="1703" y="186"/>
                  <a:pt x="1707" y="186"/>
                </a:cubicBezTo>
                <a:cubicBezTo>
                  <a:pt x="1710" y="186"/>
                  <a:pt x="1712" y="183"/>
                  <a:pt x="1712" y="179"/>
                </a:cubicBezTo>
                <a:cubicBezTo>
                  <a:pt x="1712" y="176"/>
                  <a:pt x="1709" y="173"/>
                  <a:pt x="1706" y="173"/>
                </a:cubicBezTo>
                <a:close/>
                <a:moveTo>
                  <a:pt x="1688" y="186"/>
                </a:moveTo>
                <a:cubicBezTo>
                  <a:pt x="1691" y="186"/>
                  <a:pt x="1694" y="183"/>
                  <a:pt x="1694" y="179"/>
                </a:cubicBezTo>
                <a:cubicBezTo>
                  <a:pt x="1694" y="176"/>
                  <a:pt x="1691" y="173"/>
                  <a:pt x="1688" y="173"/>
                </a:cubicBezTo>
                <a:cubicBezTo>
                  <a:pt x="1685" y="173"/>
                  <a:pt x="1682" y="176"/>
                  <a:pt x="1682" y="179"/>
                </a:cubicBezTo>
                <a:cubicBezTo>
                  <a:pt x="1682" y="183"/>
                  <a:pt x="1685" y="186"/>
                  <a:pt x="1688" y="186"/>
                </a:cubicBezTo>
                <a:close/>
                <a:moveTo>
                  <a:pt x="1670" y="186"/>
                </a:moveTo>
                <a:cubicBezTo>
                  <a:pt x="1673" y="186"/>
                  <a:pt x="1676" y="183"/>
                  <a:pt x="1676" y="180"/>
                </a:cubicBezTo>
                <a:cubicBezTo>
                  <a:pt x="1676" y="176"/>
                  <a:pt x="1673" y="173"/>
                  <a:pt x="1670" y="173"/>
                </a:cubicBezTo>
                <a:cubicBezTo>
                  <a:pt x="1667" y="173"/>
                  <a:pt x="1664" y="176"/>
                  <a:pt x="1664" y="180"/>
                </a:cubicBezTo>
                <a:cubicBezTo>
                  <a:pt x="1664" y="183"/>
                  <a:pt x="1667" y="186"/>
                  <a:pt x="1670" y="186"/>
                </a:cubicBezTo>
                <a:close/>
                <a:moveTo>
                  <a:pt x="1578" y="188"/>
                </a:moveTo>
                <a:cubicBezTo>
                  <a:pt x="1581" y="187"/>
                  <a:pt x="1584" y="184"/>
                  <a:pt x="1584" y="181"/>
                </a:cubicBezTo>
                <a:cubicBezTo>
                  <a:pt x="1584" y="177"/>
                  <a:pt x="1582" y="174"/>
                  <a:pt x="1579" y="174"/>
                </a:cubicBezTo>
                <a:cubicBezTo>
                  <a:pt x="1576" y="174"/>
                  <a:pt x="1573" y="177"/>
                  <a:pt x="1573" y="181"/>
                </a:cubicBezTo>
                <a:cubicBezTo>
                  <a:pt x="1572" y="185"/>
                  <a:pt x="1575" y="188"/>
                  <a:pt x="1578" y="188"/>
                </a:cubicBezTo>
                <a:close/>
                <a:moveTo>
                  <a:pt x="1233" y="190"/>
                </a:moveTo>
                <a:cubicBezTo>
                  <a:pt x="1230" y="190"/>
                  <a:pt x="1227" y="193"/>
                  <a:pt x="1226" y="197"/>
                </a:cubicBezTo>
                <a:cubicBezTo>
                  <a:pt x="1225" y="201"/>
                  <a:pt x="1226" y="203"/>
                  <a:pt x="1230" y="203"/>
                </a:cubicBezTo>
                <a:cubicBezTo>
                  <a:pt x="1233" y="203"/>
                  <a:pt x="1236" y="200"/>
                  <a:pt x="1237" y="196"/>
                </a:cubicBezTo>
                <a:cubicBezTo>
                  <a:pt x="1238" y="192"/>
                  <a:pt x="1237" y="190"/>
                  <a:pt x="1233" y="190"/>
                </a:cubicBezTo>
                <a:close/>
                <a:moveTo>
                  <a:pt x="1219" y="197"/>
                </a:moveTo>
                <a:cubicBezTo>
                  <a:pt x="1220" y="194"/>
                  <a:pt x="1219" y="191"/>
                  <a:pt x="1215" y="191"/>
                </a:cubicBezTo>
                <a:cubicBezTo>
                  <a:pt x="1212" y="191"/>
                  <a:pt x="1209" y="194"/>
                  <a:pt x="1208" y="198"/>
                </a:cubicBezTo>
                <a:cubicBezTo>
                  <a:pt x="1207" y="202"/>
                  <a:pt x="1208" y="205"/>
                  <a:pt x="1211" y="204"/>
                </a:cubicBezTo>
                <a:cubicBezTo>
                  <a:pt x="1215" y="204"/>
                  <a:pt x="1218" y="201"/>
                  <a:pt x="1219" y="197"/>
                </a:cubicBezTo>
                <a:close/>
                <a:moveTo>
                  <a:pt x="1193" y="206"/>
                </a:moveTo>
                <a:cubicBezTo>
                  <a:pt x="1196" y="206"/>
                  <a:pt x="1200" y="202"/>
                  <a:pt x="1201" y="199"/>
                </a:cubicBezTo>
                <a:cubicBezTo>
                  <a:pt x="1202" y="195"/>
                  <a:pt x="1200" y="192"/>
                  <a:pt x="1197" y="192"/>
                </a:cubicBezTo>
                <a:cubicBezTo>
                  <a:pt x="1194" y="193"/>
                  <a:pt x="1191" y="196"/>
                  <a:pt x="1190" y="199"/>
                </a:cubicBezTo>
                <a:cubicBezTo>
                  <a:pt x="1188" y="203"/>
                  <a:pt x="1190" y="206"/>
                  <a:pt x="1193" y="206"/>
                </a:cubicBezTo>
                <a:close/>
                <a:moveTo>
                  <a:pt x="1053" y="204"/>
                </a:moveTo>
                <a:cubicBezTo>
                  <a:pt x="1050" y="205"/>
                  <a:pt x="1046" y="208"/>
                  <a:pt x="1045" y="212"/>
                </a:cubicBezTo>
                <a:cubicBezTo>
                  <a:pt x="1043" y="215"/>
                  <a:pt x="1045" y="218"/>
                  <a:pt x="1048" y="218"/>
                </a:cubicBezTo>
                <a:cubicBezTo>
                  <a:pt x="1051" y="218"/>
                  <a:pt x="1055" y="214"/>
                  <a:pt x="1056" y="211"/>
                </a:cubicBezTo>
                <a:cubicBezTo>
                  <a:pt x="1058" y="207"/>
                  <a:pt x="1056" y="204"/>
                  <a:pt x="1053" y="204"/>
                </a:cubicBezTo>
                <a:close/>
                <a:moveTo>
                  <a:pt x="1027" y="213"/>
                </a:moveTo>
                <a:cubicBezTo>
                  <a:pt x="1025" y="217"/>
                  <a:pt x="1027" y="220"/>
                  <a:pt x="1030" y="220"/>
                </a:cubicBezTo>
                <a:cubicBezTo>
                  <a:pt x="1033" y="219"/>
                  <a:pt x="1037" y="216"/>
                  <a:pt x="1038" y="212"/>
                </a:cubicBezTo>
                <a:cubicBezTo>
                  <a:pt x="1040" y="209"/>
                  <a:pt x="1038" y="206"/>
                  <a:pt x="1035" y="206"/>
                </a:cubicBezTo>
                <a:cubicBezTo>
                  <a:pt x="1032" y="206"/>
                  <a:pt x="1028" y="210"/>
                  <a:pt x="1027" y="213"/>
                </a:cubicBezTo>
                <a:close/>
                <a:moveTo>
                  <a:pt x="1017" y="208"/>
                </a:moveTo>
                <a:cubicBezTo>
                  <a:pt x="1014" y="208"/>
                  <a:pt x="1011" y="211"/>
                  <a:pt x="1009" y="215"/>
                </a:cubicBezTo>
                <a:cubicBezTo>
                  <a:pt x="1007" y="219"/>
                  <a:pt x="1009" y="222"/>
                  <a:pt x="1012" y="221"/>
                </a:cubicBezTo>
                <a:cubicBezTo>
                  <a:pt x="1015" y="221"/>
                  <a:pt x="1019" y="218"/>
                  <a:pt x="1020" y="214"/>
                </a:cubicBezTo>
                <a:cubicBezTo>
                  <a:pt x="1022" y="210"/>
                  <a:pt x="1021" y="207"/>
                  <a:pt x="1017" y="208"/>
                </a:cubicBezTo>
                <a:close/>
                <a:moveTo>
                  <a:pt x="991" y="217"/>
                </a:moveTo>
                <a:cubicBezTo>
                  <a:pt x="989" y="221"/>
                  <a:pt x="991" y="224"/>
                  <a:pt x="994" y="223"/>
                </a:cubicBezTo>
                <a:cubicBezTo>
                  <a:pt x="997" y="223"/>
                  <a:pt x="1001" y="220"/>
                  <a:pt x="1002" y="216"/>
                </a:cubicBezTo>
                <a:cubicBezTo>
                  <a:pt x="1004" y="212"/>
                  <a:pt x="1003" y="209"/>
                  <a:pt x="1000" y="210"/>
                </a:cubicBezTo>
                <a:cubicBezTo>
                  <a:pt x="996" y="210"/>
                  <a:pt x="993" y="213"/>
                  <a:pt x="991" y="217"/>
                </a:cubicBezTo>
                <a:close/>
                <a:moveTo>
                  <a:pt x="973" y="219"/>
                </a:moveTo>
                <a:cubicBezTo>
                  <a:pt x="971" y="223"/>
                  <a:pt x="973" y="225"/>
                  <a:pt x="976" y="225"/>
                </a:cubicBezTo>
                <a:cubicBezTo>
                  <a:pt x="979" y="225"/>
                  <a:pt x="983" y="221"/>
                  <a:pt x="984" y="218"/>
                </a:cubicBezTo>
                <a:cubicBezTo>
                  <a:pt x="986" y="214"/>
                  <a:pt x="985" y="211"/>
                  <a:pt x="982" y="211"/>
                </a:cubicBezTo>
                <a:cubicBezTo>
                  <a:pt x="979" y="212"/>
                  <a:pt x="975" y="215"/>
                  <a:pt x="973" y="219"/>
                </a:cubicBezTo>
                <a:close/>
                <a:moveTo>
                  <a:pt x="955" y="221"/>
                </a:moveTo>
                <a:cubicBezTo>
                  <a:pt x="953" y="224"/>
                  <a:pt x="955" y="227"/>
                  <a:pt x="958" y="227"/>
                </a:cubicBezTo>
                <a:cubicBezTo>
                  <a:pt x="961" y="227"/>
                  <a:pt x="965" y="223"/>
                  <a:pt x="966" y="220"/>
                </a:cubicBezTo>
                <a:cubicBezTo>
                  <a:pt x="968" y="216"/>
                  <a:pt x="967" y="213"/>
                  <a:pt x="964" y="213"/>
                </a:cubicBezTo>
                <a:cubicBezTo>
                  <a:pt x="961" y="214"/>
                  <a:pt x="957" y="217"/>
                  <a:pt x="955" y="221"/>
                </a:cubicBezTo>
                <a:close/>
                <a:moveTo>
                  <a:pt x="902" y="227"/>
                </a:moveTo>
                <a:cubicBezTo>
                  <a:pt x="900" y="230"/>
                  <a:pt x="901" y="233"/>
                  <a:pt x="904" y="233"/>
                </a:cubicBezTo>
                <a:cubicBezTo>
                  <a:pt x="907" y="233"/>
                  <a:pt x="911" y="229"/>
                  <a:pt x="913" y="225"/>
                </a:cubicBezTo>
                <a:cubicBezTo>
                  <a:pt x="915" y="222"/>
                  <a:pt x="913" y="219"/>
                  <a:pt x="910" y="219"/>
                </a:cubicBezTo>
                <a:cubicBezTo>
                  <a:pt x="907" y="219"/>
                  <a:pt x="903" y="223"/>
                  <a:pt x="902" y="227"/>
                </a:cubicBezTo>
                <a:close/>
                <a:moveTo>
                  <a:pt x="893" y="221"/>
                </a:moveTo>
                <a:cubicBezTo>
                  <a:pt x="890" y="222"/>
                  <a:pt x="886" y="225"/>
                  <a:pt x="884" y="229"/>
                </a:cubicBezTo>
                <a:cubicBezTo>
                  <a:pt x="882" y="233"/>
                  <a:pt x="883" y="235"/>
                  <a:pt x="886" y="235"/>
                </a:cubicBezTo>
                <a:cubicBezTo>
                  <a:pt x="889" y="235"/>
                  <a:pt x="893" y="231"/>
                  <a:pt x="895" y="227"/>
                </a:cubicBezTo>
                <a:cubicBezTo>
                  <a:pt x="897" y="224"/>
                  <a:pt x="896" y="221"/>
                  <a:pt x="893" y="221"/>
                </a:cubicBezTo>
                <a:close/>
                <a:moveTo>
                  <a:pt x="875" y="223"/>
                </a:moveTo>
                <a:cubicBezTo>
                  <a:pt x="872" y="224"/>
                  <a:pt x="868" y="227"/>
                  <a:pt x="866" y="231"/>
                </a:cubicBezTo>
                <a:cubicBezTo>
                  <a:pt x="864" y="235"/>
                  <a:pt x="865" y="237"/>
                  <a:pt x="868" y="237"/>
                </a:cubicBezTo>
                <a:cubicBezTo>
                  <a:pt x="871" y="237"/>
                  <a:pt x="875" y="233"/>
                  <a:pt x="877" y="229"/>
                </a:cubicBezTo>
                <a:cubicBezTo>
                  <a:pt x="879" y="226"/>
                  <a:pt x="878" y="223"/>
                  <a:pt x="875" y="223"/>
                </a:cubicBezTo>
                <a:close/>
                <a:moveTo>
                  <a:pt x="848" y="233"/>
                </a:moveTo>
                <a:cubicBezTo>
                  <a:pt x="846" y="237"/>
                  <a:pt x="847" y="240"/>
                  <a:pt x="850" y="239"/>
                </a:cubicBezTo>
                <a:cubicBezTo>
                  <a:pt x="853" y="239"/>
                  <a:pt x="858" y="235"/>
                  <a:pt x="859" y="232"/>
                </a:cubicBezTo>
                <a:cubicBezTo>
                  <a:pt x="861" y="228"/>
                  <a:pt x="860" y="225"/>
                  <a:pt x="857" y="225"/>
                </a:cubicBezTo>
                <a:cubicBezTo>
                  <a:pt x="854" y="226"/>
                  <a:pt x="850" y="229"/>
                  <a:pt x="848" y="233"/>
                </a:cubicBezTo>
                <a:close/>
                <a:moveTo>
                  <a:pt x="840" y="228"/>
                </a:moveTo>
                <a:cubicBezTo>
                  <a:pt x="836" y="228"/>
                  <a:pt x="832" y="231"/>
                  <a:pt x="831" y="235"/>
                </a:cubicBezTo>
                <a:cubicBezTo>
                  <a:pt x="829" y="239"/>
                  <a:pt x="830" y="242"/>
                  <a:pt x="833" y="241"/>
                </a:cubicBezTo>
                <a:cubicBezTo>
                  <a:pt x="836" y="241"/>
                  <a:pt x="840" y="238"/>
                  <a:pt x="842" y="234"/>
                </a:cubicBezTo>
                <a:cubicBezTo>
                  <a:pt x="844" y="230"/>
                  <a:pt x="843" y="227"/>
                  <a:pt x="840" y="228"/>
                </a:cubicBezTo>
                <a:close/>
                <a:moveTo>
                  <a:pt x="813" y="237"/>
                </a:moveTo>
                <a:cubicBezTo>
                  <a:pt x="811" y="241"/>
                  <a:pt x="812" y="244"/>
                  <a:pt x="815" y="244"/>
                </a:cubicBezTo>
                <a:cubicBezTo>
                  <a:pt x="818" y="243"/>
                  <a:pt x="822" y="240"/>
                  <a:pt x="824" y="236"/>
                </a:cubicBezTo>
                <a:cubicBezTo>
                  <a:pt x="826" y="232"/>
                  <a:pt x="825" y="229"/>
                  <a:pt x="822" y="230"/>
                </a:cubicBezTo>
                <a:cubicBezTo>
                  <a:pt x="819" y="230"/>
                  <a:pt x="815" y="234"/>
                  <a:pt x="813" y="237"/>
                </a:cubicBezTo>
                <a:close/>
                <a:moveTo>
                  <a:pt x="795" y="240"/>
                </a:moveTo>
                <a:cubicBezTo>
                  <a:pt x="793" y="243"/>
                  <a:pt x="794" y="246"/>
                  <a:pt x="797" y="246"/>
                </a:cubicBezTo>
                <a:cubicBezTo>
                  <a:pt x="800" y="245"/>
                  <a:pt x="804" y="242"/>
                  <a:pt x="806" y="238"/>
                </a:cubicBezTo>
                <a:cubicBezTo>
                  <a:pt x="808" y="234"/>
                  <a:pt x="807" y="232"/>
                  <a:pt x="804" y="232"/>
                </a:cubicBezTo>
                <a:cubicBezTo>
                  <a:pt x="801" y="232"/>
                  <a:pt x="797" y="236"/>
                  <a:pt x="795" y="240"/>
                </a:cubicBezTo>
                <a:close/>
                <a:moveTo>
                  <a:pt x="787" y="234"/>
                </a:moveTo>
                <a:cubicBezTo>
                  <a:pt x="784" y="235"/>
                  <a:pt x="780" y="238"/>
                  <a:pt x="777" y="242"/>
                </a:cubicBezTo>
                <a:cubicBezTo>
                  <a:pt x="775" y="246"/>
                  <a:pt x="776" y="249"/>
                  <a:pt x="779" y="248"/>
                </a:cubicBezTo>
                <a:cubicBezTo>
                  <a:pt x="782" y="248"/>
                  <a:pt x="787" y="244"/>
                  <a:pt x="789" y="240"/>
                </a:cubicBezTo>
                <a:cubicBezTo>
                  <a:pt x="791" y="237"/>
                  <a:pt x="790" y="234"/>
                  <a:pt x="787" y="234"/>
                </a:cubicBezTo>
                <a:close/>
                <a:moveTo>
                  <a:pt x="760" y="244"/>
                </a:moveTo>
                <a:cubicBezTo>
                  <a:pt x="758" y="248"/>
                  <a:pt x="759" y="251"/>
                  <a:pt x="762" y="251"/>
                </a:cubicBezTo>
                <a:cubicBezTo>
                  <a:pt x="765" y="250"/>
                  <a:pt x="769" y="247"/>
                  <a:pt x="771" y="243"/>
                </a:cubicBezTo>
                <a:cubicBezTo>
                  <a:pt x="773" y="239"/>
                  <a:pt x="772" y="236"/>
                  <a:pt x="769" y="237"/>
                </a:cubicBezTo>
                <a:cubicBezTo>
                  <a:pt x="766" y="237"/>
                  <a:pt x="762" y="240"/>
                  <a:pt x="760" y="244"/>
                </a:cubicBezTo>
                <a:close/>
                <a:moveTo>
                  <a:pt x="744" y="253"/>
                </a:moveTo>
                <a:cubicBezTo>
                  <a:pt x="747" y="252"/>
                  <a:pt x="751" y="249"/>
                  <a:pt x="753" y="245"/>
                </a:cubicBezTo>
                <a:cubicBezTo>
                  <a:pt x="755" y="241"/>
                  <a:pt x="755" y="239"/>
                  <a:pt x="752" y="239"/>
                </a:cubicBezTo>
                <a:cubicBezTo>
                  <a:pt x="749" y="239"/>
                  <a:pt x="744" y="243"/>
                  <a:pt x="742" y="247"/>
                </a:cubicBezTo>
                <a:cubicBezTo>
                  <a:pt x="740" y="251"/>
                  <a:pt x="741" y="253"/>
                  <a:pt x="744" y="253"/>
                </a:cubicBezTo>
                <a:close/>
                <a:moveTo>
                  <a:pt x="725" y="249"/>
                </a:moveTo>
                <a:cubicBezTo>
                  <a:pt x="723" y="253"/>
                  <a:pt x="723" y="256"/>
                  <a:pt x="726" y="255"/>
                </a:cubicBezTo>
                <a:cubicBezTo>
                  <a:pt x="730" y="255"/>
                  <a:pt x="734" y="251"/>
                  <a:pt x="736" y="248"/>
                </a:cubicBezTo>
                <a:cubicBezTo>
                  <a:pt x="738" y="244"/>
                  <a:pt x="737" y="241"/>
                  <a:pt x="734" y="241"/>
                </a:cubicBezTo>
                <a:cubicBezTo>
                  <a:pt x="731" y="242"/>
                  <a:pt x="727" y="245"/>
                  <a:pt x="725" y="249"/>
                </a:cubicBezTo>
                <a:close/>
                <a:moveTo>
                  <a:pt x="717" y="244"/>
                </a:moveTo>
                <a:cubicBezTo>
                  <a:pt x="714" y="244"/>
                  <a:pt x="709" y="248"/>
                  <a:pt x="707" y="252"/>
                </a:cubicBezTo>
                <a:cubicBezTo>
                  <a:pt x="705" y="255"/>
                  <a:pt x="706" y="258"/>
                  <a:pt x="709" y="258"/>
                </a:cubicBezTo>
                <a:cubicBezTo>
                  <a:pt x="712" y="257"/>
                  <a:pt x="716" y="254"/>
                  <a:pt x="718" y="250"/>
                </a:cubicBezTo>
                <a:cubicBezTo>
                  <a:pt x="720" y="246"/>
                  <a:pt x="720" y="243"/>
                  <a:pt x="717" y="244"/>
                </a:cubicBezTo>
                <a:close/>
                <a:moveTo>
                  <a:pt x="699" y="246"/>
                </a:moveTo>
                <a:cubicBezTo>
                  <a:pt x="696" y="247"/>
                  <a:pt x="692" y="250"/>
                  <a:pt x="690" y="254"/>
                </a:cubicBezTo>
                <a:cubicBezTo>
                  <a:pt x="688" y="258"/>
                  <a:pt x="688" y="261"/>
                  <a:pt x="691" y="260"/>
                </a:cubicBezTo>
                <a:cubicBezTo>
                  <a:pt x="694" y="260"/>
                  <a:pt x="699" y="256"/>
                  <a:pt x="701" y="252"/>
                </a:cubicBezTo>
                <a:cubicBezTo>
                  <a:pt x="703" y="249"/>
                  <a:pt x="702" y="246"/>
                  <a:pt x="699" y="246"/>
                </a:cubicBezTo>
                <a:close/>
                <a:moveTo>
                  <a:pt x="682" y="249"/>
                </a:moveTo>
                <a:cubicBezTo>
                  <a:pt x="679" y="249"/>
                  <a:pt x="674" y="253"/>
                  <a:pt x="672" y="257"/>
                </a:cubicBezTo>
                <a:cubicBezTo>
                  <a:pt x="670" y="260"/>
                  <a:pt x="671" y="263"/>
                  <a:pt x="674" y="263"/>
                </a:cubicBezTo>
                <a:cubicBezTo>
                  <a:pt x="677" y="262"/>
                  <a:pt x="681" y="259"/>
                  <a:pt x="683" y="255"/>
                </a:cubicBezTo>
                <a:cubicBezTo>
                  <a:pt x="685" y="251"/>
                  <a:pt x="685" y="248"/>
                  <a:pt x="682" y="249"/>
                </a:cubicBezTo>
                <a:close/>
                <a:moveTo>
                  <a:pt x="664" y="251"/>
                </a:moveTo>
                <a:cubicBezTo>
                  <a:pt x="661" y="252"/>
                  <a:pt x="657" y="255"/>
                  <a:pt x="655" y="259"/>
                </a:cubicBezTo>
                <a:cubicBezTo>
                  <a:pt x="653" y="263"/>
                  <a:pt x="653" y="266"/>
                  <a:pt x="656" y="265"/>
                </a:cubicBezTo>
                <a:cubicBezTo>
                  <a:pt x="659" y="265"/>
                  <a:pt x="664" y="261"/>
                  <a:pt x="666" y="258"/>
                </a:cubicBezTo>
                <a:cubicBezTo>
                  <a:pt x="668" y="254"/>
                  <a:pt x="667" y="251"/>
                  <a:pt x="664" y="251"/>
                </a:cubicBezTo>
                <a:close/>
                <a:moveTo>
                  <a:pt x="639" y="268"/>
                </a:moveTo>
                <a:cubicBezTo>
                  <a:pt x="642" y="268"/>
                  <a:pt x="646" y="264"/>
                  <a:pt x="648" y="260"/>
                </a:cubicBezTo>
                <a:cubicBezTo>
                  <a:pt x="651" y="256"/>
                  <a:pt x="650" y="253"/>
                  <a:pt x="647" y="254"/>
                </a:cubicBezTo>
                <a:cubicBezTo>
                  <a:pt x="644" y="254"/>
                  <a:pt x="640" y="258"/>
                  <a:pt x="637" y="262"/>
                </a:cubicBezTo>
                <a:cubicBezTo>
                  <a:pt x="635" y="266"/>
                  <a:pt x="636" y="268"/>
                  <a:pt x="639" y="268"/>
                </a:cubicBezTo>
                <a:close/>
                <a:moveTo>
                  <a:pt x="621" y="271"/>
                </a:moveTo>
                <a:cubicBezTo>
                  <a:pt x="625" y="270"/>
                  <a:pt x="629" y="267"/>
                  <a:pt x="631" y="263"/>
                </a:cubicBezTo>
                <a:cubicBezTo>
                  <a:pt x="633" y="259"/>
                  <a:pt x="633" y="256"/>
                  <a:pt x="630" y="257"/>
                </a:cubicBezTo>
                <a:cubicBezTo>
                  <a:pt x="627" y="257"/>
                  <a:pt x="622" y="261"/>
                  <a:pt x="620" y="264"/>
                </a:cubicBezTo>
                <a:cubicBezTo>
                  <a:pt x="618" y="268"/>
                  <a:pt x="618" y="271"/>
                  <a:pt x="621" y="271"/>
                </a:cubicBezTo>
                <a:close/>
                <a:moveTo>
                  <a:pt x="570" y="279"/>
                </a:moveTo>
                <a:cubicBezTo>
                  <a:pt x="573" y="278"/>
                  <a:pt x="577" y="275"/>
                  <a:pt x="579" y="271"/>
                </a:cubicBezTo>
                <a:cubicBezTo>
                  <a:pt x="581" y="267"/>
                  <a:pt x="581" y="264"/>
                  <a:pt x="578" y="265"/>
                </a:cubicBezTo>
                <a:cubicBezTo>
                  <a:pt x="575" y="265"/>
                  <a:pt x="571" y="269"/>
                  <a:pt x="568" y="273"/>
                </a:cubicBezTo>
                <a:cubicBezTo>
                  <a:pt x="566" y="277"/>
                  <a:pt x="567" y="279"/>
                  <a:pt x="570" y="279"/>
                </a:cubicBezTo>
                <a:close/>
                <a:moveTo>
                  <a:pt x="552" y="282"/>
                </a:moveTo>
                <a:cubicBezTo>
                  <a:pt x="555" y="281"/>
                  <a:pt x="560" y="278"/>
                  <a:pt x="562" y="274"/>
                </a:cubicBezTo>
                <a:cubicBezTo>
                  <a:pt x="564" y="270"/>
                  <a:pt x="564" y="267"/>
                  <a:pt x="561" y="267"/>
                </a:cubicBezTo>
                <a:cubicBezTo>
                  <a:pt x="558" y="268"/>
                  <a:pt x="554" y="271"/>
                  <a:pt x="551" y="275"/>
                </a:cubicBezTo>
                <a:cubicBezTo>
                  <a:pt x="549" y="279"/>
                  <a:pt x="549" y="282"/>
                  <a:pt x="552" y="282"/>
                </a:cubicBezTo>
                <a:close/>
                <a:moveTo>
                  <a:pt x="3046" y="286"/>
                </a:moveTo>
                <a:cubicBezTo>
                  <a:pt x="3049" y="287"/>
                  <a:pt x="3049" y="284"/>
                  <a:pt x="3047" y="280"/>
                </a:cubicBezTo>
                <a:cubicBezTo>
                  <a:pt x="3044" y="276"/>
                  <a:pt x="3040" y="272"/>
                  <a:pt x="3037" y="272"/>
                </a:cubicBezTo>
                <a:cubicBezTo>
                  <a:pt x="3034" y="271"/>
                  <a:pt x="3034" y="274"/>
                  <a:pt x="3037" y="278"/>
                </a:cubicBezTo>
                <a:cubicBezTo>
                  <a:pt x="3039" y="282"/>
                  <a:pt x="3044" y="286"/>
                  <a:pt x="3046" y="286"/>
                </a:cubicBezTo>
                <a:close/>
                <a:moveTo>
                  <a:pt x="2998" y="278"/>
                </a:moveTo>
                <a:cubicBezTo>
                  <a:pt x="3001" y="278"/>
                  <a:pt x="3001" y="275"/>
                  <a:pt x="2998" y="271"/>
                </a:cubicBezTo>
                <a:cubicBezTo>
                  <a:pt x="2995" y="267"/>
                  <a:pt x="2991" y="264"/>
                  <a:pt x="2988" y="263"/>
                </a:cubicBezTo>
                <a:cubicBezTo>
                  <a:pt x="2985" y="263"/>
                  <a:pt x="2985" y="266"/>
                  <a:pt x="2988" y="270"/>
                </a:cubicBezTo>
                <a:cubicBezTo>
                  <a:pt x="2990" y="273"/>
                  <a:pt x="2995" y="277"/>
                  <a:pt x="2998" y="278"/>
                </a:cubicBezTo>
                <a:close/>
                <a:moveTo>
                  <a:pt x="2965" y="272"/>
                </a:moveTo>
                <a:cubicBezTo>
                  <a:pt x="2968" y="272"/>
                  <a:pt x="2968" y="270"/>
                  <a:pt x="2965" y="266"/>
                </a:cubicBezTo>
                <a:cubicBezTo>
                  <a:pt x="2963" y="262"/>
                  <a:pt x="2958" y="258"/>
                  <a:pt x="2956" y="257"/>
                </a:cubicBezTo>
                <a:cubicBezTo>
                  <a:pt x="2953" y="257"/>
                  <a:pt x="2953" y="260"/>
                  <a:pt x="2955" y="264"/>
                </a:cubicBezTo>
                <a:cubicBezTo>
                  <a:pt x="2958" y="268"/>
                  <a:pt x="2962" y="271"/>
                  <a:pt x="2965" y="272"/>
                </a:cubicBezTo>
                <a:close/>
                <a:moveTo>
                  <a:pt x="2949" y="269"/>
                </a:moveTo>
                <a:cubicBezTo>
                  <a:pt x="2951" y="270"/>
                  <a:pt x="2952" y="267"/>
                  <a:pt x="2949" y="263"/>
                </a:cubicBezTo>
                <a:cubicBezTo>
                  <a:pt x="2946" y="259"/>
                  <a:pt x="2942" y="255"/>
                  <a:pt x="2939" y="255"/>
                </a:cubicBezTo>
                <a:cubicBezTo>
                  <a:pt x="2936" y="254"/>
                  <a:pt x="2936" y="257"/>
                  <a:pt x="2939" y="261"/>
                </a:cubicBezTo>
                <a:cubicBezTo>
                  <a:pt x="2941" y="265"/>
                  <a:pt x="2946" y="269"/>
                  <a:pt x="2949" y="269"/>
                </a:cubicBezTo>
                <a:close/>
                <a:moveTo>
                  <a:pt x="2932" y="266"/>
                </a:moveTo>
                <a:cubicBezTo>
                  <a:pt x="2935" y="267"/>
                  <a:pt x="2935" y="264"/>
                  <a:pt x="2933" y="260"/>
                </a:cubicBezTo>
                <a:cubicBezTo>
                  <a:pt x="2930" y="256"/>
                  <a:pt x="2926" y="252"/>
                  <a:pt x="2923" y="252"/>
                </a:cubicBezTo>
                <a:cubicBezTo>
                  <a:pt x="2920" y="251"/>
                  <a:pt x="2920" y="254"/>
                  <a:pt x="2922" y="258"/>
                </a:cubicBezTo>
                <a:cubicBezTo>
                  <a:pt x="2925" y="262"/>
                  <a:pt x="2929" y="266"/>
                  <a:pt x="2932" y="266"/>
                </a:cubicBezTo>
                <a:close/>
                <a:moveTo>
                  <a:pt x="2916" y="263"/>
                </a:moveTo>
                <a:cubicBezTo>
                  <a:pt x="2919" y="264"/>
                  <a:pt x="2919" y="261"/>
                  <a:pt x="2916" y="257"/>
                </a:cubicBezTo>
                <a:cubicBezTo>
                  <a:pt x="2914" y="253"/>
                  <a:pt x="2909" y="250"/>
                  <a:pt x="2906" y="249"/>
                </a:cubicBezTo>
                <a:cubicBezTo>
                  <a:pt x="2903" y="249"/>
                  <a:pt x="2903" y="252"/>
                  <a:pt x="2906" y="255"/>
                </a:cubicBezTo>
                <a:cubicBezTo>
                  <a:pt x="2908" y="259"/>
                  <a:pt x="2913" y="263"/>
                  <a:pt x="2916" y="263"/>
                </a:cubicBezTo>
                <a:close/>
                <a:moveTo>
                  <a:pt x="2889" y="253"/>
                </a:moveTo>
                <a:cubicBezTo>
                  <a:pt x="2892" y="257"/>
                  <a:pt x="2896" y="260"/>
                  <a:pt x="2899" y="261"/>
                </a:cubicBezTo>
                <a:cubicBezTo>
                  <a:pt x="2902" y="261"/>
                  <a:pt x="2902" y="258"/>
                  <a:pt x="2900" y="254"/>
                </a:cubicBezTo>
                <a:cubicBezTo>
                  <a:pt x="2897" y="251"/>
                  <a:pt x="2893" y="247"/>
                  <a:pt x="2890" y="246"/>
                </a:cubicBezTo>
                <a:cubicBezTo>
                  <a:pt x="2887" y="246"/>
                  <a:pt x="2887" y="249"/>
                  <a:pt x="2889" y="253"/>
                </a:cubicBezTo>
                <a:close/>
                <a:moveTo>
                  <a:pt x="2873" y="244"/>
                </a:moveTo>
                <a:cubicBezTo>
                  <a:pt x="2870" y="243"/>
                  <a:pt x="2870" y="246"/>
                  <a:pt x="2873" y="250"/>
                </a:cubicBezTo>
                <a:cubicBezTo>
                  <a:pt x="2875" y="254"/>
                  <a:pt x="2880" y="258"/>
                  <a:pt x="2883" y="258"/>
                </a:cubicBezTo>
                <a:cubicBezTo>
                  <a:pt x="2885" y="259"/>
                  <a:pt x="2886" y="256"/>
                  <a:pt x="2883" y="252"/>
                </a:cubicBezTo>
                <a:cubicBezTo>
                  <a:pt x="2881" y="248"/>
                  <a:pt x="2876" y="244"/>
                  <a:pt x="2873" y="244"/>
                </a:cubicBezTo>
                <a:close/>
                <a:moveTo>
                  <a:pt x="2857" y="241"/>
                </a:moveTo>
                <a:cubicBezTo>
                  <a:pt x="2854" y="241"/>
                  <a:pt x="2854" y="244"/>
                  <a:pt x="2856" y="247"/>
                </a:cubicBezTo>
                <a:cubicBezTo>
                  <a:pt x="2859" y="251"/>
                  <a:pt x="2863" y="255"/>
                  <a:pt x="2866" y="255"/>
                </a:cubicBezTo>
                <a:cubicBezTo>
                  <a:pt x="2869" y="256"/>
                  <a:pt x="2869" y="253"/>
                  <a:pt x="2867" y="249"/>
                </a:cubicBezTo>
                <a:cubicBezTo>
                  <a:pt x="2864" y="245"/>
                  <a:pt x="2860" y="242"/>
                  <a:pt x="2857" y="241"/>
                </a:cubicBezTo>
                <a:close/>
                <a:moveTo>
                  <a:pt x="2839" y="245"/>
                </a:moveTo>
                <a:cubicBezTo>
                  <a:pt x="2842" y="249"/>
                  <a:pt x="2846" y="252"/>
                  <a:pt x="2849" y="253"/>
                </a:cubicBezTo>
                <a:cubicBezTo>
                  <a:pt x="2852" y="253"/>
                  <a:pt x="2852" y="250"/>
                  <a:pt x="2850" y="246"/>
                </a:cubicBezTo>
                <a:cubicBezTo>
                  <a:pt x="2847" y="243"/>
                  <a:pt x="2843" y="239"/>
                  <a:pt x="2840" y="239"/>
                </a:cubicBezTo>
                <a:cubicBezTo>
                  <a:pt x="2837" y="238"/>
                  <a:pt x="2837" y="241"/>
                  <a:pt x="2839" y="245"/>
                </a:cubicBezTo>
                <a:close/>
                <a:moveTo>
                  <a:pt x="2823" y="242"/>
                </a:moveTo>
                <a:cubicBezTo>
                  <a:pt x="2825" y="246"/>
                  <a:pt x="2830" y="250"/>
                  <a:pt x="2833" y="250"/>
                </a:cubicBezTo>
                <a:cubicBezTo>
                  <a:pt x="2835" y="251"/>
                  <a:pt x="2836" y="248"/>
                  <a:pt x="2833" y="244"/>
                </a:cubicBezTo>
                <a:cubicBezTo>
                  <a:pt x="2831" y="240"/>
                  <a:pt x="2826" y="236"/>
                  <a:pt x="2824" y="236"/>
                </a:cubicBezTo>
                <a:cubicBezTo>
                  <a:pt x="2821" y="236"/>
                  <a:pt x="2820" y="238"/>
                  <a:pt x="2823" y="242"/>
                </a:cubicBezTo>
                <a:close/>
                <a:moveTo>
                  <a:pt x="2807" y="233"/>
                </a:moveTo>
                <a:cubicBezTo>
                  <a:pt x="2804" y="233"/>
                  <a:pt x="2804" y="236"/>
                  <a:pt x="2806" y="240"/>
                </a:cubicBezTo>
                <a:cubicBezTo>
                  <a:pt x="2809" y="244"/>
                  <a:pt x="2813" y="247"/>
                  <a:pt x="2816" y="248"/>
                </a:cubicBezTo>
                <a:cubicBezTo>
                  <a:pt x="2819" y="248"/>
                  <a:pt x="2819" y="245"/>
                  <a:pt x="2817" y="241"/>
                </a:cubicBezTo>
                <a:cubicBezTo>
                  <a:pt x="2814" y="237"/>
                  <a:pt x="2810" y="234"/>
                  <a:pt x="2807" y="233"/>
                </a:cubicBezTo>
                <a:close/>
                <a:moveTo>
                  <a:pt x="2790" y="231"/>
                </a:moveTo>
                <a:cubicBezTo>
                  <a:pt x="2787" y="230"/>
                  <a:pt x="2787" y="233"/>
                  <a:pt x="2789" y="237"/>
                </a:cubicBezTo>
                <a:cubicBezTo>
                  <a:pt x="2792" y="241"/>
                  <a:pt x="2796" y="245"/>
                  <a:pt x="2799" y="245"/>
                </a:cubicBezTo>
                <a:cubicBezTo>
                  <a:pt x="2802" y="245"/>
                  <a:pt x="2802" y="243"/>
                  <a:pt x="2800" y="239"/>
                </a:cubicBezTo>
                <a:cubicBezTo>
                  <a:pt x="2797" y="235"/>
                  <a:pt x="2793" y="231"/>
                  <a:pt x="2790" y="231"/>
                </a:cubicBezTo>
                <a:close/>
                <a:moveTo>
                  <a:pt x="2773" y="235"/>
                </a:moveTo>
                <a:cubicBezTo>
                  <a:pt x="2775" y="239"/>
                  <a:pt x="2779" y="242"/>
                  <a:pt x="2782" y="243"/>
                </a:cubicBezTo>
                <a:cubicBezTo>
                  <a:pt x="2785" y="243"/>
                  <a:pt x="2786" y="240"/>
                  <a:pt x="2783" y="236"/>
                </a:cubicBezTo>
                <a:cubicBezTo>
                  <a:pt x="2781" y="232"/>
                  <a:pt x="2776" y="229"/>
                  <a:pt x="2773" y="228"/>
                </a:cubicBezTo>
                <a:cubicBezTo>
                  <a:pt x="2771" y="228"/>
                  <a:pt x="2770" y="231"/>
                  <a:pt x="2773" y="235"/>
                </a:cubicBezTo>
                <a:close/>
                <a:moveTo>
                  <a:pt x="2756" y="232"/>
                </a:moveTo>
                <a:cubicBezTo>
                  <a:pt x="2758" y="236"/>
                  <a:pt x="2762" y="240"/>
                  <a:pt x="2765" y="240"/>
                </a:cubicBezTo>
                <a:cubicBezTo>
                  <a:pt x="2768" y="241"/>
                  <a:pt x="2769" y="238"/>
                  <a:pt x="2766" y="234"/>
                </a:cubicBezTo>
                <a:cubicBezTo>
                  <a:pt x="2764" y="230"/>
                  <a:pt x="2760" y="226"/>
                  <a:pt x="2757" y="226"/>
                </a:cubicBezTo>
                <a:cubicBezTo>
                  <a:pt x="2754" y="226"/>
                  <a:pt x="2753" y="228"/>
                  <a:pt x="2756" y="232"/>
                </a:cubicBezTo>
                <a:close/>
                <a:moveTo>
                  <a:pt x="2739" y="230"/>
                </a:moveTo>
                <a:cubicBezTo>
                  <a:pt x="2741" y="234"/>
                  <a:pt x="2746" y="237"/>
                  <a:pt x="2748" y="238"/>
                </a:cubicBezTo>
                <a:cubicBezTo>
                  <a:pt x="2751" y="238"/>
                  <a:pt x="2752" y="235"/>
                  <a:pt x="2749" y="231"/>
                </a:cubicBezTo>
                <a:cubicBezTo>
                  <a:pt x="2747" y="228"/>
                  <a:pt x="2743" y="224"/>
                  <a:pt x="2740" y="224"/>
                </a:cubicBezTo>
                <a:cubicBezTo>
                  <a:pt x="2737" y="223"/>
                  <a:pt x="2737" y="226"/>
                  <a:pt x="2739" y="230"/>
                </a:cubicBezTo>
                <a:close/>
                <a:moveTo>
                  <a:pt x="2722" y="228"/>
                </a:moveTo>
                <a:cubicBezTo>
                  <a:pt x="2724" y="231"/>
                  <a:pt x="2729" y="235"/>
                  <a:pt x="2732" y="235"/>
                </a:cubicBezTo>
                <a:cubicBezTo>
                  <a:pt x="2734" y="236"/>
                  <a:pt x="2735" y="233"/>
                  <a:pt x="2733" y="229"/>
                </a:cubicBezTo>
                <a:cubicBezTo>
                  <a:pt x="2730" y="225"/>
                  <a:pt x="2726" y="222"/>
                  <a:pt x="2723" y="221"/>
                </a:cubicBezTo>
                <a:cubicBezTo>
                  <a:pt x="2720" y="221"/>
                  <a:pt x="2720" y="224"/>
                  <a:pt x="2722" y="228"/>
                </a:cubicBezTo>
                <a:close/>
                <a:moveTo>
                  <a:pt x="2706" y="219"/>
                </a:moveTo>
                <a:cubicBezTo>
                  <a:pt x="2703" y="219"/>
                  <a:pt x="2703" y="221"/>
                  <a:pt x="2705" y="225"/>
                </a:cubicBezTo>
                <a:cubicBezTo>
                  <a:pt x="2707" y="229"/>
                  <a:pt x="2712" y="233"/>
                  <a:pt x="2715" y="233"/>
                </a:cubicBezTo>
                <a:cubicBezTo>
                  <a:pt x="2718" y="233"/>
                  <a:pt x="2718" y="231"/>
                  <a:pt x="2716" y="227"/>
                </a:cubicBezTo>
                <a:cubicBezTo>
                  <a:pt x="2713" y="223"/>
                  <a:pt x="2709" y="219"/>
                  <a:pt x="2706" y="219"/>
                </a:cubicBezTo>
                <a:close/>
                <a:moveTo>
                  <a:pt x="2689" y="217"/>
                </a:moveTo>
                <a:cubicBezTo>
                  <a:pt x="2686" y="216"/>
                  <a:pt x="2686" y="219"/>
                  <a:pt x="2688" y="223"/>
                </a:cubicBezTo>
                <a:cubicBezTo>
                  <a:pt x="2690" y="227"/>
                  <a:pt x="2695" y="230"/>
                  <a:pt x="2698" y="231"/>
                </a:cubicBezTo>
                <a:cubicBezTo>
                  <a:pt x="2701" y="231"/>
                  <a:pt x="2701" y="228"/>
                  <a:pt x="2699" y="224"/>
                </a:cubicBezTo>
                <a:cubicBezTo>
                  <a:pt x="2696" y="220"/>
                  <a:pt x="2692" y="217"/>
                  <a:pt x="2689" y="217"/>
                </a:cubicBezTo>
                <a:close/>
                <a:moveTo>
                  <a:pt x="2671" y="221"/>
                </a:moveTo>
                <a:cubicBezTo>
                  <a:pt x="2673" y="224"/>
                  <a:pt x="2678" y="228"/>
                  <a:pt x="2681" y="228"/>
                </a:cubicBezTo>
                <a:cubicBezTo>
                  <a:pt x="2684" y="229"/>
                  <a:pt x="2684" y="226"/>
                  <a:pt x="2682" y="222"/>
                </a:cubicBezTo>
                <a:cubicBezTo>
                  <a:pt x="2680" y="218"/>
                  <a:pt x="2675" y="215"/>
                  <a:pt x="2672" y="214"/>
                </a:cubicBezTo>
                <a:cubicBezTo>
                  <a:pt x="2669" y="214"/>
                  <a:pt x="2669" y="217"/>
                  <a:pt x="2671" y="221"/>
                </a:cubicBezTo>
                <a:close/>
                <a:moveTo>
                  <a:pt x="2654" y="218"/>
                </a:moveTo>
                <a:cubicBezTo>
                  <a:pt x="2656" y="222"/>
                  <a:pt x="2661" y="226"/>
                  <a:pt x="2663" y="226"/>
                </a:cubicBezTo>
                <a:cubicBezTo>
                  <a:pt x="2666" y="226"/>
                  <a:pt x="2667" y="224"/>
                  <a:pt x="2665" y="220"/>
                </a:cubicBezTo>
                <a:cubicBezTo>
                  <a:pt x="2663" y="216"/>
                  <a:pt x="2658" y="213"/>
                  <a:pt x="2655" y="212"/>
                </a:cubicBezTo>
                <a:cubicBezTo>
                  <a:pt x="2652" y="212"/>
                  <a:pt x="2652" y="215"/>
                  <a:pt x="2654" y="218"/>
                </a:cubicBezTo>
                <a:close/>
                <a:moveTo>
                  <a:pt x="2637" y="216"/>
                </a:moveTo>
                <a:cubicBezTo>
                  <a:pt x="2639" y="220"/>
                  <a:pt x="2643" y="223"/>
                  <a:pt x="2646" y="224"/>
                </a:cubicBezTo>
                <a:cubicBezTo>
                  <a:pt x="2649" y="224"/>
                  <a:pt x="2650" y="221"/>
                  <a:pt x="2648" y="218"/>
                </a:cubicBezTo>
                <a:cubicBezTo>
                  <a:pt x="2646" y="214"/>
                  <a:pt x="2641" y="210"/>
                  <a:pt x="2638" y="210"/>
                </a:cubicBezTo>
                <a:cubicBezTo>
                  <a:pt x="2635" y="210"/>
                  <a:pt x="2635" y="212"/>
                  <a:pt x="2637" y="216"/>
                </a:cubicBezTo>
                <a:close/>
                <a:moveTo>
                  <a:pt x="2620" y="214"/>
                </a:moveTo>
                <a:cubicBezTo>
                  <a:pt x="2622" y="218"/>
                  <a:pt x="2626" y="221"/>
                  <a:pt x="2629" y="222"/>
                </a:cubicBezTo>
                <a:cubicBezTo>
                  <a:pt x="2632" y="222"/>
                  <a:pt x="2633" y="219"/>
                  <a:pt x="2631" y="215"/>
                </a:cubicBezTo>
                <a:cubicBezTo>
                  <a:pt x="2628" y="212"/>
                  <a:pt x="2624" y="208"/>
                  <a:pt x="2621" y="208"/>
                </a:cubicBezTo>
                <a:cubicBezTo>
                  <a:pt x="2618" y="207"/>
                  <a:pt x="2618" y="210"/>
                  <a:pt x="2620" y="214"/>
                </a:cubicBezTo>
                <a:close/>
                <a:moveTo>
                  <a:pt x="2603" y="212"/>
                </a:moveTo>
                <a:cubicBezTo>
                  <a:pt x="2605" y="216"/>
                  <a:pt x="2609" y="219"/>
                  <a:pt x="2612" y="220"/>
                </a:cubicBezTo>
                <a:cubicBezTo>
                  <a:pt x="2615" y="220"/>
                  <a:pt x="2616" y="217"/>
                  <a:pt x="2614" y="213"/>
                </a:cubicBezTo>
                <a:cubicBezTo>
                  <a:pt x="2611" y="209"/>
                  <a:pt x="2607" y="206"/>
                  <a:pt x="2604" y="206"/>
                </a:cubicBezTo>
                <a:cubicBezTo>
                  <a:pt x="2601" y="205"/>
                  <a:pt x="2601" y="208"/>
                  <a:pt x="2603" y="212"/>
                </a:cubicBezTo>
                <a:close/>
                <a:moveTo>
                  <a:pt x="2587" y="204"/>
                </a:moveTo>
                <a:cubicBezTo>
                  <a:pt x="2584" y="203"/>
                  <a:pt x="2584" y="206"/>
                  <a:pt x="2586" y="210"/>
                </a:cubicBezTo>
                <a:cubicBezTo>
                  <a:pt x="2588" y="214"/>
                  <a:pt x="2592" y="217"/>
                  <a:pt x="2595" y="217"/>
                </a:cubicBezTo>
                <a:cubicBezTo>
                  <a:pt x="2598" y="218"/>
                  <a:pt x="2599" y="215"/>
                  <a:pt x="2596" y="211"/>
                </a:cubicBezTo>
                <a:cubicBezTo>
                  <a:pt x="2594" y="207"/>
                  <a:pt x="2590" y="204"/>
                  <a:pt x="2587" y="204"/>
                </a:cubicBezTo>
                <a:close/>
                <a:moveTo>
                  <a:pt x="2570" y="202"/>
                </a:moveTo>
                <a:cubicBezTo>
                  <a:pt x="2567" y="201"/>
                  <a:pt x="2566" y="204"/>
                  <a:pt x="2568" y="208"/>
                </a:cubicBezTo>
                <a:cubicBezTo>
                  <a:pt x="2571" y="212"/>
                  <a:pt x="2575" y="215"/>
                  <a:pt x="2578" y="215"/>
                </a:cubicBezTo>
                <a:cubicBezTo>
                  <a:pt x="2581" y="216"/>
                  <a:pt x="2581" y="213"/>
                  <a:pt x="2579" y="209"/>
                </a:cubicBezTo>
                <a:cubicBezTo>
                  <a:pt x="2577" y="205"/>
                  <a:pt x="2573" y="202"/>
                  <a:pt x="2570" y="202"/>
                </a:cubicBezTo>
                <a:close/>
                <a:moveTo>
                  <a:pt x="2553" y="200"/>
                </a:moveTo>
                <a:cubicBezTo>
                  <a:pt x="2550" y="199"/>
                  <a:pt x="2549" y="202"/>
                  <a:pt x="2551" y="206"/>
                </a:cubicBezTo>
                <a:cubicBezTo>
                  <a:pt x="2553" y="210"/>
                  <a:pt x="2557" y="213"/>
                  <a:pt x="2560" y="213"/>
                </a:cubicBezTo>
                <a:cubicBezTo>
                  <a:pt x="2563" y="214"/>
                  <a:pt x="2564" y="211"/>
                  <a:pt x="2562" y="207"/>
                </a:cubicBezTo>
                <a:cubicBezTo>
                  <a:pt x="2560" y="203"/>
                  <a:pt x="2556" y="200"/>
                  <a:pt x="2553" y="200"/>
                </a:cubicBezTo>
                <a:close/>
                <a:moveTo>
                  <a:pt x="2536" y="198"/>
                </a:moveTo>
                <a:cubicBezTo>
                  <a:pt x="2533" y="197"/>
                  <a:pt x="2532" y="200"/>
                  <a:pt x="2534" y="204"/>
                </a:cubicBezTo>
                <a:cubicBezTo>
                  <a:pt x="2536" y="208"/>
                  <a:pt x="2540" y="211"/>
                  <a:pt x="2543" y="211"/>
                </a:cubicBezTo>
                <a:cubicBezTo>
                  <a:pt x="2546" y="212"/>
                  <a:pt x="2547" y="209"/>
                  <a:pt x="2545" y="205"/>
                </a:cubicBezTo>
                <a:cubicBezTo>
                  <a:pt x="2543" y="201"/>
                  <a:pt x="2539" y="198"/>
                  <a:pt x="2536" y="198"/>
                </a:cubicBezTo>
                <a:close/>
                <a:moveTo>
                  <a:pt x="2517" y="202"/>
                </a:moveTo>
                <a:cubicBezTo>
                  <a:pt x="2519" y="206"/>
                  <a:pt x="2523" y="209"/>
                  <a:pt x="2526" y="209"/>
                </a:cubicBezTo>
                <a:cubicBezTo>
                  <a:pt x="2529" y="210"/>
                  <a:pt x="2530" y="207"/>
                  <a:pt x="2528" y="203"/>
                </a:cubicBezTo>
                <a:cubicBezTo>
                  <a:pt x="2526" y="199"/>
                  <a:pt x="2522" y="196"/>
                  <a:pt x="2519" y="196"/>
                </a:cubicBezTo>
                <a:cubicBezTo>
                  <a:pt x="2516" y="195"/>
                  <a:pt x="2515" y="198"/>
                  <a:pt x="2517" y="202"/>
                </a:cubicBezTo>
                <a:close/>
                <a:moveTo>
                  <a:pt x="2501" y="194"/>
                </a:moveTo>
                <a:cubicBezTo>
                  <a:pt x="2498" y="194"/>
                  <a:pt x="2498" y="196"/>
                  <a:pt x="2499" y="200"/>
                </a:cubicBezTo>
                <a:cubicBezTo>
                  <a:pt x="2501" y="204"/>
                  <a:pt x="2505" y="207"/>
                  <a:pt x="2508" y="208"/>
                </a:cubicBezTo>
                <a:cubicBezTo>
                  <a:pt x="2511" y="208"/>
                  <a:pt x="2512" y="205"/>
                  <a:pt x="2510" y="201"/>
                </a:cubicBezTo>
                <a:cubicBezTo>
                  <a:pt x="2508" y="197"/>
                  <a:pt x="2504" y="194"/>
                  <a:pt x="2501" y="194"/>
                </a:cubicBezTo>
                <a:close/>
                <a:moveTo>
                  <a:pt x="2482" y="198"/>
                </a:moveTo>
                <a:cubicBezTo>
                  <a:pt x="2484" y="202"/>
                  <a:pt x="2488" y="205"/>
                  <a:pt x="2491" y="206"/>
                </a:cubicBezTo>
                <a:cubicBezTo>
                  <a:pt x="2494" y="206"/>
                  <a:pt x="2495" y="203"/>
                  <a:pt x="2493" y="199"/>
                </a:cubicBezTo>
                <a:cubicBezTo>
                  <a:pt x="2491" y="196"/>
                  <a:pt x="2487" y="192"/>
                  <a:pt x="2484" y="192"/>
                </a:cubicBezTo>
                <a:cubicBezTo>
                  <a:pt x="2481" y="192"/>
                  <a:pt x="2480" y="194"/>
                  <a:pt x="2482" y="198"/>
                </a:cubicBezTo>
                <a:close/>
                <a:moveTo>
                  <a:pt x="2465" y="196"/>
                </a:moveTo>
                <a:cubicBezTo>
                  <a:pt x="2467" y="200"/>
                  <a:pt x="2471" y="204"/>
                  <a:pt x="2474" y="204"/>
                </a:cubicBezTo>
                <a:cubicBezTo>
                  <a:pt x="2477" y="204"/>
                  <a:pt x="2478" y="201"/>
                  <a:pt x="2476" y="198"/>
                </a:cubicBezTo>
                <a:cubicBezTo>
                  <a:pt x="2474" y="194"/>
                  <a:pt x="2470" y="191"/>
                  <a:pt x="2467" y="190"/>
                </a:cubicBezTo>
                <a:cubicBezTo>
                  <a:pt x="2464" y="190"/>
                  <a:pt x="2463" y="193"/>
                  <a:pt x="2465" y="196"/>
                </a:cubicBezTo>
                <a:close/>
                <a:moveTo>
                  <a:pt x="2447" y="195"/>
                </a:moveTo>
                <a:cubicBezTo>
                  <a:pt x="2449" y="198"/>
                  <a:pt x="2453" y="202"/>
                  <a:pt x="2456" y="202"/>
                </a:cubicBezTo>
                <a:cubicBezTo>
                  <a:pt x="2459" y="202"/>
                  <a:pt x="2460" y="200"/>
                  <a:pt x="2458" y="196"/>
                </a:cubicBezTo>
                <a:cubicBezTo>
                  <a:pt x="2456" y="192"/>
                  <a:pt x="2453" y="189"/>
                  <a:pt x="2450" y="188"/>
                </a:cubicBezTo>
                <a:cubicBezTo>
                  <a:pt x="2447" y="188"/>
                  <a:pt x="2446" y="191"/>
                  <a:pt x="2447" y="195"/>
                </a:cubicBezTo>
                <a:close/>
                <a:moveTo>
                  <a:pt x="2432" y="187"/>
                </a:moveTo>
                <a:cubicBezTo>
                  <a:pt x="2429" y="186"/>
                  <a:pt x="2428" y="189"/>
                  <a:pt x="2430" y="193"/>
                </a:cubicBezTo>
                <a:cubicBezTo>
                  <a:pt x="2432" y="197"/>
                  <a:pt x="2436" y="200"/>
                  <a:pt x="2439" y="200"/>
                </a:cubicBezTo>
                <a:cubicBezTo>
                  <a:pt x="2442" y="201"/>
                  <a:pt x="2443" y="198"/>
                  <a:pt x="2441" y="194"/>
                </a:cubicBezTo>
                <a:cubicBezTo>
                  <a:pt x="2439" y="190"/>
                  <a:pt x="2435" y="187"/>
                  <a:pt x="2432" y="187"/>
                </a:cubicBezTo>
                <a:close/>
                <a:moveTo>
                  <a:pt x="2415" y="185"/>
                </a:moveTo>
                <a:cubicBezTo>
                  <a:pt x="2412" y="185"/>
                  <a:pt x="2411" y="188"/>
                  <a:pt x="2413" y="191"/>
                </a:cubicBezTo>
                <a:cubicBezTo>
                  <a:pt x="2414" y="195"/>
                  <a:pt x="2418" y="198"/>
                  <a:pt x="2421" y="199"/>
                </a:cubicBezTo>
                <a:cubicBezTo>
                  <a:pt x="2424" y="199"/>
                  <a:pt x="2425" y="196"/>
                  <a:pt x="2424" y="192"/>
                </a:cubicBezTo>
                <a:cubicBezTo>
                  <a:pt x="2422" y="189"/>
                  <a:pt x="2418" y="185"/>
                  <a:pt x="2415" y="185"/>
                </a:cubicBezTo>
                <a:close/>
                <a:moveTo>
                  <a:pt x="2397" y="183"/>
                </a:moveTo>
                <a:cubicBezTo>
                  <a:pt x="2394" y="183"/>
                  <a:pt x="2393" y="186"/>
                  <a:pt x="2395" y="190"/>
                </a:cubicBezTo>
                <a:cubicBezTo>
                  <a:pt x="2397" y="193"/>
                  <a:pt x="2401" y="197"/>
                  <a:pt x="2404" y="197"/>
                </a:cubicBezTo>
                <a:cubicBezTo>
                  <a:pt x="2407" y="197"/>
                  <a:pt x="2408" y="194"/>
                  <a:pt x="2406" y="191"/>
                </a:cubicBezTo>
                <a:cubicBezTo>
                  <a:pt x="2404" y="187"/>
                  <a:pt x="2400" y="184"/>
                  <a:pt x="2397" y="183"/>
                </a:cubicBezTo>
                <a:close/>
                <a:moveTo>
                  <a:pt x="2380" y="182"/>
                </a:moveTo>
                <a:cubicBezTo>
                  <a:pt x="2377" y="182"/>
                  <a:pt x="2376" y="184"/>
                  <a:pt x="2378" y="188"/>
                </a:cubicBezTo>
                <a:cubicBezTo>
                  <a:pt x="2379" y="192"/>
                  <a:pt x="2383" y="195"/>
                  <a:pt x="2386" y="195"/>
                </a:cubicBezTo>
                <a:cubicBezTo>
                  <a:pt x="2389" y="196"/>
                  <a:pt x="2390" y="193"/>
                  <a:pt x="2389" y="189"/>
                </a:cubicBezTo>
                <a:cubicBezTo>
                  <a:pt x="2387" y="185"/>
                  <a:pt x="2383" y="182"/>
                  <a:pt x="2380" y="182"/>
                </a:cubicBezTo>
                <a:close/>
                <a:moveTo>
                  <a:pt x="2360" y="186"/>
                </a:moveTo>
                <a:cubicBezTo>
                  <a:pt x="2362" y="190"/>
                  <a:pt x="2366" y="193"/>
                  <a:pt x="2369" y="194"/>
                </a:cubicBezTo>
                <a:cubicBezTo>
                  <a:pt x="2372" y="194"/>
                  <a:pt x="2373" y="191"/>
                  <a:pt x="2371" y="187"/>
                </a:cubicBezTo>
                <a:cubicBezTo>
                  <a:pt x="2369" y="184"/>
                  <a:pt x="2366" y="180"/>
                  <a:pt x="2363" y="180"/>
                </a:cubicBezTo>
                <a:cubicBezTo>
                  <a:pt x="2360" y="180"/>
                  <a:pt x="2358" y="183"/>
                  <a:pt x="2360" y="186"/>
                </a:cubicBezTo>
                <a:close/>
                <a:moveTo>
                  <a:pt x="2343" y="185"/>
                </a:moveTo>
                <a:cubicBezTo>
                  <a:pt x="2344" y="189"/>
                  <a:pt x="2348" y="192"/>
                  <a:pt x="2351" y="192"/>
                </a:cubicBezTo>
                <a:cubicBezTo>
                  <a:pt x="2354" y="192"/>
                  <a:pt x="2355" y="190"/>
                  <a:pt x="2354" y="186"/>
                </a:cubicBezTo>
                <a:cubicBezTo>
                  <a:pt x="2352" y="182"/>
                  <a:pt x="2348" y="179"/>
                  <a:pt x="2345" y="179"/>
                </a:cubicBezTo>
                <a:cubicBezTo>
                  <a:pt x="2342" y="178"/>
                  <a:pt x="2341" y="181"/>
                  <a:pt x="2343" y="185"/>
                </a:cubicBezTo>
                <a:close/>
                <a:moveTo>
                  <a:pt x="2325" y="183"/>
                </a:moveTo>
                <a:cubicBezTo>
                  <a:pt x="2327" y="187"/>
                  <a:pt x="2330" y="190"/>
                  <a:pt x="2333" y="191"/>
                </a:cubicBezTo>
                <a:cubicBezTo>
                  <a:pt x="2337" y="191"/>
                  <a:pt x="2338" y="188"/>
                  <a:pt x="2336" y="184"/>
                </a:cubicBezTo>
                <a:cubicBezTo>
                  <a:pt x="2334" y="181"/>
                  <a:pt x="2331" y="177"/>
                  <a:pt x="2328" y="177"/>
                </a:cubicBezTo>
                <a:cubicBezTo>
                  <a:pt x="2325" y="177"/>
                  <a:pt x="2323" y="180"/>
                  <a:pt x="2325" y="183"/>
                </a:cubicBezTo>
                <a:close/>
                <a:moveTo>
                  <a:pt x="2310" y="176"/>
                </a:moveTo>
                <a:cubicBezTo>
                  <a:pt x="2307" y="176"/>
                  <a:pt x="2306" y="178"/>
                  <a:pt x="2308" y="182"/>
                </a:cubicBezTo>
                <a:cubicBezTo>
                  <a:pt x="2309" y="186"/>
                  <a:pt x="2313" y="189"/>
                  <a:pt x="2316" y="189"/>
                </a:cubicBezTo>
                <a:cubicBezTo>
                  <a:pt x="2319" y="189"/>
                  <a:pt x="2320" y="187"/>
                  <a:pt x="2319" y="183"/>
                </a:cubicBezTo>
                <a:cubicBezTo>
                  <a:pt x="2317" y="179"/>
                  <a:pt x="2313" y="176"/>
                  <a:pt x="2310" y="176"/>
                </a:cubicBezTo>
                <a:close/>
                <a:moveTo>
                  <a:pt x="2293" y="174"/>
                </a:moveTo>
                <a:cubicBezTo>
                  <a:pt x="2290" y="174"/>
                  <a:pt x="2288" y="177"/>
                  <a:pt x="2290" y="181"/>
                </a:cubicBezTo>
                <a:cubicBezTo>
                  <a:pt x="2291" y="184"/>
                  <a:pt x="2295" y="188"/>
                  <a:pt x="2298" y="188"/>
                </a:cubicBezTo>
                <a:cubicBezTo>
                  <a:pt x="2301" y="188"/>
                  <a:pt x="2303" y="185"/>
                  <a:pt x="2301" y="182"/>
                </a:cubicBezTo>
                <a:cubicBezTo>
                  <a:pt x="2299" y="178"/>
                  <a:pt x="2296" y="175"/>
                  <a:pt x="2293" y="174"/>
                </a:cubicBezTo>
                <a:close/>
                <a:moveTo>
                  <a:pt x="2275" y="173"/>
                </a:moveTo>
                <a:cubicBezTo>
                  <a:pt x="2272" y="173"/>
                  <a:pt x="2271" y="176"/>
                  <a:pt x="2272" y="179"/>
                </a:cubicBezTo>
                <a:cubicBezTo>
                  <a:pt x="2274" y="183"/>
                  <a:pt x="2277" y="186"/>
                  <a:pt x="2281" y="186"/>
                </a:cubicBezTo>
                <a:cubicBezTo>
                  <a:pt x="2284" y="187"/>
                  <a:pt x="2285" y="184"/>
                  <a:pt x="2283" y="180"/>
                </a:cubicBezTo>
                <a:cubicBezTo>
                  <a:pt x="2282" y="176"/>
                  <a:pt x="2278" y="173"/>
                  <a:pt x="2275" y="173"/>
                </a:cubicBezTo>
                <a:close/>
                <a:moveTo>
                  <a:pt x="2258" y="172"/>
                </a:moveTo>
                <a:cubicBezTo>
                  <a:pt x="2255" y="171"/>
                  <a:pt x="2253" y="174"/>
                  <a:pt x="2255" y="178"/>
                </a:cubicBezTo>
                <a:cubicBezTo>
                  <a:pt x="2256" y="182"/>
                  <a:pt x="2260" y="185"/>
                  <a:pt x="2263" y="185"/>
                </a:cubicBezTo>
                <a:cubicBezTo>
                  <a:pt x="2266" y="185"/>
                  <a:pt x="2267" y="183"/>
                  <a:pt x="2266" y="179"/>
                </a:cubicBezTo>
                <a:cubicBezTo>
                  <a:pt x="2264" y="175"/>
                  <a:pt x="2261" y="172"/>
                  <a:pt x="2258" y="172"/>
                </a:cubicBezTo>
                <a:close/>
                <a:moveTo>
                  <a:pt x="2240" y="170"/>
                </a:moveTo>
                <a:cubicBezTo>
                  <a:pt x="2237" y="170"/>
                  <a:pt x="2236" y="173"/>
                  <a:pt x="2237" y="177"/>
                </a:cubicBezTo>
                <a:cubicBezTo>
                  <a:pt x="2238" y="180"/>
                  <a:pt x="2242" y="184"/>
                  <a:pt x="2245" y="184"/>
                </a:cubicBezTo>
                <a:cubicBezTo>
                  <a:pt x="2248" y="184"/>
                  <a:pt x="2250" y="181"/>
                  <a:pt x="2248" y="178"/>
                </a:cubicBezTo>
                <a:cubicBezTo>
                  <a:pt x="2247" y="174"/>
                  <a:pt x="2243" y="171"/>
                  <a:pt x="2240" y="170"/>
                </a:cubicBezTo>
                <a:close/>
                <a:moveTo>
                  <a:pt x="2222" y="169"/>
                </a:moveTo>
                <a:cubicBezTo>
                  <a:pt x="2219" y="169"/>
                  <a:pt x="2218" y="172"/>
                  <a:pt x="2219" y="175"/>
                </a:cubicBezTo>
                <a:cubicBezTo>
                  <a:pt x="2221" y="179"/>
                  <a:pt x="2224" y="182"/>
                  <a:pt x="2227" y="183"/>
                </a:cubicBezTo>
                <a:cubicBezTo>
                  <a:pt x="2230" y="183"/>
                  <a:pt x="2232" y="180"/>
                  <a:pt x="2230" y="176"/>
                </a:cubicBezTo>
                <a:cubicBezTo>
                  <a:pt x="2229" y="173"/>
                  <a:pt x="2225" y="169"/>
                  <a:pt x="2222" y="169"/>
                </a:cubicBezTo>
                <a:close/>
                <a:moveTo>
                  <a:pt x="2205" y="168"/>
                </a:moveTo>
                <a:cubicBezTo>
                  <a:pt x="2202" y="168"/>
                  <a:pt x="2200" y="171"/>
                  <a:pt x="2202" y="174"/>
                </a:cubicBezTo>
                <a:cubicBezTo>
                  <a:pt x="2203" y="178"/>
                  <a:pt x="2206" y="181"/>
                  <a:pt x="2210" y="181"/>
                </a:cubicBezTo>
                <a:cubicBezTo>
                  <a:pt x="2213" y="182"/>
                  <a:pt x="2214" y="179"/>
                  <a:pt x="2213" y="175"/>
                </a:cubicBezTo>
                <a:cubicBezTo>
                  <a:pt x="2211" y="171"/>
                  <a:pt x="2208" y="168"/>
                  <a:pt x="2205" y="168"/>
                </a:cubicBezTo>
                <a:close/>
                <a:moveTo>
                  <a:pt x="2187" y="167"/>
                </a:moveTo>
                <a:cubicBezTo>
                  <a:pt x="2184" y="167"/>
                  <a:pt x="2183" y="169"/>
                  <a:pt x="2184" y="173"/>
                </a:cubicBezTo>
                <a:cubicBezTo>
                  <a:pt x="2185" y="177"/>
                  <a:pt x="2189" y="180"/>
                  <a:pt x="2192" y="180"/>
                </a:cubicBezTo>
                <a:cubicBezTo>
                  <a:pt x="2195" y="180"/>
                  <a:pt x="2196" y="178"/>
                  <a:pt x="2195" y="174"/>
                </a:cubicBezTo>
                <a:cubicBezTo>
                  <a:pt x="2194" y="170"/>
                  <a:pt x="2190" y="167"/>
                  <a:pt x="2187" y="167"/>
                </a:cubicBezTo>
                <a:close/>
                <a:moveTo>
                  <a:pt x="2170" y="166"/>
                </a:moveTo>
                <a:cubicBezTo>
                  <a:pt x="2166" y="166"/>
                  <a:pt x="2165" y="168"/>
                  <a:pt x="2166" y="172"/>
                </a:cubicBezTo>
                <a:cubicBezTo>
                  <a:pt x="2167" y="176"/>
                  <a:pt x="2171" y="179"/>
                  <a:pt x="2174" y="179"/>
                </a:cubicBezTo>
                <a:cubicBezTo>
                  <a:pt x="2177" y="179"/>
                  <a:pt x="2179" y="176"/>
                  <a:pt x="2177" y="173"/>
                </a:cubicBezTo>
                <a:cubicBezTo>
                  <a:pt x="2176" y="169"/>
                  <a:pt x="2173" y="166"/>
                  <a:pt x="2170" y="166"/>
                </a:cubicBezTo>
                <a:close/>
                <a:moveTo>
                  <a:pt x="2152" y="165"/>
                </a:moveTo>
                <a:cubicBezTo>
                  <a:pt x="2149" y="165"/>
                  <a:pt x="2147" y="167"/>
                  <a:pt x="2148" y="171"/>
                </a:cubicBezTo>
                <a:cubicBezTo>
                  <a:pt x="2150" y="175"/>
                  <a:pt x="2153" y="178"/>
                  <a:pt x="2156" y="178"/>
                </a:cubicBezTo>
                <a:cubicBezTo>
                  <a:pt x="2159" y="178"/>
                  <a:pt x="2161" y="175"/>
                  <a:pt x="2160" y="172"/>
                </a:cubicBezTo>
                <a:cubicBezTo>
                  <a:pt x="2158" y="168"/>
                  <a:pt x="2155" y="165"/>
                  <a:pt x="2152" y="165"/>
                </a:cubicBezTo>
                <a:close/>
                <a:moveTo>
                  <a:pt x="2134" y="164"/>
                </a:moveTo>
                <a:cubicBezTo>
                  <a:pt x="2131" y="164"/>
                  <a:pt x="2130" y="166"/>
                  <a:pt x="2131" y="170"/>
                </a:cubicBezTo>
                <a:cubicBezTo>
                  <a:pt x="2132" y="174"/>
                  <a:pt x="2135" y="177"/>
                  <a:pt x="2138" y="177"/>
                </a:cubicBezTo>
                <a:cubicBezTo>
                  <a:pt x="2141" y="177"/>
                  <a:pt x="2143" y="174"/>
                  <a:pt x="2142" y="171"/>
                </a:cubicBezTo>
                <a:cubicBezTo>
                  <a:pt x="2141" y="167"/>
                  <a:pt x="2137" y="164"/>
                  <a:pt x="2134" y="164"/>
                </a:cubicBezTo>
                <a:close/>
                <a:moveTo>
                  <a:pt x="2116" y="163"/>
                </a:moveTo>
                <a:cubicBezTo>
                  <a:pt x="2113" y="163"/>
                  <a:pt x="2112" y="165"/>
                  <a:pt x="2113" y="169"/>
                </a:cubicBezTo>
                <a:cubicBezTo>
                  <a:pt x="2114" y="173"/>
                  <a:pt x="2117" y="176"/>
                  <a:pt x="2120" y="176"/>
                </a:cubicBezTo>
                <a:cubicBezTo>
                  <a:pt x="2124" y="176"/>
                  <a:pt x="2125" y="173"/>
                  <a:pt x="2124" y="170"/>
                </a:cubicBezTo>
                <a:cubicBezTo>
                  <a:pt x="2123" y="166"/>
                  <a:pt x="2120" y="163"/>
                  <a:pt x="2116" y="163"/>
                </a:cubicBezTo>
                <a:close/>
                <a:moveTo>
                  <a:pt x="2099" y="162"/>
                </a:moveTo>
                <a:cubicBezTo>
                  <a:pt x="2096" y="162"/>
                  <a:pt x="2094" y="164"/>
                  <a:pt x="2095" y="168"/>
                </a:cubicBezTo>
                <a:cubicBezTo>
                  <a:pt x="2096" y="172"/>
                  <a:pt x="2099" y="175"/>
                  <a:pt x="2103" y="175"/>
                </a:cubicBezTo>
                <a:cubicBezTo>
                  <a:pt x="2106" y="175"/>
                  <a:pt x="2107" y="172"/>
                  <a:pt x="2106" y="169"/>
                </a:cubicBezTo>
                <a:cubicBezTo>
                  <a:pt x="2105" y="165"/>
                  <a:pt x="2102" y="162"/>
                  <a:pt x="2099" y="162"/>
                </a:cubicBezTo>
                <a:close/>
                <a:moveTo>
                  <a:pt x="2081" y="161"/>
                </a:moveTo>
                <a:cubicBezTo>
                  <a:pt x="2078" y="161"/>
                  <a:pt x="2076" y="164"/>
                  <a:pt x="2077" y="167"/>
                </a:cubicBezTo>
                <a:cubicBezTo>
                  <a:pt x="2078" y="171"/>
                  <a:pt x="2082" y="174"/>
                  <a:pt x="2085" y="174"/>
                </a:cubicBezTo>
                <a:cubicBezTo>
                  <a:pt x="2088" y="174"/>
                  <a:pt x="2089" y="171"/>
                  <a:pt x="2088" y="168"/>
                </a:cubicBezTo>
                <a:cubicBezTo>
                  <a:pt x="2087" y="164"/>
                  <a:pt x="2084" y="161"/>
                  <a:pt x="2081" y="161"/>
                </a:cubicBezTo>
                <a:close/>
                <a:moveTo>
                  <a:pt x="2063" y="160"/>
                </a:moveTo>
                <a:cubicBezTo>
                  <a:pt x="2060" y="160"/>
                  <a:pt x="2058" y="163"/>
                  <a:pt x="2059" y="166"/>
                </a:cubicBezTo>
                <a:cubicBezTo>
                  <a:pt x="2060" y="170"/>
                  <a:pt x="2064" y="173"/>
                  <a:pt x="2067" y="173"/>
                </a:cubicBezTo>
                <a:cubicBezTo>
                  <a:pt x="2070" y="173"/>
                  <a:pt x="2072" y="171"/>
                  <a:pt x="2071" y="167"/>
                </a:cubicBezTo>
                <a:cubicBezTo>
                  <a:pt x="2070" y="163"/>
                  <a:pt x="2066" y="160"/>
                  <a:pt x="2063" y="160"/>
                </a:cubicBezTo>
                <a:close/>
                <a:moveTo>
                  <a:pt x="2045" y="159"/>
                </a:moveTo>
                <a:cubicBezTo>
                  <a:pt x="2042" y="159"/>
                  <a:pt x="2041" y="162"/>
                  <a:pt x="2042" y="166"/>
                </a:cubicBezTo>
                <a:cubicBezTo>
                  <a:pt x="2042" y="169"/>
                  <a:pt x="2046" y="172"/>
                  <a:pt x="2049" y="172"/>
                </a:cubicBezTo>
                <a:cubicBezTo>
                  <a:pt x="2052" y="173"/>
                  <a:pt x="2054" y="170"/>
                  <a:pt x="2053" y="166"/>
                </a:cubicBezTo>
                <a:cubicBezTo>
                  <a:pt x="2052" y="162"/>
                  <a:pt x="2049" y="159"/>
                  <a:pt x="2045" y="159"/>
                </a:cubicBezTo>
                <a:close/>
                <a:moveTo>
                  <a:pt x="2028" y="158"/>
                </a:moveTo>
                <a:cubicBezTo>
                  <a:pt x="2025" y="158"/>
                  <a:pt x="2023" y="161"/>
                  <a:pt x="2024" y="165"/>
                </a:cubicBezTo>
                <a:cubicBezTo>
                  <a:pt x="2025" y="168"/>
                  <a:pt x="2028" y="172"/>
                  <a:pt x="2031" y="172"/>
                </a:cubicBezTo>
                <a:cubicBezTo>
                  <a:pt x="2034" y="172"/>
                  <a:pt x="2036" y="169"/>
                  <a:pt x="2035" y="165"/>
                </a:cubicBezTo>
                <a:cubicBezTo>
                  <a:pt x="2034" y="162"/>
                  <a:pt x="2031" y="159"/>
                  <a:pt x="2028" y="158"/>
                </a:cubicBezTo>
                <a:close/>
                <a:moveTo>
                  <a:pt x="2006" y="164"/>
                </a:moveTo>
                <a:cubicBezTo>
                  <a:pt x="2007" y="168"/>
                  <a:pt x="2010" y="171"/>
                  <a:pt x="2013" y="171"/>
                </a:cubicBezTo>
                <a:cubicBezTo>
                  <a:pt x="2016" y="171"/>
                  <a:pt x="2018" y="168"/>
                  <a:pt x="2017" y="165"/>
                </a:cubicBezTo>
                <a:cubicBezTo>
                  <a:pt x="2016" y="161"/>
                  <a:pt x="2013" y="158"/>
                  <a:pt x="2010" y="158"/>
                </a:cubicBezTo>
                <a:cubicBezTo>
                  <a:pt x="2007" y="158"/>
                  <a:pt x="2005" y="160"/>
                  <a:pt x="2006" y="164"/>
                </a:cubicBezTo>
                <a:close/>
                <a:moveTo>
                  <a:pt x="1988" y="163"/>
                </a:moveTo>
                <a:cubicBezTo>
                  <a:pt x="1989" y="167"/>
                  <a:pt x="1992" y="170"/>
                  <a:pt x="1995" y="170"/>
                </a:cubicBezTo>
                <a:cubicBezTo>
                  <a:pt x="1998" y="170"/>
                  <a:pt x="2000" y="167"/>
                  <a:pt x="1999" y="164"/>
                </a:cubicBezTo>
                <a:cubicBezTo>
                  <a:pt x="1998" y="160"/>
                  <a:pt x="1995" y="157"/>
                  <a:pt x="1992" y="157"/>
                </a:cubicBezTo>
                <a:cubicBezTo>
                  <a:pt x="1989" y="157"/>
                  <a:pt x="1987" y="160"/>
                  <a:pt x="1988" y="163"/>
                </a:cubicBezTo>
                <a:close/>
                <a:moveTo>
                  <a:pt x="1974" y="156"/>
                </a:moveTo>
                <a:cubicBezTo>
                  <a:pt x="1971" y="156"/>
                  <a:pt x="1969" y="159"/>
                  <a:pt x="1970" y="163"/>
                </a:cubicBezTo>
                <a:cubicBezTo>
                  <a:pt x="1971" y="166"/>
                  <a:pt x="1974" y="170"/>
                  <a:pt x="1977" y="170"/>
                </a:cubicBezTo>
                <a:cubicBezTo>
                  <a:pt x="1980" y="170"/>
                  <a:pt x="1982" y="167"/>
                  <a:pt x="1981" y="163"/>
                </a:cubicBezTo>
                <a:cubicBezTo>
                  <a:pt x="1980" y="160"/>
                  <a:pt x="1977" y="157"/>
                  <a:pt x="1974" y="156"/>
                </a:cubicBezTo>
                <a:close/>
                <a:moveTo>
                  <a:pt x="1956" y="156"/>
                </a:moveTo>
                <a:cubicBezTo>
                  <a:pt x="1953" y="156"/>
                  <a:pt x="1951" y="159"/>
                  <a:pt x="1952" y="162"/>
                </a:cubicBezTo>
                <a:cubicBezTo>
                  <a:pt x="1953" y="166"/>
                  <a:pt x="1956" y="169"/>
                  <a:pt x="1959" y="169"/>
                </a:cubicBezTo>
                <a:cubicBezTo>
                  <a:pt x="1962" y="169"/>
                  <a:pt x="1964" y="166"/>
                  <a:pt x="1963" y="163"/>
                </a:cubicBezTo>
                <a:cubicBezTo>
                  <a:pt x="1963" y="159"/>
                  <a:pt x="1960" y="156"/>
                  <a:pt x="1956" y="156"/>
                </a:cubicBezTo>
                <a:close/>
                <a:moveTo>
                  <a:pt x="1934" y="162"/>
                </a:moveTo>
                <a:cubicBezTo>
                  <a:pt x="1935" y="165"/>
                  <a:pt x="1938" y="168"/>
                  <a:pt x="1941" y="168"/>
                </a:cubicBezTo>
                <a:cubicBezTo>
                  <a:pt x="1944" y="169"/>
                  <a:pt x="1946" y="166"/>
                  <a:pt x="1945" y="162"/>
                </a:cubicBezTo>
                <a:cubicBezTo>
                  <a:pt x="1945" y="158"/>
                  <a:pt x="1942" y="155"/>
                  <a:pt x="1939" y="155"/>
                </a:cubicBezTo>
                <a:cubicBezTo>
                  <a:pt x="1935" y="155"/>
                  <a:pt x="1933" y="158"/>
                  <a:pt x="1934" y="162"/>
                </a:cubicBezTo>
                <a:close/>
                <a:moveTo>
                  <a:pt x="1921" y="155"/>
                </a:moveTo>
                <a:cubicBezTo>
                  <a:pt x="1918" y="155"/>
                  <a:pt x="1916" y="158"/>
                  <a:pt x="1916" y="161"/>
                </a:cubicBezTo>
                <a:cubicBezTo>
                  <a:pt x="1917" y="165"/>
                  <a:pt x="1920" y="168"/>
                  <a:pt x="1923" y="168"/>
                </a:cubicBezTo>
                <a:cubicBezTo>
                  <a:pt x="1926" y="168"/>
                  <a:pt x="1928" y="165"/>
                  <a:pt x="1927" y="162"/>
                </a:cubicBezTo>
                <a:cubicBezTo>
                  <a:pt x="1927" y="158"/>
                  <a:pt x="1924" y="155"/>
                  <a:pt x="1921" y="155"/>
                </a:cubicBezTo>
                <a:close/>
                <a:moveTo>
                  <a:pt x="1903" y="154"/>
                </a:moveTo>
                <a:cubicBezTo>
                  <a:pt x="1900" y="154"/>
                  <a:pt x="1898" y="157"/>
                  <a:pt x="1898" y="161"/>
                </a:cubicBezTo>
                <a:cubicBezTo>
                  <a:pt x="1899" y="164"/>
                  <a:pt x="1902" y="167"/>
                  <a:pt x="1905" y="167"/>
                </a:cubicBezTo>
                <a:cubicBezTo>
                  <a:pt x="1908" y="168"/>
                  <a:pt x="1910" y="165"/>
                  <a:pt x="1910" y="161"/>
                </a:cubicBezTo>
                <a:cubicBezTo>
                  <a:pt x="1909" y="157"/>
                  <a:pt x="1906" y="154"/>
                  <a:pt x="1903" y="154"/>
                </a:cubicBezTo>
                <a:close/>
                <a:moveTo>
                  <a:pt x="1885" y="154"/>
                </a:moveTo>
                <a:cubicBezTo>
                  <a:pt x="1882" y="154"/>
                  <a:pt x="1880" y="157"/>
                  <a:pt x="1880" y="160"/>
                </a:cubicBezTo>
                <a:cubicBezTo>
                  <a:pt x="1881" y="164"/>
                  <a:pt x="1884" y="167"/>
                  <a:pt x="1887" y="167"/>
                </a:cubicBezTo>
                <a:cubicBezTo>
                  <a:pt x="1890" y="167"/>
                  <a:pt x="1892" y="164"/>
                  <a:pt x="1892" y="161"/>
                </a:cubicBezTo>
                <a:cubicBezTo>
                  <a:pt x="1891" y="157"/>
                  <a:pt x="1888" y="154"/>
                  <a:pt x="1885" y="154"/>
                </a:cubicBezTo>
                <a:close/>
                <a:moveTo>
                  <a:pt x="1867" y="154"/>
                </a:moveTo>
                <a:cubicBezTo>
                  <a:pt x="1864" y="154"/>
                  <a:pt x="1862" y="156"/>
                  <a:pt x="1862" y="160"/>
                </a:cubicBezTo>
                <a:cubicBezTo>
                  <a:pt x="1863" y="164"/>
                  <a:pt x="1866" y="167"/>
                  <a:pt x="1869" y="167"/>
                </a:cubicBezTo>
                <a:cubicBezTo>
                  <a:pt x="1872" y="167"/>
                  <a:pt x="1874" y="164"/>
                  <a:pt x="1874" y="160"/>
                </a:cubicBezTo>
                <a:cubicBezTo>
                  <a:pt x="1873" y="157"/>
                  <a:pt x="1870" y="154"/>
                  <a:pt x="1867" y="154"/>
                </a:cubicBezTo>
                <a:close/>
                <a:moveTo>
                  <a:pt x="1844" y="160"/>
                </a:moveTo>
                <a:cubicBezTo>
                  <a:pt x="1845" y="163"/>
                  <a:pt x="1848" y="166"/>
                  <a:pt x="1851" y="166"/>
                </a:cubicBezTo>
                <a:cubicBezTo>
                  <a:pt x="1854" y="166"/>
                  <a:pt x="1856" y="164"/>
                  <a:pt x="1856" y="160"/>
                </a:cubicBezTo>
                <a:cubicBezTo>
                  <a:pt x="1855" y="156"/>
                  <a:pt x="1852" y="153"/>
                  <a:pt x="1849" y="153"/>
                </a:cubicBezTo>
                <a:cubicBezTo>
                  <a:pt x="1846" y="153"/>
                  <a:pt x="1844" y="156"/>
                  <a:pt x="1844" y="160"/>
                </a:cubicBezTo>
                <a:close/>
                <a:moveTo>
                  <a:pt x="1826" y="159"/>
                </a:moveTo>
                <a:cubicBezTo>
                  <a:pt x="1827" y="163"/>
                  <a:pt x="1830" y="166"/>
                  <a:pt x="1833" y="166"/>
                </a:cubicBezTo>
                <a:cubicBezTo>
                  <a:pt x="1836" y="166"/>
                  <a:pt x="1838" y="163"/>
                  <a:pt x="1838" y="160"/>
                </a:cubicBezTo>
                <a:cubicBezTo>
                  <a:pt x="1837" y="156"/>
                  <a:pt x="1834" y="153"/>
                  <a:pt x="1831" y="153"/>
                </a:cubicBezTo>
                <a:cubicBezTo>
                  <a:pt x="1828" y="153"/>
                  <a:pt x="1826" y="156"/>
                  <a:pt x="1826" y="159"/>
                </a:cubicBezTo>
                <a:close/>
                <a:moveTo>
                  <a:pt x="1813" y="153"/>
                </a:moveTo>
                <a:cubicBezTo>
                  <a:pt x="1810" y="153"/>
                  <a:pt x="1808" y="156"/>
                  <a:pt x="1808" y="159"/>
                </a:cubicBezTo>
                <a:cubicBezTo>
                  <a:pt x="1809" y="163"/>
                  <a:pt x="1812" y="166"/>
                  <a:pt x="1815" y="166"/>
                </a:cubicBezTo>
                <a:cubicBezTo>
                  <a:pt x="1818" y="166"/>
                  <a:pt x="1820" y="163"/>
                  <a:pt x="1820" y="159"/>
                </a:cubicBezTo>
                <a:cubicBezTo>
                  <a:pt x="1819" y="156"/>
                  <a:pt x="1816" y="153"/>
                  <a:pt x="1813" y="153"/>
                </a:cubicBezTo>
                <a:close/>
                <a:moveTo>
                  <a:pt x="1795" y="153"/>
                </a:moveTo>
                <a:cubicBezTo>
                  <a:pt x="1792" y="153"/>
                  <a:pt x="1790" y="155"/>
                  <a:pt x="1790" y="159"/>
                </a:cubicBezTo>
                <a:cubicBezTo>
                  <a:pt x="1791" y="163"/>
                  <a:pt x="1793" y="166"/>
                  <a:pt x="1797" y="166"/>
                </a:cubicBezTo>
                <a:cubicBezTo>
                  <a:pt x="1800" y="166"/>
                  <a:pt x="1802" y="163"/>
                  <a:pt x="1802" y="159"/>
                </a:cubicBezTo>
                <a:cubicBezTo>
                  <a:pt x="1801" y="156"/>
                  <a:pt x="1799" y="153"/>
                  <a:pt x="1795" y="153"/>
                </a:cubicBezTo>
                <a:close/>
                <a:moveTo>
                  <a:pt x="1778" y="152"/>
                </a:moveTo>
                <a:cubicBezTo>
                  <a:pt x="1774" y="152"/>
                  <a:pt x="1772" y="155"/>
                  <a:pt x="1772" y="159"/>
                </a:cubicBezTo>
                <a:cubicBezTo>
                  <a:pt x="1773" y="163"/>
                  <a:pt x="1775" y="165"/>
                  <a:pt x="1779" y="166"/>
                </a:cubicBezTo>
                <a:cubicBezTo>
                  <a:pt x="1782" y="166"/>
                  <a:pt x="1784" y="163"/>
                  <a:pt x="1784" y="159"/>
                </a:cubicBezTo>
                <a:cubicBezTo>
                  <a:pt x="1783" y="155"/>
                  <a:pt x="1781" y="152"/>
                  <a:pt x="1778" y="152"/>
                </a:cubicBezTo>
                <a:close/>
                <a:moveTo>
                  <a:pt x="1760" y="152"/>
                </a:moveTo>
                <a:cubicBezTo>
                  <a:pt x="1757" y="152"/>
                  <a:pt x="1754" y="155"/>
                  <a:pt x="1754" y="159"/>
                </a:cubicBezTo>
                <a:cubicBezTo>
                  <a:pt x="1755" y="162"/>
                  <a:pt x="1757" y="165"/>
                  <a:pt x="1760" y="165"/>
                </a:cubicBezTo>
                <a:cubicBezTo>
                  <a:pt x="1764" y="165"/>
                  <a:pt x="1766" y="162"/>
                  <a:pt x="1766" y="159"/>
                </a:cubicBezTo>
                <a:cubicBezTo>
                  <a:pt x="1765" y="155"/>
                  <a:pt x="1763" y="152"/>
                  <a:pt x="1760" y="152"/>
                </a:cubicBezTo>
                <a:close/>
                <a:moveTo>
                  <a:pt x="1742" y="152"/>
                </a:moveTo>
                <a:cubicBezTo>
                  <a:pt x="1739" y="152"/>
                  <a:pt x="1736" y="155"/>
                  <a:pt x="1736" y="159"/>
                </a:cubicBezTo>
                <a:cubicBezTo>
                  <a:pt x="1737" y="162"/>
                  <a:pt x="1739" y="165"/>
                  <a:pt x="1742" y="165"/>
                </a:cubicBezTo>
                <a:cubicBezTo>
                  <a:pt x="1745" y="165"/>
                  <a:pt x="1748" y="162"/>
                  <a:pt x="1748" y="159"/>
                </a:cubicBezTo>
                <a:cubicBezTo>
                  <a:pt x="1747" y="155"/>
                  <a:pt x="1745" y="152"/>
                  <a:pt x="1742" y="152"/>
                </a:cubicBezTo>
                <a:close/>
                <a:moveTo>
                  <a:pt x="1730" y="159"/>
                </a:moveTo>
                <a:cubicBezTo>
                  <a:pt x="1729" y="155"/>
                  <a:pt x="1727" y="152"/>
                  <a:pt x="1724" y="152"/>
                </a:cubicBezTo>
                <a:cubicBezTo>
                  <a:pt x="1721" y="152"/>
                  <a:pt x="1718" y="155"/>
                  <a:pt x="1718" y="159"/>
                </a:cubicBezTo>
                <a:cubicBezTo>
                  <a:pt x="1718" y="162"/>
                  <a:pt x="1721" y="165"/>
                  <a:pt x="1724" y="165"/>
                </a:cubicBezTo>
                <a:cubicBezTo>
                  <a:pt x="1727" y="165"/>
                  <a:pt x="1730" y="162"/>
                  <a:pt x="1730" y="159"/>
                </a:cubicBezTo>
                <a:close/>
                <a:moveTo>
                  <a:pt x="1706" y="152"/>
                </a:moveTo>
                <a:cubicBezTo>
                  <a:pt x="1703" y="152"/>
                  <a:pt x="1700" y="155"/>
                  <a:pt x="1700" y="159"/>
                </a:cubicBezTo>
                <a:cubicBezTo>
                  <a:pt x="1700" y="162"/>
                  <a:pt x="1703" y="165"/>
                  <a:pt x="1706" y="165"/>
                </a:cubicBezTo>
                <a:cubicBezTo>
                  <a:pt x="1709" y="165"/>
                  <a:pt x="1712" y="162"/>
                  <a:pt x="1712" y="159"/>
                </a:cubicBezTo>
                <a:cubicBezTo>
                  <a:pt x="1712" y="155"/>
                  <a:pt x="1709" y="152"/>
                  <a:pt x="1706" y="152"/>
                </a:cubicBezTo>
                <a:close/>
                <a:moveTo>
                  <a:pt x="1688" y="165"/>
                </a:moveTo>
                <a:cubicBezTo>
                  <a:pt x="1691" y="165"/>
                  <a:pt x="1694" y="162"/>
                  <a:pt x="1694" y="159"/>
                </a:cubicBezTo>
                <a:cubicBezTo>
                  <a:pt x="1694" y="155"/>
                  <a:pt x="1691" y="152"/>
                  <a:pt x="1688" y="152"/>
                </a:cubicBezTo>
                <a:cubicBezTo>
                  <a:pt x="1685" y="152"/>
                  <a:pt x="1682" y="155"/>
                  <a:pt x="1682" y="159"/>
                </a:cubicBezTo>
                <a:cubicBezTo>
                  <a:pt x="1682" y="163"/>
                  <a:pt x="1685" y="165"/>
                  <a:pt x="1688" y="165"/>
                </a:cubicBezTo>
                <a:close/>
                <a:moveTo>
                  <a:pt x="1670" y="166"/>
                </a:moveTo>
                <a:cubicBezTo>
                  <a:pt x="1673" y="166"/>
                  <a:pt x="1676" y="163"/>
                  <a:pt x="1676" y="159"/>
                </a:cubicBezTo>
                <a:cubicBezTo>
                  <a:pt x="1676" y="155"/>
                  <a:pt x="1673" y="152"/>
                  <a:pt x="1670" y="153"/>
                </a:cubicBezTo>
                <a:cubicBezTo>
                  <a:pt x="1667" y="153"/>
                  <a:pt x="1664" y="155"/>
                  <a:pt x="1664" y="159"/>
                </a:cubicBezTo>
                <a:cubicBezTo>
                  <a:pt x="1664" y="163"/>
                  <a:pt x="1667" y="166"/>
                  <a:pt x="1670" y="166"/>
                </a:cubicBezTo>
                <a:close/>
                <a:moveTo>
                  <a:pt x="1652" y="153"/>
                </a:moveTo>
                <a:cubicBezTo>
                  <a:pt x="1649" y="153"/>
                  <a:pt x="1646" y="156"/>
                  <a:pt x="1646" y="159"/>
                </a:cubicBezTo>
                <a:cubicBezTo>
                  <a:pt x="1646" y="163"/>
                  <a:pt x="1649" y="166"/>
                  <a:pt x="1652" y="166"/>
                </a:cubicBezTo>
                <a:cubicBezTo>
                  <a:pt x="1655" y="166"/>
                  <a:pt x="1658" y="163"/>
                  <a:pt x="1658" y="159"/>
                </a:cubicBezTo>
                <a:cubicBezTo>
                  <a:pt x="1658" y="156"/>
                  <a:pt x="1655" y="153"/>
                  <a:pt x="1652" y="153"/>
                </a:cubicBezTo>
                <a:close/>
                <a:moveTo>
                  <a:pt x="1430" y="165"/>
                </a:moveTo>
                <a:cubicBezTo>
                  <a:pt x="1429" y="169"/>
                  <a:pt x="1431" y="171"/>
                  <a:pt x="1434" y="171"/>
                </a:cubicBezTo>
                <a:cubicBezTo>
                  <a:pt x="1437" y="171"/>
                  <a:pt x="1441" y="168"/>
                  <a:pt x="1441" y="165"/>
                </a:cubicBezTo>
                <a:cubicBezTo>
                  <a:pt x="1442" y="161"/>
                  <a:pt x="1440" y="158"/>
                  <a:pt x="1436" y="158"/>
                </a:cubicBezTo>
                <a:cubicBezTo>
                  <a:pt x="1433" y="158"/>
                  <a:pt x="1430" y="161"/>
                  <a:pt x="1430" y="165"/>
                </a:cubicBezTo>
                <a:close/>
                <a:moveTo>
                  <a:pt x="1419" y="159"/>
                </a:moveTo>
                <a:cubicBezTo>
                  <a:pt x="1415" y="159"/>
                  <a:pt x="1412" y="162"/>
                  <a:pt x="1412" y="166"/>
                </a:cubicBezTo>
                <a:cubicBezTo>
                  <a:pt x="1411" y="169"/>
                  <a:pt x="1413" y="172"/>
                  <a:pt x="1416" y="172"/>
                </a:cubicBezTo>
                <a:cubicBezTo>
                  <a:pt x="1419" y="172"/>
                  <a:pt x="1422" y="169"/>
                  <a:pt x="1423" y="165"/>
                </a:cubicBezTo>
                <a:cubicBezTo>
                  <a:pt x="1424" y="162"/>
                  <a:pt x="1422" y="159"/>
                  <a:pt x="1419" y="159"/>
                </a:cubicBezTo>
                <a:close/>
                <a:moveTo>
                  <a:pt x="1257" y="168"/>
                </a:moveTo>
                <a:cubicBezTo>
                  <a:pt x="1254" y="168"/>
                  <a:pt x="1251" y="171"/>
                  <a:pt x="1250" y="175"/>
                </a:cubicBezTo>
                <a:cubicBezTo>
                  <a:pt x="1249" y="178"/>
                  <a:pt x="1251" y="181"/>
                  <a:pt x="1254" y="181"/>
                </a:cubicBezTo>
                <a:cubicBezTo>
                  <a:pt x="1257" y="181"/>
                  <a:pt x="1260" y="178"/>
                  <a:pt x="1261" y="174"/>
                </a:cubicBezTo>
                <a:cubicBezTo>
                  <a:pt x="1262" y="170"/>
                  <a:pt x="1260" y="168"/>
                  <a:pt x="1257" y="168"/>
                </a:cubicBezTo>
                <a:close/>
                <a:moveTo>
                  <a:pt x="1240" y="169"/>
                </a:moveTo>
                <a:cubicBezTo>
                  <a:pt x="1236" y="169"/>
                  <a:pt x="1233" y="172"/>
                  <a:pt x="1232" y="176"/>
                </a:cubicBezTo>
                <a:cubicBezTo>
                  <a:pt x="1231" y="180"/>
                  <a:pt x="1233" y="182"/>
                  <a:pt x="1236" y="182"/>
                </a:cubicBezTo>
                <a:cubicBezTo>
                  <a:pt x="1239" y="182"/>
                  <a:pt x="1242" y="179"/>
                  <a:pt x="1243" y="175"/>
                </a:cubicBezTo>
                <a:cubicBezTo>
                  <a:pt x="1244" y="172"/>
                  <a:pt x="1243" y="169"/>
                  <a:pt x="1240" y="169"/>
                </a:cubicBezTo>
                <a:close/>
                <a:moveTo>
                  <a:pt x="1222" y="170"/>
                </a:moveTo>
                <a:cubicBezTo>
                  <a:pt x="1219" y="170"/>
                  <a:pt x="1215" y="174"/>
                  <a:pt x="1214" y="177"/>
                </a:cubicBezTo>
                <a:cubicBezTo>
                  <a:pt x="1213" y="181"/>
                  <a:pt x="1215" y="184"/>
                  <a:pt x="1218" y="183"/>
                </a:cubicBezTo>
                <a:cubicBezTo>
                  <a:pt x="1221" y="183"/>
                  <a:pt x="1224" y="180"/>
                  <a:pt x="1225" y="176"/>
                </a:cubicBezTo>
                <a:cubicBezTo>
                  <a:pt x="1226" y="173"/>
                  <a:pt x="1225" y="170"/>
                  <a:pt x="1222" y="170"/>
                </a:cubicBezTo>
                <a:close/>
                <a:moveTo>
                  <a:pt x="1207" y="178"/>
                </a:moveTo>
                <a:cubicBezTo>
                  <a:pt x="1209" y="174"/>
                  <a:pt x="1207" y="171"/>
                  <a:pt x="1204" y="171"/>
                </a:cubicBezTo>
                <a:cubicBezTo>
                  <a:pt x="1201" y="172"/>
                  <a:pt x="1197" y="175"/>
                  <a:pt x="1196" y="179"/>
                </a:cubicBezTo>
                <a:cubicBezTo>
                  <a:pt x="1195" y="182"/>
                  <a:pt x="1197" y="185"/>
                  <a:pt x="1200" y="185"/>
                </a:cubicBezTo>
                <a:cubicBezTo>
                  <a:pt x="1203" y="185"/>
                  <a:pt x="1206" y="181"/>
                  <a:pt x="1207" y="178"/>
                </a:cubicBezTo>
                <a:close/>
                <a:moveTo>
                  <a:pt x="1182" y="186"/>
                </a:moveTo>
                <a:cubicBezTo>
                  <a:pt x="1185" y="186"/>
                  <a:pt x="1188" y="183"/>
                  <a:pt x="1189" y="179"/>
                </a:cubicBezTo>
                <a:cubicBezTo>
                  <a:pt x="1191" y="175"/>
                  <a:pt x="1189" y="173"/>
                  <a:pt x="1186" y="173"/>
                </a:cubicBezTo>
                <a:cubicBezTo>
                  <a:pt x="1183" y="173"/>
                  <a:pt x="1179" y="176"/>
                  <a:pt x="1178" y="180"/>
                </a:cubicBezTo>
                <a:cubicBezTo>
                  <a:pt x="1177" y="184"/>
                  <a:pt x="1179" y="186"/>
                  <a:pt x="1182" y="186"/>
                </a:cubicBezTo>
                <a:close/>
                <a:moveTo>
                  <a:pt x="1164" y="187"/>
                </a:moveTo>
                <a:cubicBezTo>
                  <a:pt x="1167" y="187"/>
                  <a:pt x="1170" y="184"/>
                  <a:pt x="1172" y="180"/>
                </a:cubicBezTo>
                <a:cubicBezTo>
                  <a:pt x="1173" y="177"/>
                  <a:pt x="1171" y="174"/>
                  <a:pt x="1168" y="174"/>
                </a:cubicBezTo>
                <a:cubicBezTo>
                  <a:pt x="1165" y="174"/>
                  <a:pt x="1162" y="178"/>
                  <a:pt x="1160" y="181"/>
                </a:cubicBezTo>
                <a:cubicBezTo>
                  <a:pt x="1159" y="185"/>
                  <a:pt x="1161" y="188"/>
                  <a:pt x="1164" y="187"/>
                </a:cubicBezTo>
                <a:close/>
                <a:moveTo>
                  <a:pt x="1062" y="183"/>
                </a:moveTo>
                <a:cubicBezTo>
                  <a:pt x="1059" y="184"/>
                  <a:pt x="1055" y="187"/>
                  <a:pt x="1053" y="191"/>
                </a:cubicBezTo>
                <a:cubicBezTo>
                  <a:pt x="1052" y="194"/>
                  <a:pt x="1053" y="197"/>
                  <a:pt x="1056" y="197"/>
                </a:cubicBezTo>
                <a:cubicBezTo>
                  <a:pt x="1059" y="196"/>
                  <a:pt x="1063" y="193"/>
                  <a:pt x="1065" y="189"/>
                </a:cubicBezTo>
                <a:cubicBezTo>
                  <a:pt x="1066" y="186"/>
                  <a:pt x="1065" y="183"/>
                  <a:pt x="1062" y="183"/>
                </a:cubicBezTo>
                <a:close/>
                <a:moveTo>
                  <a:pt x="1036" y="192"/>
                </a:moveTo>
                <a:cubicBezTo>
                  <a:pt x="1034" y="196"/>
                  <a:pt x="1035" y="199"/>
                  <a:pt x="1038" y="198"/>
                </a:cubicBezTo>
                <a:cubicBezTo>
                  <a:pt x="1041" y="198"/>
                  <a:pt x="1045" y="195"/>
                  <a:pt x="1047" y="191"/>
                </a:cubicBezTo>
                <a:cubicBezTo>
                  <a:pt x="1048" y="187"/>
                  <a:pt x="1047" y="185"/>
                  <a:pt x="1044" y="185"/>
                </a:cubicBezTo>
                <a:cubicBezTo>
                  <a:pt x="1041" y="185"/>
                  <a:pt x="1037" y="188"/>
                  <a:pt x="1036" y="192"/>
                </a:cubicBezTo>
                <a:close/>
                <a:moveTo>
                  <a:pt x="1026" y="187"/>
                </a:moveTo>
                <a:cubicBezTo>
                  <a:pt x="1023" y="187"/>
                  <a:pt x="1019" y="190"/>
                  <a:pt x="1018" y="194"/>
                </a:cubicBezTo>
                <a:cubicBezTo>
                  <a:pt x="1016" y="198"/>
                  <a:pt x="1017" y="200"/>
                  <a:pt x="1021" y="200"/>
                </a:cubicBezTo>
                <a:cubicBezTo>
                  <a:pt x="1024" y="200"/>
                  <a:pt x="1027" y="197"/>
                  <a:pt x="1029" y="193"/>
                </a:cubicBezTo>
                <a:cubicBezTo>
                  <a:pt x="1030" y="189"/>
                  <a:pt x="1029" y="186"/>
                  <a:pt x="1026" y="187"/>
                </a:cubicBezTo>
                <a:close/>
                <a:moveTo>
                  <a:pt x="1008" y="188"/>
                </a:moveTo>
                <a:cubicBezTo>
                  <a:pt x="1005" y="189"/>
                  <a:pt x="1002" y="192"/>
                  <a:pt x="1000" y="196"/>
                </a:cubicBezTo>
                <a:cubicBezTo>
                  <a:pt x="998" y="199"/>
                  <a:pt x="1000" y="202"/>
                  <a:pt x="1003" y="202"/>
                </a:cubicBezTo>
                <a:cubicBezTo>
                  <a:pt x="1006" y="202"/>
                  <a:pt x="1010" y="198"/>
                  <a:pt x="1011" y="195"/>
                </a:cubicBezTo>
                <a:cubicBezTo>
                  <a:pt x="1013" y="191"/>
                  <a:pt x="1012" y="188"/>
                  <a:pt x="1008" y="188"/>
                </a:cubicBezTo>
                <a:close/>
                <a:moveTo>
                  <a:pt x="991" y="190"/>
                </a:moveTo>
                <a:cubicBezTo>
                  <a:pt x="988" y="191"/>
                  <a:pt x="984" y="194"/>
                  <a:pt x="982" y="198"/>
                </a:cubicBezTo>
                <a:cubicBezTo>
                  <a:pt x="981" y="201"/>
                  <a:pt x="982" y="204"/>
                  <a:pt x="985" y="204"/>
                </a:cubicBezTo>
                <a:cubicBezTo>
                  <a:pt x="988" y="203"/>
                  <a:pt x="992" y="200"/>
                  <a:pt x="993" y="196"/>
                </a:cubicBezTo>
                <a:cubicBezTo>
                  <a:pt x="995" y="193"/>
                  <a:pt x="994" y="190"/>
                  <a:pt x="991" y="190"/>
                </a:cubicBezTo>
                <a:close/>
                <a:moveTo>
                  <a:pt x="967" y="206"/>
                </a:moveTo>
                <a:cubicBezTo>
                  <a:pt x="970" y="205"/>
                  <a:pt x="974" y="202"/>
                  <a:pt x="976" y="198"/>
                </a:cubicBezTo>
                <a:cubicBezTo>
                  <a:pt x="977" y="194"/>
                  <a:pt x="976" y="192"/>
                  <a:pt x="973" y="192"/>
                </a:cubicBezTo>
                <a:cubicBezTo>
                  <a:pt x="970" y="192"/>
                  <a:pt x="966" y="196"/>
                  <a:pt x="965" y="199"/>
                </a:cubicBezTo>
                <a:cubicBezTo>
                  <a:pt x="963" y="203"/>
                  <a:pt x="964" y="206"/>
                  <a:pt x="967" y="206"/>
                </a:cubicBezTo>
                <a:close/>
                <a:moveTo>
                  <a:pt x="929" y="203"/>
                </a:moveTo>
                <a:cubicBezTo>
                  <a:pt x="928" y="207"/>
                  <a:pt x="929" y="210"/>
                  <a:pt x="932" y="209"/>
                </a:cubicBezTo>
                <a:cubicBezTo>
                  <a:pt x="935" y="209"/>
                  <a:pt x="939" y="206"/>
                  <a:pt x="940" y="202"/>
                </a:cubicBezTo>
                <a:cubicBezTo>
                  <a:pt x="942" y="198"/>
                  <a:pt x="941" y="195"/>
                  <a:pt x="938" y="196"/>
                </a:cubicBezTo>
                <a:cubicBezTo>
                  <a:pt x="935" y="196"/>
                  <a:pt x="931" y="199"/>
                  <a:pt x="929" y="203"/>
                </a:cubicBezTo>
                <a:close/>
                <a:moveTo>
                  <a:pt x="912" y="205"/>
                </a:moveTo>
                <a:cubicBezTo>
                  <a:pt x="910" y="209"/>
                  <a:pt x="911" y="212"/>
                  <a:pt x="914" y="211"/>
                </a:cubicBezTo>
                <a:cubicBezTo>
                  <a:pt x="917" y="211"/>
                  <a:pt x="921" y="208"/>
                  <a:pt x="923" y="204"/>
                </a:cubicBezTo>
                <a:cubicBezTo>
                  <a:pt x="924" y="200"/>
                  <a:pt x="923" y="197"/>
                  <a:pt x="920" y="198"/>
                </a:cubicBezTo>
                <a:cubicBezTo>
                  <a:pt x="917" y="198"/>
                  <a:pt x="913" y="201"/>
                  <a:pt x="912" y="205"/>
                </a:cubicBezTo>
                <a:close/>
                <a:moveTo>
                  <a:pt x="885" y="202"/>
                </a:moveTo>
                <a:cubicBezTo>
                  <a:pt x="882" y="202"/>
                  <a:pt x="878" y="206"/>
                  <a:pt x="876" y="209"/>
                </a:cubicBezTo>
                <a:cubicBezTo>
                  <a:pt x="875" y="213"/>
                  <a:pt x="876" y="216"/>
                  <a:pt x="879" y="216"/>
                </a:cubicBezTo>
                <a:cubicBezTo>
                  <a:pt x="882" y="215"/>
                  <a:pt x="886" y="212"/>
                  <a:pt x="888" y="208"/>
                </a:cubicBezTo>
                <a:cubicBezTo>
                  <a:pt x="889" y="204"/>
                  <a:pt x="888" y="201"/>
                  <a:pt x="885" y="202"/>
                </a:cubicBezTo>
                <a:close/>
                <a:moveTo>
                  <a:pt x="859" y="211"/>
                </a:moveTo>
                <a:cubicBezTo>
                  <a:pt x="857" y="215"/>
                  <a:pt x="858" y="218"/>
                  <a:pt x="861" y="218"/>
                </a:cubicBezTo>
                <a:cubicBezTo>
                  <a:pt x="864" y="217"/>
                  <a:pt x="868" y="214"/>
                  <a:pt x="870" y="210"/>
                </a:cubicBezTo>
                <a:cubicBezTo>
                  <a:pt x="872" y="206"/>
                  <a:pt x="871" y="204"/>
                  <a:pt x="868" y="204"/>
                </a:cubicBezTo>
                <a:cubicBezTo>
                  <a:pt x="865" y="204"/>
                  <a:pt x="861" y="208"/>
                  <a:pt x="859" y="211"/>
                </a:cubicBezTo>
                <a:close/>
                <a:moveTo>
                  <a:pt x="833" y="208"/>
                </a:moveTo>
                <a:cubicBezTo>
                  <a:pt x="830" y="209"/>
                  <a:pt x="826" y="212"/>
                  <a:pt x="824" y="216"/>
                </a:cubicBezTo>
                <a:cubicBezTo>
                  <a:pt x="822" y="220"/>
                  <a:pt x="823" y="222"/>
                  <a:pt x="826" y="222"/>
                </a:cubicBezTo>
                <a:cubicBezTo>
                  <a:pt x="829" y="222"/>
                  <a:pt x="833" y="218"/>
                  <a:pt x="835" y="214"/>
                </a:cubicBezTo>
                <a:cubicBezTo>
                  <a:pt x="837" y="211"/>
                  <a:pt x="836" y="208"/>
                  <a:pt x="833" y="208"/>
                </a:cubicBezTo>
                <a:close/>
                <a:moveTo>
                  <a:pt x="815" y="210"/>
                </a:moveTo>
                <a:cubicBezTo>
                  <a:pt x="812" y="211"/>
                  <a:pt x="808" y="214"/>
                  <a:pt x="806" y="218"/>
                </a:cubicBezTo>
                <a:cubicBezTo>
                  <a:pt x="804" y="222"/>
                  <a:pt x="805" y="225"/>
                  <a:pt x="808" y="224"/>
                </a:cubicBezTo>
                <a:cubicBezTo>
                  <a:pt x="811" y="224"/>
                  <a:pt x="815" y="220"/>
                  <a:pt x="817" y="217"/>
                </a:cubicBezTo>
                <a:cubicBezTo>
                  <a:pt x="819" y="213"/>
                  <a:pt x="818" y="210"/>
                  <a:pt x="815" y="210"/>
                </a:cubicBezTo>
                <a:close/>
                <a:moveTo>
                  <a:pt x="789" y="220"/>
                </a:moveTo>
                <a:cubicBezTo>
                  <a:pt x="787" y="224"/>
                  <a:pt x="788" y="227"/>
                  <a:pt x="791" y="226"/>
                </a:cubicBezTo>
                <a:cubicBezTo>
                  <a:pt x="794" y="226"/>
                  <a:pt x="798" y="223"/>
                  <a:pt x="800" y="219"/>
                </a:cubicBezTo>
                <a:cubicBezTo>
                  <a:pt x="802" y="215"/>
                  <a:pt x="801" y="212"/>
                  <a:pt x="798" y="213"/>
                </a:cubicBezTo>
                <a:cubicBezTo>
                  <a:pt x="795" y="213"/>
                  <a:pt x="791" y="216"/>
                  <a:pt x="789" y="220"/>
                </a:cubicBezTo>
                <a:close/>
                <a:moveTo>
                  <a:pt x="773" y="229"/>
                </a:moveTo>
                <a:cubicBezTo>
                  <a:pt x="776" y="228"/>
                  <a:pt x="780" y="225"/>
                  <a:pt x="782" y="221"/>
                </a:cubicBezTo>
                <a:cubicBezTo>
                  <a:pt x="784" y="217"/>
                  <a:pt x="784" y="215"/>
                  <a:pt x="781" y="215"/>
                </a:cubicBezTo>
                <a:cubicBezTo>
                  <a:pt x="778" y="215"/>
                  <a:pt x="774" y="219"/>
                  <a:pt x="771" y="223"/>
                </a:cubicBezTo>
                <a:cubicBezTo>
                  <a:pt x="769" y="226"/>
                  <a:pt x="770" y="229"/>
                  <a:pt x="773" y="229"/>
                </a:cubicBezTo>
                <a:close/>
                <a:moveTo>
                  <a:pt x="765" y="223"/>
                </a:moveTo>
                <a:cubicBezTo>
                  <a:pt x="767" y="220"/>
                  <a:pt x="766" y="217"/>
                  <a:pt x="763" y="217"/>
                </a:cubicBezTo>
                <a:cubicBezTo>
                  <a:pt x="760" y="218"/>
                  <a:pt x="756" y="221"/>
                  <a:pt x="754" y="225"/>
                </a:cubicBezTo>
                <a:cubicBezTo>
                  <a:pt x="752" y="229"/>
                  <a:pt x="753" y="232"/>
                  <a:pt x="756" y="231"/>
                </a:cubicBezTo>
                <a:cubicBezTo>
                  <a:pt x="759" y="231"/>
                  <a:pt x="763" y="227"/>
                  <a:pt x="765" y="223"/>
                </a:cubicBezTo>
                <a:close/>
                <a:moveTo>
                  <a:pt x="719" y="230"/>
                </a:moveTo>
                <a:cubicBezTo>
                  <a:pt x="717" y="234"/>
                  <a:pt x="718" y="236"/>
                  <a:pt x="721" y="236"/>
                </a:cubicBezTo>
                <a:cubicBezTo>
                  <a:pt x="724" y="236"/>
                  <a:pt x="728" y="232"/>
                  <a:pt x="730" y="228"/>
                </a:cubicBezTo>
                <a:cubicBezTo>
                  <a:pt x="732" y="224"/>
                  <a:pt x="732" y="222"/>
                  <a:pt x="729" y="222"/>
                </a:cubicBezTo>
                <a:cubicBezTo>
                  <a:pt x="726" y="222"/>
                  <a:pt x="721" y="226"/>
                  <a:pt x="719" y="230"/>
                </a:cubicBezTo>
                <a:close/>
                <a:moveTo>
                  <a:pt x="702" y="232"/>
                </a:moveTo>
                <a:cubicBezTo>
                  <a:pt x="700" y="236"/>
                  <a:pt x="701" y="239"/>
                  <a:pt x="704" y="238"/>
                </a:cubicBezTo>
                <a:cubicBezTo>
                  <a:pt x="707" y="238"/>
                  <a:pt x="711" y="234"/>
                  <a:pt x="713" y="231"/>
                </a:cubicBezTo>
                <a:cubicBezTo>
                  <a:pt x="715" y="227"/>
                  <a:pt x="714" y="224"/>
                  <a:pt x="711" y="224"/>
                </a:cubicBezTo>
                <a:cubicBezTo>
                  <a:pt x="708" y="225"/>
                  <a:pt x="704" y="228"/>
                  <a:pt x="702" y="232"/>
                </a:cubicBezTo>
                <a:close/>
                <a:moveTo>
                  <a:pt x="677" y="229"/>
                </a:moveTo>
                <a:cubicBezTo>
                  <a:pt x="674" y="230"/>
                  <a:pt x="670" y="233"/>
                  <a:pt x="667" y="237"/>
                </a:cubicBezTo>
                <a:cubicBezTo>
                  <a:pt x="665" y="241"/>
                  <a:pt x="666" y="244"/>
                  <a:pt x="669" y="243"/>
                </a:cubicBezTo>
                <a:cubicBezTo>
                  <a:pt x="672" y="243"/>
                  <a:pt x="676" y="239"/>
                  <a:pt x="678" y="236"/>
                </a:cubicBezTo>
                <a:cubicBezTo>
                  <a:pt x="680" y="232"/>
                  <a:pt x="680" y="229"/>
                  <a:pt x="677" y="229"/>
                </a:cubicBezTo>
                <a:close/>
                <a:moveTo>
                  <a:pt x="652" y="246"/>
                </a:moveTo>
                <a:cubicBezTo>
                  <a:pt x="655" y="246"/>
                  <a:pt x="659" y="242"/>
                  <a:pt x="661" y="238"/>
                </a:cubicBezTo>
                <a:cubicBezTo>
                  <a:pt x="663" y="234"/>
                  <a:pt x="663" y="232"/>
                  <a:pt x="660" y="232"/>
                </a:cubicBezTo>
                <a:cubicBezTo>
                  <a:pt x="657" y="232"/>
                  <a:pt x="652" y="236"/>
                  <a:pt x="650" y="240"/>
                </a:cubicBezTo>
                <a:cubicBezTo>
                  <a:pt x="648" y="244"/>
                  <a:pt x="649" y="246"/>
                  <a:pt x="652" y="246"/>
                </a:cubicBezTo>
                <a:close/>
                <a:moveTo>
                  <a:pt x="600" y="254"/>
                </a:moveTo>
                <a:cubicBezTo>
                  <a:pt x="603" y="253"/>
                  <a:pt x="607" y="250"/>
                  <a:pt x="609" y="246"/>
                </a:cubicBezTo>
                <a:cubicBezTo>
                  <a:pt x="612" y="242"/>
                  <a:pt x="611" y="239"/>
                  <a:pt x="608" y="240"/>
                </a:cubicBezTo>
                <a:cubicBezTo>
                  <a:pt x="605" y="240"/>
                  <a:pt x="601" y="244"/>
                  <a:pt x="599" y="248"/>
                </a:cubicBezTo>
                <a:cubicBezTo>
                  <a:pt x="596" y="252"/>
                  <a:pt x="597" y="254"/>
                  <a:pt x="600" y="254"/>
                </a:cubicBezTo>
                <a:close/>
                <a:moveTo>
                  <a:pt x="2983" y="255"/>
                </a:moveTo>
                <a:cubicBezTo>
                  <a:pt x="2986" y="256"/>
                  <a:pt x="2986" y="253"/>
                  <a:pt x="2983" y="249"/>
                </a:cubicBezTo>
                <a:cubicBezTo>
                  <a:pt x="2980" y="245"/>
                  <a:pt x="2976" y="241"/>
                  <a:pt x="2973" y="241"/>
                </a:cubicBezTo>
                <a:cubicBezTo>
                  <a:pt x="2970" y="240"/>
                  <a:pt x="2970" y="243"/>
                  <a:pt x="2973" y="247"/>
                </a:cubicBezTo>
                <a:cubicBezTo>
                  <a:pt x="2976" y="251"/>
                  <a:pt x="2980" y="255"/>
                  <a:pt x="2983" y="255"/>
                </a:cubicBezTo>
                <a:close/>
                <a:moveTo>
                  <a:pt x="2967" y="252"/>
                </a:moveTo>
                <a:cubicBezTo>
                  <a:pt x="2969" y="253"/>
                  <a:pt x="2969" y="250"/>
                  <a:pt x="2967" y="246"/>
                </a:cubicBezTo>
                <a:cubicBezTo>
                  <a:pt x="2964" y="242"/>
                  <a:pt x="2960" y="238"/>
                  <a:pt x="2957" y="238"/>
                </a:cubicBezTo>
                <a:cubicBezTo>
                  <a:pt x="2954" y="237"/>
                  <a:pt x="2954" y="240"/>
                  <a:pt x="2957" y="244"/>
                </a:cubicBezTo>
                <a:cubicBezTo>
                  <a:pt x="2959" y="248"/>
                  <a:pt x="2964" y="252"/>
                  <a:pt x="2967" y="252"/>
                </a:cubicBezTo>
                <a:close/>
                <a:moveTo>
                  <a:pt x="2950" y="249"/>
                </a:moveTo>
                <a:cubicBezTo>
                  <a:pt x="2953" y="250"/>
                  <a:pt x="2953" y="247"/>
                  <a:pt x="2951" y="243"/>
                </a:cubicBezTo>
                <a:cubicBezTo>
                  <a:pt x="2948" y="239"/>
                  <a:pt x="2944" y="236"/>
                  <a:pt x="2941" y="235"/>
                </a:cubicBezTo>
                <a:cubicBezTo>
                  <a:pt x="2938" y="235"/>
                  <a:pt x="2938" y="237"/>
                  <a:pt x="2940" y="241"/>
                </a:cubicBezTo>
                <a:cubicBezTo>
                  <a:pt x="2943" y="245"/>
                  <a:pt x="2947" y="249"/>
                  <a:pt x="2950" y="249"/>
                </a:cubicBezTo>
                <a:close/>
                <a:moveTo>
                  <a:pt x="2934" y="247"/>
                </a:moveTo>
                <a:cubicBezTo>
                  <a:pt x="2937" y="247"/>
                  <a:pt x="2937" y="244"/>
                  <a:pt x="2934" y="240"/>
                </a:cubicBezTo>
                <a:cubicBezTo>
                  <a:pt x="2932" y="236"/>
                  <a:pt x="2927" y="233"/>
                  <a:pt x="2924" y="232"/>
                </a:cubicBezTo>
                <a:cubicBezTo>
                  <a:pt x="2922" y="232"/>
                  <a:pt x="2921" y="235"/>
                  <a:pt x="2924" y="239"/>
                </a:cubicBezTo>
                <a:cubicBezTo>
                  <a:pt x="2927" y="243"/>
                  <a:pt x="2931" y="246"/>
                  <a:pt x="2934" y="247"/>
                </a:cubicBezTo>
                <a:close/>
                <a:moveTo>
                  <a:pt x="2918" y="244"/>
                </a:moveTo>
                <a:cubicBezTo>
                  <a:pt x="2920" y="244"/>
                  <a:pt x="2921" y="242"/>
                  <a:pt x="2918" y="238"/>
                </a:cubicBezTo>
                <a:cubicBezTo>
                  <a:pt x="2915" y="234"/>
                  <a:pt x="2911" y="230"/>
                  <a:pt x="2908" y="230"/>
                </a:cubicBezTo>
                <a:cubicBezTo>
                  <a:pt x="2905" y="229"/>
                  <a:pt x="2905" y="232"/>
                  <a:pt x="2908" y="236"/>
                </a:cubicBezTo>
                <a:cubicBezTo>
                  <a:pt x="2910" y="240"/>
                  <a:pt x="2915" y="243"/>
                  <a:pt x="2918" y="244"/>
                </a:cubicBezTo>
                <a:close/>
                <a:moveTo>
                  <a:pt x="2901" y="241"/>
                </a:moveTo>
                <a:cubicBezTo>
                  <a:pt x="2904" y="242"/>
                  <a:pt x="2904" y="239"/>
                  <a:pt x="2902" y="235"/>
                </a:cubicBezTo>
                <a:cubicBezTo>
                  <a:pt x="2899" y="231"/>
                  <a:pt x="2895" y="227"/>
                  <a:pt x="2892" y="227"/>
                </a:cubicBezTo>
                <a:cubicBezTo>
                  <a:pt x="2889" y="226"/>
                  <a:pt x="2889" y="229"/>
                  <a:pt x="2891" y="233"/>
                </a:cubicBezTo>
                <a:cubicBezTo>
                  <a:pt x="2894" y="237"/>
                  <a:pt x="2898" y="241"/>
                  <a:pt x="2901" y="241"/>
                </a:cubicBezTo>
                <a:close/>
                <a:moveTo>
                  <a:pt x="2885" y="238"/>
                </a:moveTo>
                <a:cubicBezTo>
                  <a:pt x="2888" y="239"/>
                  <a:pt x="2888" y="236"/>
                  <a:pt x="2885" y="232"/>
                </a:cubicBezTo>
                <a:cubicBezTo>
                  <a:pt x="2883" y="228"/>
                  <a:pt x="2878" y="225"/>
                  <a:pt x="2875" y="224"/>
                </a:cubicBezTo>
                <a:cubicBezTo>
                  <a:pt x="2873" y="224"/>
                  <a:pt x="2872" y="227"/>
                  <a:pt x="2875" y="231"/>
                </a:cubicBezTo>
                <a:cubicBezTo>
                  <a:pt x="2877" y="234"/>
                  <a:pt x="2882" y="238"/>
                  <a:pt x="2885" y="238"/>
                </a:cubicBezTo>
                <a:close/>
                <a:moveTo>
                  <a:pt x="2868" y="236"/>
                </a:moveTo>
                <a:cubicBezTo>
                  <a:pt x="2871" y="236"/>
                  <a:pt x="2871" y="233"/>
                  <a:pt x="2869" y="230"/>
                </a:cubicBezTo>
                <a:cubicBezTo>
                  <a:pt x="2866" y="226"/>
                  <a:pt x="2862" y="222"/>
                  <a:pt x="2859" y="222"/>
                </a:cubicBezTo>
                <a:cubicBezTo>
                  <a:pt x="2856" y="221"/>
                  <a:pt x="2856" y="224"/>
                  <a:pt x="2858" y="228"/>
                </a:cubicBezTo>
                <a:cubicBezTo>
                  <a:pt x="2861" y="232"/>
                  <a:pt x="2865" y="235"/>
                  <a:pt x="2868" y="236"/>
                </a:cubicBezTo>
                <a:close/>
                <a:moveTo>
                  <a:pt x="2843" y="219"/>
                </a:moveTo>
                <a:cubicBezTo>
                  <a:pt x="2840" y="219"/>
                  <a:pt x="2839" y="221"/>
                  <a:pt x="2842" y="225"/>
                </a:cubicBezTo>
                <a:cubicBezTo>
                  <a:pt x="2844" y="229"/>
                  <a:pt x="2849" y="233"/>
                  <a:pt x="2852" y="233"/>
                </a:cubicBezTo>
                <a:cubicBezTo>
                  <a:pt x="2855" y="234"/>
                  <a:pt x="2855" y="231"/>
                  <a:pt x="2852" y="227"/>
                </a:cubicBezTo>
                <a:cubicBezTo>
                  <a:pt x="2850" y="223"/>
                  <a:pt x="2845" y="219"/>
                  <a:pt x="2843" y="219"/>
                </a:cubicBezTo>
                <a:close/>
                <a:moveTo>
                  <a:pt x="2835" y="231"/>
                </a:moveTo>
                <a:cubicBezTo>
                  <a:pt x="2838" y="231"/>
                  <a:pt x="2838" y="228"/>
                  <a:pt x="2836" y="224"/>
                </a:cubicBezTo>
                <a:cubicBezTo>
                  <a:pt x="2833" y="220"/>
                  <a:pt x="2829" y="217"/>
                  <a:pt x="2826" y="216"/>
                </a:cubicBezTo>
                <a:cubicBezTo>
                  <a:pt x="2823" y="216"/>
                  <a:pt x="2823" y="219"/>
                  <a:pt x="2825" y="223"/>
                </a:cubicBezTo>
                <a:cubicBezTo>
                  <a:pt x="2828" y="227"/>
                  <a:pt x="2832" y="230"/>
                  <a:pt x="2835" y="231"/>
                </a:cubicBezTo>
                <a:close/>
                <a:moveTo>
                  <a:pt x="2809" y="220"/>
                </a:moveTo>
                <a:cubicBezTo>
                  <a:pt x="2811" y="224"/>
                  <a:pt x="2816" y="228"/>
                  <a:pt x="2819" y="228"/>
                </a:cubicBezTo>
                <a:cubicBezTo>
                  <a:pt x="2821" y="228"/>
                  <a:pt x="2822" y="226"/>
                  <a:pt x="2819" y="222"/>
                </a:cubicBezTo>
                <a:cubicBezTo>
                  <a:pt x="2817" y="218"/>
                  <a:pt x="2812" y="214"/>
                  <a:pt x="2810" y="214"/>
                </a:cubicBezTo>
                <a:cubicBezTo>
                  <a:pt x="2807" y="213"/>
                  <a:pt x="2806" y="216"/>
                  <a:pt x="2809" y="220"/>
                </a:cubicBezTo>
                <a:close/>
                <a:moveTo>
                  <a:pt x="2792" y="218"/>
                </a:moveTo>
                <a:cubicBezTo>
                  <a:pt x="2795" y="222"/>
                  <a:pt x="2799" y="225"/>
                  <a:pt x="2802" y="226"/>
                </a:cubicBezTo>
                <a:cubicBezTo>
                  <a:pt x="2805" y="226"/>
                  <a:pt x="2805" y="223"/>
                  <a:pt x="2803" y="219"/>
                </a:cubicBezTo>
                <a:cubicBezTo>
                  <a:pt x="2800" y="215"/>
                  <a:pt x="2796" y="212"/>
                  <a:pt x="2793" y="211"/>
                </a:cubicBezTo>
                <a:cubicBezTo>
                  <a:pt x="2790" y="211"/>
                  <a:pt x="2790" y="214"/>
                  <a:pt x="2792" y="218"/>
                </a:cubicBezTo>
                <a:close/>
                <a:moveTo>
                  <a:pt x="2776" y="209"/>
                </a:moveTo>
                <a:cubicBezTo>
                  <a:pt x="2774" y="209"/>
                  <a:pt x="2773" y="211"/>
                  <a:pt x="2776" y="215"/>
                </a:cubicBezTo>
                <a:cubicBezTo>
                  <a:pt x="2778" y="219"/>
                  <a:pt x="2782" y="223"/>
                  <a:pt x="2785" y="223"/>
                </a:cubicBezTo>
                <a:cubicBezTo>
                  <a:pt x="2788" y="223"/>
                  <a:pt x="2789" y="221"/>
                  <a:pt x="2786" y="217"/>
                </a:cubicBezTo>
                <a:cubicBezTo>
                  <a:pt x="2784" y="213"/>
                  <a:pt x="2779" y="209"/>
                  <a:pt x="2776" y="209"/>
                </a:cubicBezTo>
                <a:close/>
                <a:moveTo>
                  <a:pt x="2760" y="207"/>
                </a:moveTo>
                <a:cubicBezTo>
                  <a:pt x="2757" y="206"/>
                  <a:pt x="2757" y="209"/>
                  <a:pt x="2759" y="213"/>
                </a:cubicBezTo>
                <a:cubicBezTo>
                  <a:pt x="2761" y="217"/>
                  <a:pt x="2766" y="220"/>
                  <a:pt x="2769" y="221"/>
                </a:cubicBezTo>
                <a:cubicBezTo>
                  <a:pt x="2771" y="221"/>
                  <a:pt x="2772" y="218"/>
                  <a:pt x="2769" y="214"/>
                </a:cubicBezTo>
                <a:cubicBezTo>
                  <a:pt x="2767" y="210"/>
                  <a:pt x="2763" y="207"/>
                  <a:pt x="2760" y="207"/>
                </a:cubicBezTo>
                <a:close/>
                <a:moveTo>
                  <a:pt x="2743" y="204"/>
                </a:moveTo>
                <a:cubicBezTo>
                  <a:pt x="2740" y="204"/>
                  <a:pt x="2740" y="207"/>
                  <a:pt x="2742" y="210"/>
                </a:cubicBezTo>
                <a:cubicBezTo>
                  <a:pt x="2745" y="214"/>
                  <a:pt x="2749" y="218"/>
                  <a:pt x="2752" y="218"/>
                </a:cubicBezTo>
                <a:cubicBezTo>
                  <a:pt x="2755" y="219"/>
                  <a:pt x="2755" y="216"/>
                  <a:pt x="2753" y="212"/>
                </a:cubicBezTo>
                <a:cubicBezTo>
                  <a:pt x="2750" y="208"/>
                  <a:pt x="2746" y="205"/>
                  <a:pt x="2743" y="204"/>
                </a:cubicBezTo>
                <a:close/>
                <a:moveTo>
                  <a:pt x="2727" y="202"/>
                </a:moveTo>
                <a:cubicBezTo>
                  <a:pt x="2724" y="201"/>
                  <a:pt x="2723" y="204"/>
                  <a:pt x="2726" y="208"/>
                </a:cubicBezTo>
                <a:cubicBezTo>
                  <a:pt x="2728" y="212"/>
                  <a:pt x="2732" y="215"/>
                  <a:pt x="2735" y="216"/>
                </a:cubicBezTo>
                <a:cubicBezTo>
                  <a:pt x="2738" y="216"/>
                  <a:pt x="2738" y="213"/>
                  <a:pt x="2736" y="210"/>
                </a:cubicBezTo>
                <a:cubicBezTo>
                  <a:pt x="2734" y="206"/>
                  <a:pt x="2729" y="202"/>
                  <a:pt x="2727" y="202"/>
                </a:cubicBezTo>
                <a:close/>
                <a:moveTo>
                  <a:pt x="2710" y="199"/>
                </a:moveTo>
                <a:cubicBezTo>
                  <a:pt x="2707" y="199"/>
                  <a:pt x="2706" y="202"/>
                  <a:pt x="2709" y="206"/>
                </a:cubicBezTo>
                <a:cubicBezTo>
                  <a:pt x="2711" y="210"/>
                  <a:pt x="2715" y="213"/>
                  <a:pt x="2718" y="213"/>
                </a:cubicBezTo>
                <a:cubicBezTo>
                  <a:pt x="2721" y="214"/>
                  <a:pt x="2722" y="211"/>
                  <a:pt x="2719" y="207"/>
                </a:cubicBezTo>
                <a:cubicBezTo>
                  <a:pt x="2717" y="203"/>
                  <a:pt x="2713" y="200"/>
                  <a:pt x="2710" y="199"/>
                </a:cubicBezTo>
                <a:close/>
                <a:moveTo>
                  <a:pt x="2692" y="203"/>
                </a:moveTo>
                <a:cubicBezTo>
                  <a:pt x="2694" y="207"/>
                  <a:pt x="2699" y="211"/>
                  <a:pt x="2701" y="211"/>
                </a:cubicBezTo>
                <a:cubicBezTo>
                  <a:pt x="2704" y="211"/>
                  <a:pt x="2705" y="209"/>
                  <a:pt x="2703" y="205"/>
                </a:cubicBezTo>
                <a:cubicBezTo>
                  <a:pt x="2700" y="201"/>
                  <a:pt x="2696" y="198"/>
                  <a:pt x="2693" y="197"/>
                </a:cubicBezTo>
                <a:cubicBezTo>
                  <a:pt x="2690" y="197"/>
                  <a:pt x="2690" y="200"/>
                  <a:pt x="2692" y="203"/>
                </a:cubicBezTo>
                <a:close/>
                <a:moveTo>
                  <a:pt x="2675" y="201"/>
                </a:moveTo>
                <a:cubicBezTo>
                  <a:pt x="2678" y="205"/>
                  <a:pt x="2682" y="208"/>
                  <a:pt x="2685" y="209"/>
                </a:cubicBezTo>
                <a:cubicBezTo>
                  <a:pt x="2688" y="209"/>
                  <a:pt x="2688" y="206"/>
                  <a:pt x="2686" y="203"/>
                </a:cubicBezTo>
                <a:cubicBezTo>
                  <a:pt x="2683" y="199"/>
                  <a:pt x="2679" y="195"/>
                  <a:pt x="2676" y="195"/>
                </a:cubicBezTo>
                <a:cubicBezTo>
                  <a:pt x="2674" y="195"/>
                  <a:pt x="2673" y="197"/>
                  <a:pt x="2675" y="201"/>
                </a:cubicBezTo>
                <a:close/>
                <a:moveTo>
                  <a:pt x="2660" y="193"/>
                </a:moveTo>
                <a:cubicBezTo>
                  <a:pt x="2657" y="192"/>
                  <a:pt x="2656" y="195"/>
                  <a:pt x="2658" y="199"/>
                </a:cubicBezTo>
                <a:cubicBezTo>
                  <a:pt x="2661" y="203"/>
                  <a:pt x="2665" y="206"/>
                  <a:pt x="2668" y="207"/>
                </a:cubicBezTo>
                <a:cubicBezTo>
                  <a:pt x="2671" y="207"/>
                  <a:pt x="2671" y="204"/>
                  <a:pt x="2669" y="200"/>
                </a:cubicBezTo>
                <a:cubicBezTo>
                  <a:pt x="2667" y="197"/>
                  <a:pt x="2663" y="193"/>
                  <a:pt x="2660" y="193"/>
                </a:cubicBezTo>
                <a:close/>
                <a:moveTo>
                  <a:pt x="2643" y="191"/>
                </a:moveTo>
                <a:cubicBezTo>
                  <a:pt x="2640" y="190"/>
                  <a:pt x="2639" y="193"/>
                  <a:pt x="2642" y="197"/>
                </a:cubicBezTo>
                <a:cubicBezTo>
                  <a:pt x="2644" y="201"/>
                  <a:pt x="2648" y="204"/>
                  <a:pt x="2651" y="204"/>
                </a:cubicBezTo>
                <a:cubicBezTo>
                  <a:pt x="2654" y="205"/>
                  <a:pt x="2654" y="202"/>
                  <a:pt x="2652" y="198"/>
                </a:cubicBezTo>
                <a:cubicBezTo>
                  <a:pt x="2650" y="194"/>
                  <a:pt x="2646" y="191"/>
                  <a:pt x="2643" y="191"/>
                </a:cubicBezTo>
                <a:close/>
                <a:moveTo>
                  <a:pt x="2626" y="188"/>
                </a:moveTo>
                <a:cubicBezTo>
                  <a:pt x="2623" y="188"/>
                  <a:pt x="2622" y="191"/>
                  <a:pt x="2625" y="195"/>
                </a:cubicBezTo>
                <a:cubicBezTo>
                  <a:pt x="2627" y="198"/>
                  <a:pt x="2631" y="202"/>
                  <a:pt x="2634" y="202"/>
                </a:cubicBezTo>
                <a:cubicBezTo>
                  <a:pt x="2637" y="203"/>
                  <a:pt x="2637" y="200"/>
                  <a:pt x="2635" y="196"/>
                </a:cubicBezTo>
                <a:cubicBezTo>
                  <a:pt x="2633" y="192"/>
                  <a:pt x="2629" y="189"/>
                  <a:pt x="2626" y="188"/>
                </a:cubicBezTo>
                <a:close/>
                <a:moveTo>
                  <a:pt x="2609" y="186"/>
                </a:moveTo>
                <a:cubicBezTo>
                  <a:pt x="2606" y="186"/>
                  <a:pt x="2606" y="189"/>
                  <a:pt x="2608" y="193"/>
                </a:cubicBezTo>
                <a:cubicBezTo>
                  <a:pt x="2610" y="196"/>
                  <a:pt x="2614" y="200"/>
                  <a:pt x="2617" y="200"/>
                </a:cubicBezTo>
                <a:cubicBezTo>
                  <a:pt x="2620" y="200"/>
                  <a:pt x="2621" y="198"/>
                  <a:pt x="2618" y="194"/>
                </a:cubicBezTo>
                <a:cubicBezTo>
                  <a:pt x="2616" y="190"/>
                  <a:pt x="2612" y="187"/>
                  <a:pt x="2609" y="186"/>
                </a:cubicBezTo>
                <a:close/>
                <a:moveTo>
                  <a:pt x="2592" y="184"/>
                </a:moveTo>
                <a:cubicBezTo>
                  <a:pt x="2589" y="184"/>
                  <a:pt x="2589" y="187"/>
                  <a:pt x="2591" y="190"/>
                </a:cubicBezTo>
                <a:cubicBezTo>
                  <a:pt x="2593" y="194"/>
                  <a:pt x="2597" y="198"/>
                  <a:pt x="2600" y="198"/>
                </a:cubicBezTo>
                <a:cubicBezTo>
                  <a:pt x="2603" y="198"/>
                  <a:pt x="2604" y="196"/>
                  <a:pt x="2601" y="192"/>
                </a:cubicBezTo>
                <a:cubicBezTo>
                  <a:pt x="2599" y="188"/>
                  <a:pt x="2595" y="185"/>
                  <a:pt x="2592" y="184"/>
                </a:cubicBezTo>
                <a:close/>
                <a:moveTo>
                  <a:pt x="2574" y="188"/>
                </a:moveTo>
                <a:cubicBezTo>
                  <a:pt x="2576" y="192"/>
                  <a:pt x="2580" y="196"/>
                  <a:pt x="2583" y="196"/>
                </a:cubicBezTo>
                <a:cubicBezTo>
                  <a:pt x="2586" y="196"/>
                  <a:pt x="2587" y="193"/>
                  <a:pt x="2584" y="190"/>
                </a:cubicBezTo>
                <a:cubicBezTo>
                  <a:pt x="2582" y="186"/>
                  <a:pt x="2578" y="183"/>
                  <a:pt x="2575" y="182"/>
                </a:cubicBezTo>
                <a:cubicBezTo>
                  <a:pt x="2572" y="182"/>
                  <a:pt x="2572" y="185"/>
                  <a:pt x="2574" y="188"/>
                </a:cubicBezTo>
                <a:close/>
                <a:moveTo>
                  <a:pt x="2557" y="186"/>
                </a:moveTo>
                <a:cubicBezTo>
                  <a:pt x="2559" y="190"/>
                  <a:pt x="2563" y="194"/>
                  <a:pt x="2566" y="194"/>
                </a:cubicBezTo>
                <a:cubicBezTo>
                  <a:pt x="2569" y="194"/>
                  <a:pt x="2570" y="191"/>
                  <a:pt x="2567" y="188"/>
                </a:cubicBezTo>
                <a:cubicBezTo>
                  <a:pt x="2565" y="184"/>
                  <a:pt x="2561" y="181"/>
                  <a:pt x="2558" y="180"/>
                </a:cubicBezTo>
                <a:cubicBezTo>
                  <a:pt x="2555" y="180"/>
                  <a:pt x="2555" y="183"/>
                  <a:pt x="2557" y="186"/>
                </a:cubicBezTo>
                <a:close/>
                <a:moveTo>
                  <a:pt x="2540" y="184"/>
                </a:moveTo>
                <a:cubicBezTo>
                  <a:pt x="2542" y="188"/>
                  <a:pt x="2546" y="192"/>
                  <a:pt x="2549" y="192"/>
                </a:cubicBezTo>
                <a:cubicBezTo>
                  <a:pt x="2552" y="192"/>
                  <a:pt x="2553" y="189"/>
                  <a:pt x="2550" y="186"/>
                </a:cubicBezTo>
                <a:cubicBezTo>
                  <a:pt x="2548" y="182"/>
                  <a:pt x="2544" y="179"/>
                  <a:pt x="2541" y="178"/>
                </a:cubicBezTo>
                <a:cubicBezTo>
                  <a:pt x="2538" y="178"/>
                  <a:pt x="2538" y="181"/>
                  <a:pt x="2540" y="184"/>
                </a:cubicBezTo>
                <a:close/>
                <a:moveTo>
                  <a:pt x="2523" y="183"/>
                </a:moveTo>
                <a:cubicBezTo>
                  <a:pt x="2525" y="186"/>
                  <a:pt x="2529" y="190"/>
                  <a:pt x="2532" y="190"/>
                </a:cubicBezTo>
                <a:cubicBezTo>
                  <a:pt x="2535" y="190"/>
                  <a:pt x="2535" y="188"/>
                  <a:pt x="2533" y="184"/>
                </a:cubicBezTo>
                <a:cubicBezTo>
                  <a:pt x="2531" y="180"/>
                  <a:pt x="2527" y="177"/>
                  <a:pt x="2524" y="176"/>
                </a:cubicBezTo>
                <a:cubicBezTo>
                  <a:pt x="2521" y="176"/>
                  <a:pt x="2521" y="179"/>
                  <a:pt x="2523" y="183"/>
                </a:cubicBezTo>
                <a:close/>
                <a:moveTo>
                  <a:pt x="2507" y="174"/>
                </a:moveTo>
                <a:cubicBezTo>
                  <a:pt x="2504" y="174"/>
                  <a:pt x="2504" y="177"/>
                  <a:pt x="2506" y="181"/>
                </a:cubicBezTo>
                <a:cubicBezTo>
                  <a:pt x="2508" y="184"/>
                  <a:pt x="2512" y="188"/>
                  <a:pt x="2515" y="188"/>
                </a:cubicBezTo>
                <a:cubicBezTo>
                  <a:pt x="2518" y="188"/>
                  <a:pt x="2518" y="186"/>
                  <a:pt x="2516" y="182"/>
                </a:cubicBezTo>
                <a:cubicBezTo>
                  <a:pt x="2514" y="178"/>
                  <a:pt x="2510" y="175"/>
                  <a:pt x="2507" y="174"/>
                </a:cubicBezTo>
                <a:close/>
                <a:moveTo>
                  <a:pt x="2490" y="173"/>
                </a:moveTo>
                <a:cubicBezTo>
                  <a:pt x="2487" y="172"/>
                  <a:pt x="2487" y="175"/>
                  <a:pt x="2489" y="179"/>
                </a:cubicBezTo>
                <a:cubicBezTo>
                  <a:pt x="2490" y="183"/>
                  <a:pt x="2494" y="186"/>
                  <a:pt x="2497" y="186"/>
                </a:cubicBezTo>
                <a:cubicBezTo>
                  <a:pt x="2500" y="187"/>
                  <a:pt x="2501" y="184"/>
                  <a:pt x="2499" y="180"/>
                </a:cubicBezTo>
                <a:cubicBezTo>
                  <a:pt x="2497" y="176"/>
                  <a:pt x="2493" y="173"/>
                  <a:pt x="2490" y="173"/>
                </a:cubicBezTo>
                <a:close/>
                <a:moveTo>
                  <a:pt x="2473" y="171"/>
                </a:moveTo>
                <a:cubicBezTo>
                  <a:pt x="2470" y="171"/>
                  <a:pt x="2469" y="173"/>
                  <a:pt x="2471" y="177"/>
                </a:cubicBezTo>
                <a:cubicBezTo>
                  <a:pt x="2473" y="181"/>
                  <a:pt x="2477" y="184"/>
                  <a:pt x="2480" y="184"/>
                </a:cubicBezTo>
                <a:cubicBezTo>
                  <a:pt x="2483" y="185"/>
                  <a:pt x="2484" y="182"/>
                  <a:pt x="2482" y="178"/>
                </a:cubicBezTo>
                <a:cubicBezTo>
                  <a:pt x="2480" y="174"/>
                  <a:pt x="2476" y="171"/>
                  <a:pt x="2473" y="171"/>
                </a:cubicBezTo>
                <a:close/>
                <a:moveTo>
                  <a:pt x="2456" y="169"/>
                </a:moveTo>
                <a:cubicBezTo>
                  <a:pt x="2453" y="169"/>
                  <a:pt x="2452" y="172"/>
                  <a:pt x="2454" y="175"/>
                </a:cubicBezTo>
                <a:cubicBezTo>
                  <a:pt x="2456" y="179"/>
                  <a:pt x="2460" y="182"/>
                  <a:pt x="2463" y="183"/>
                </a:cubicBezTo>
                <a:cubicBezTo>
                  <a:pt x="2466" y="183"/>
                  <a:pt x="2467" y="180"/>
                  <a:pt x="2465" y="176"/>
                </a:cubicBezTo>
                <a:cubicBezTo>
                  <a:pt x="2463" y="173"/>
                  <a:pt x="2459" y="169"/>
                  <a:pt x="2456" y="169"/>
                </a:cubicBezTo>
                <a:close/>
                <a:moveTo>
                  <a:pt x="2439" y="167"/>
                </a:moveTo>
                <a:cubicBezTo>
                  <a:pt x="2436" y="167"/>
                  <a:pt x="2435" y="170"/>
                  <a:pt x="2437" y="174"/>
                </a:cubicBezTo>
                <a:cubicBezTo>
                  <a:pt x="2439" y="177"/>
                  <a:pt x="2443" y="181"/>
                  <a:pt x="2446" y="181"/>
                </a:cubicBezTo>
                <a:cubicBezTo>
                  <a:pt x="2449" y="181"/>
                  <a:pt x="2450" y="178"/>
                  <a:pt x="2448" y="175"/>
                </a:cubicBezTo>
                <a:cubicBezTo>
                  <a:pt x="2446" y="171"/>
                  <a:pt x="2442" y="168"/>
                  <a:pt x="2439" y="167"/>
                </a:cubicBezTo>
                <a:close/>
                <a:moveTo>
                  <a:pt x="2420" y="172"/>
                </a:moveTo>
                <a:cubicBezTo>
                  <a:pt x="2422" y="176"/>
                  <a:pt x="2426" y="179"/>
                  <a:pt x="2429" y="179"/>
                </a:cubicBezTo>
                <a:cubicBezTo>
                  <a:pt x="2432" y="179"/>
                  <a:pt x="2432" y="177"/>
                  <a:pt x="2431" y="173"/>
                </a:cubicBezTo>
                <a:cubicBezTo>
                  <a:pt x="2429" y="169"/>
                  <a:pt x="2425" y="166"/>
                  <a:pt x="2422" y="166"/>
                </a:cubicBezTo>
                <a:cubicBezTo>
                  <a:pt x="2419" y="165"/>
                  <a:pt x="2418" y="168"/>
                  <a:pt x="2420" y="172"/>
                </a:cubicBezTo>
                <a:close/>
                <a:moveTo>
                  <a:pt x="2403" y="170"/>
                </a:moveTo>
                <a:cubicBezTo>
                  <a:pt x="2404" y="174"/>
                  <a:pt x="2408" y="177"/>
                  <a:pt x="2411" y="177"/>
                </a:cubicBezTo>
                <a:cubicBezTo>
                  <a:pt x="2414" y="178"/>
                  <a:pt x="2415" y="175"/>
                  <a:pt x="2413" y="171"/>
                </a:cubicBezTo>
                <a:cubicBezTo>
                  <a:pt x="2412" y="168"/>
                  <a:pt x="2408" y="164"/>
                  <a:pt x="2405" y="164"/>
                </a:cubicBezTo>
                <a:cubicBezTo>
                  <a:pt x="2402" y="164"/>
                  <a:pt x="2401" y="167"/>
                  <a:pt x="2403" y="170"/>
                </a:cubicBezTo>
                <a:close/>
                <a:moveTo>
                  <a:pt x="2385" y="169"/>
                </a:moveTo>
                <a:cubicBezTo>
                  <a:pt x="2387" y="172"/>
                  <a:pt x="2391" y="176"/>
                  <a:pt x="2394" y="176"/>
                </a:cubicBezTo>
                <a:cubicBezTo>
                  <a:pt x="2397" y="176"/>
                  <a:pt x="2398" y="173"/>
                  <a:pt x="2396" y="170"/>
                </a:cubicBezTo>
                <a:cubicBezTo>
                  <a:pt x="2394" y="166"/>
                  <a:pt x="2391" y="163"/>
                  <a:pt x="2388" y="162"/>
                </a:cubicBezTo>
                <a:cubicBezTo>
                  <a:pt x="2385" y="162"/>
                  <a:pt x="2384" y="165"/>
                  <a:pt x="2385" y="169"/>
                </a:cubicBezTo>
                <a:close/>
                <a:moveTo>
                  <a:pt x="2370" y="161"/>
                </a:moveTo>
                <a:cubicBezTo>
                  <a:pt x="2367" y="161"/>
                  <a:pt x="2366" y="163"/>
                  <a:pt x="2368" y="167"/>
                </a:cubicBezTo>
                <a:cubicBezTo>
                  <a:pt x="2370" y="171"/>
                  <a:pt x="2374" y="174"/>
                  <a:pt x="2377" y="174"/>
                </a:cubicBezTo>
                <a:cubicBezTo>
                  <a:pt x="2380" y="175"/>
                  <a:pt x="2381" y="172"/>
                  <a:pt x="2379" y="168"/>
                </a:cubicBezTo>
                <a:cubicBezTo>
                  <a:pt x="2377" y="164"/>
                  <a:pt x="2373" y="161"/>
                  <a:pt x="2370" y="161"/>
                </a:cubicBezTo>
                <a:close/>
                <a:moveTo>
                  <a:pt x="2353" y="159"/>
                </a:moveTo>
                <a:cubicBezTo>
                  <a:pt x="2350" y="159"/>
                  <a:pt x="2349" y="162"/>
                  <a:pt x="2351" y="166"/>
                </a:cubicBezTo>
                <a:cubicBezTo>
                  <a:pt x="2352" y="169"/>
                  <a:pt x="2356" y="172"/>
                  <a:pt x="2359" y="173"/>
                </a:cubicBezTo>
                <a:cubicBezTo>
                  <a:pt x="2362" y="173"/>
                  <a:pt x="2363" y="170"/>
                  <a:pt x="2362" y="166"/>
                </a:cubicBezTo>
                <a:cubicBezTo>
                  <a:pt x="2360" y="163"/>
                  <a:pt x="2356" y="160"/>
                  <a:pt x="2353" y="159"/>
                </a:cubicBezTo>
                <a:close/>
                <a:moveTo>
                  <a:pt x="2333" y="164"/>
                </a:moveTo>
                <a:cubicBezTo>
                  <a:pt x="2335" y="168"/>
                  <a:pt x="2339" y="171"/>
                  <a:pt x="2342" y="171"/>
                </a:cubicBezTo>
                <a:cubicBezTo>
                  <a:pt x="2345" y="171"/>
                  <a:pt x="2346" y="169"/>
                  <a:pt x="2344" y="165"/>
                </a:cubicBezTo>
                <a:cubicBezTo>
                  <a:pt x="2343" y="161"/>
                  <a:pt x="2339" y="158"/>
                  <a:pt x="2336" y="158"/>
                </a:cubicBezTo>
                <a:cubicBezTo>
                  <a:pt x="2333" y="158"/>
                  <a:pt x="2332" y="160"/>
                  <a:pt x="2333" y="164"/>
                </a:cubicBezTo>
                <a:close/>
                <a:moveTo>
                  <a:pt x="2319" y="156"/>
                </a:moveTo>
                <a:cubicBezTo>
                  <a:pt x="2316" y="156"/>
                  <a:pt x="2315" y="159"/>
                  <a:pt x="2316" y="163"/>
                </a:cubicBezTo>
                <a:cubicBezTo>
                  <a:pt x="2318" y="166"/>
                  <a:pt x="2321" y="169"/>
                  <a:pt x="2324" y="170"/>
                </a:cubicBezTo>
                <a:cubicBezTo>
                  <a:pt x="2327" y="170"/>
                  <a:pt x="2329" y="167"/>
                  <a:pt x="2327" y="163"/>
                </a:cubicBezTo>
                <a:cubicBezTo>
                  <a:pt x="2325" y="160"/>
                  <a:pt x="2322" y="157"/>
                  <a:pt x="2319" y="156"/>
                </a:cubicBezTo>
                <a:close/>
                <a:moveTo>
                  <a:pt x="2299" y="161"/>
                </a:moveTo>
                <a:cubicBezTo>
                  <a:pt x="2300" y="165"/>
                  <a:pt x="2304" y="168"/>
                  <a:pt x="2307" y="168"/>
                </a:cubicBezTo>
                <a:cubicBezTo>
                  <a:pt x="2310" y="169"/>
                  <a:pt x="2311" y="166"/>
                  <a:pt x="2310" y="162"/>
                </a:cubicBezTo>
                <a:cubicBezTo>
                  <a:pt x="2308" y="158"/>
                  <a:pt x="2304" y="155"/>
                  <a:pt x="2301" y="155"/>
                </a:cubicBezTo>
                <a:cubicBezTo>
                  <a:pt x="2298" y="155"/>
                  <a:pt x="2297" y="158"/>
                  <a:pt x="2299" y="161"/>
                </a:cubicBezTo>
                <a:close/>
                <a:moveTo>
                  <a:pt x="2281" y="160"/>
                </a:moveTo>
                <a:cubicBezTo>
                  <a:pt x="2283" y="163"/>
                  <a:pt x="2287" y="167"/>
                  <a:pt x="2290" y="167"/>
                </a:cubicBezTo>
                <a:cubicBezTo>
                  <a:pt x="2293" y="167"/>
                  <a:pt x="2294" y="164"/>
                  <a:pt x="2292" y="161"/>
                </a:cubicBezTo>
                <a:cubicBezTo>
                  <a:pt x="2291" y="157"/>
                  <a:pt x="2287" y="154"/>
                  <a:pt x="2284" y="154"/>
                </a:cubicBezTo>
                <a:cubicBezTo>
                  <a:pt x="2281" y="153"/>
                  <a:pt x="2280" y="156"/>
                  <a:pt x="2281" y="160"/>
                </a:cubicBezTo>
                <a:close/>
                <a:moveTo>
                  <a:pt x="2264" y="159"/>
                </a:moveTo>
                <a:cubicBezTo>
                  <a:pt x="2265" y="162"/>
                  <a:pt x="2269" y="165"/>
                  <a:pt x="2272" y="166"/>
                </a:cubicBezTo>
                <a:cubicBezTo>
                  <a:pt x="2275" y="166"/>
                  <a:pt x="2276" y="163"/>
                  <a:pt x="2275" y="159"/>
                </a:cubicBezTo>
                <a:cubicBezTo>
                  <a:pt x="2273" y="156"/>
                  <a:pt x="2270" y="153"/>
                  <a:pt x="2267" y="152"/>
                </a:cubicBezTo>
                <a:cubicBezTo>
                  <a:pt x="2264" y="152"/>
                  <a:pt x="2263" y="155"/>
                  <a:pt x="2264" y="159"/>
                </a:cubicBezTo>
                <a:close/>
                <a:moveTo>
                  <a:pt x="2249" y="151"/>
                </a:moveTo>
                <a:cubicBezTo>
                  <a:pt x="2246" y="151"/>
                  <a:pt x="2245" y="154"/>
                  <a:pt x="2247" y="157"/>
                </a:cubicBezTo>
                <a:cubicBezTo>
                  <a:pt x="2248" y="161"/>
                  <a:pt x="2252" y="164"/>
                  <a:pt x="2255" y="164"/>
                </a:cubicBezTo>
                <a:cubicBezTo>
                  <a:pt x="2258" y="164"/>
                  <a:pt x="2259" y="162"/>
                  <a:pt x="2258" y="158"/>
                </a:cubicBezTo>
                <a:cubicBezTo>
                  <a:pt x="2256" y="154"/>
                  <a:pt x="2252" y="151"/>
                  <a:pt x="2249" y="151"/>
                </a:cubicBezTo>
                <a:close/>
                <a:moveTo>
                  <a:pt x="2232" y="150"/>
                </a:moveTo>
                <a:cubicBezTo>
                  <a:pt x="2229" y="150"/>
                  <a:pt x="2228" y="152"/>
                  <a:pt x="2229" y="156"/>
                </a:cubicBezTo>
                <a:cubicBezTo>
                  <a:pt x="2231" y="160"/>
                  <a:pt x="2234" y="163"/>
                  <a:pt x="2237" y="163"/>
                </a:cubicBezTo>
                <a:cubicBezTo>
                  <a:pt x="2240" y="163"/>
                  <a:pt x="2242" y="160"/>
                  <a:pt x="2240" y="157"/>
                </a:cubicBezTo>
                <a:cubicBezTo>
                  <a:pt x="2239" y="153"/>
                  <a:pt x="2235" y="150"/>
                  <a:pt x="2232" y="150"/>
                </a:cubicBezTo>
                <a:close/>
                <a:moveTo>
                  <a:pt x="2215" y="149"/>
                </a:moveTo>
                <a:cubicBezTo>
                  <a:pt x="2212" y="148"/>
                  <a:pt x="2210" y="151"/>
                  <a:pt x="2212" y="155"/>
                </a:cubicBezTo>
                <a:cubicBezTo>
                  <a:pt x="2213" y="158"/>
                  <a:pt x="2217" y="162"/>
                  <a:pt x="2220" y="162"/>
                </a:cubicBezTo>
                <a:cubicBezTo>
                  <a:pt x="2223" y="162"/>
                  <a:pt x="2224" y="159"/>
                  <a:pt x="2223" y="156"/>
                </a:cubicBezTo>
                <a:cubicBezTo>
                  <a:pt x="2221" y="152"/>
                  <a:pt x="2218" y="149"/>
                  <a:pt x="2215" y="149"/>
                </a:cubicBezTo>
                <a:close/>
                <a:moveTo>
                  <a:pt x="2197" y="147"/>
                </a:moveTo>
                <a:cubicBezTo>
                  <a:pt x="2194" y="147"/>
                  <a:pt x="2193" y="150"/>
                  <a:pt x="2194" y="154"/>
                </a:cubicBezTo>
                <a:cubicBezTo>
                  <a:pt x="2196" y="157"/>
                  <a:pt x="2199" y="160"/>
                  <a:pt x="2202" y="161"/>
                </a:cubicBezTo>
                <a:cubicBezTo>
                  <a:pt x="2205" y="161"/>
                  <a:pt x="2207" y="158"/>
                  <a:pt x="2205" y="154"/>
                </a:cubicBezTo>
                <a:cubicBezTo>
                  <a:pt x="2204" y="151"/>
                  <a:pt x="2200" y="148"/>
                  <a:pt x="2197" y="147"/>
                </a:cubicBezTo>
                <a:close/>
                <a:moveTo>
                  <a:pt x="2180" y="146"/>
                </a:moveTo>
                <a:cubicBezTo>
                  <a:pt x="2177" y="146"/>
                  <a:pt x="2175" y="149"/>
                  <a:pt x="2177" y="153"/>
                </a:cubicBezTo>
                <a:cubicBezTo>
                  <a:pt x="2178" y="156"/>
                  <a:pt x="2182" y="159"/>
                  <a:pt x="2185" y="159"/>
                </a:cubicBezTo>
                <a:cubicBezTo>
                  <a:pt x="2188" y="160"/>
                  <a:pt x="2189" y="157"/>
                  <a:pt x="2188" y="153"/>
                </a:cubicBezTo>
                <a:cubicBezTo>
                  <a:pt x="2186" y="150"/>
                  <a:pt x="2183" y="146"/>
                  <a:pt x="2180" y="146"/>
                </a:cubicBezTo>
                <a:close/>
                <a:moveTo>
                  <a:pt x="2163" y="145"/>
                </a:moveTo>
                <a:cubicBezTo>
                  <a:pt x="2160" y="145"/>
                  <a:pt x="2158" y="148"/>
                  <a:pt x="2159" y="151"/>
                </a:cubicBezTo>
                <a:cubicBezTo>
                  <a:pt x="2160" y="155"/>
                  <a:pt x="2164" y="158"/>
                  <a:pt x="2167" y="158"/>
                </a:cubicBezTo>
                <a:cubicBezTo>
                  <a:pt x="2170" y="159"/>
                  <a:pt x="2171" y="156"/>
                  <a:pt x="2170" y="152"/>
                </a:cubicBezTo>
                <a:cubicBezTo>
                  <a:pt x="2169" y="148"/>
                  <a:pt x="2166" y="145"/>
                  <a:pt x="2163" y="145"/>
                </a:cubicBezTo>
                <a:close/>
                <a:moveTo>
                  <a:pt x="2145" y="144"/>
                </a:moveTo>
                <a:cubicBezTo>
                  <a:pt x="2142" y="144"/>
                  <a:pt x="2141" y="147"/>
                  <a:pt x="2142" y="150"/>
                </a:cubicBezTo>
                <a:cubicBezTo>
                  <a:pt x="2143" y="154"/>
                  <a:pt x="2146" y="157"/>
                  <a:pt x="2149" y="157"/>
                </a:cubicBezTo>
                <a:cubicBezTo>
                  <a:pt x="2152" y="157"/>
                  <a:pt x="2154" y="155"/>
                  <a:pt x="2153" y="151"/>
                </a:cubicBezTo>
                <a:cubicBezTo>
                  <a:pt x="2152" y="147"/>
                  <a:pt x="2148" y="144"/>
                  <a:pt x="2145" y="144"/>
                </a:cubicBezTo>
                <a:close/>
                <a:moveTo>
                  <a:pt x="2128" y="143"/>
                </a:moveTo>
                <a:cubicBezTo>
                  <a:pt x="2125" y="143"/>
                  <a:pt x="2123" y="146"/>
                  <a:pt x="2124" y="149"/>
                </a:cubicBezTo>
                <a:cubicBezTo>
                  <a:pt x="2125" y="153"/>
                  <a:pt x="2129" y="156"/>
                  <a:pt x="2132" y="156"/>
                </a:cubicBezTo>
                <a:cubicBezTo>
                  <a:pt x="2135" y="156"/>
                  <a:pt x="2136" y="154"/>
                  <a:pt x="2135" y="150"/>
                </a:cubicBezTo>
                <a:cubicBezTo>
                  <a:pt x="2134" y="146"/>
                  <a:pt x="2131" y="143"/>
                  <a:pt x="2128" y="143"/>
                </a:cubicBezTo>
                <a:close/>
                <a:moveTo>
                  <a:pt x="2110" y="142"/>
                </a:moveTo>
                <a:cubicBezTo>
                  <a:pt x="2107" y="142"/>
                  <a:pt x="2106" y="145"/>
                  <a:pt x="2107" y="148"/>
                </a:cubicBezTo>
                <a:cubicBezTo>
                  <a:pt x="2108" y="152"/>
                  <a:pt x="2111" y="155"/>
                  <a:pt x="2114" y="155"/>
                </a:cubicBezTo>
                <a:cubicBezTo>
                  <a:pt x="2117" y="155"/>
                  <a:pt x="2119" y="153"/>
                  <a:pt x="2118" y="149"/>
                </a:cubicBezTo>
                <a:cubicBezTo>
                  <a:pt x="2117" y="145"/>
                  <a:pt x="2113" y="142"/>
                  <a:pt x="2110" y="142"/>
                </a:cubicBezTo>
                <a:close/>
                <a:moveTo>
                  <a:pt x="2093" y="141"/>
                </a:moveTo>
                <a:cubicBezTo>
                  <a:pt x="2090" y="141"/>
                  <a:pt x="2088" y="144"/>
                  <a:pt x="2089" y="148"/>
                </a:cubicBezTo>
                <a:cubicBezTo>
                  <a:pt x="2090" y="151"/>
                  <a:pt x="2093" y="154"/>
                  <a:pt x="2097" y="154"/>
                </a:cubicBezTo>
                <a:cubicBezTo>
                  <a:pt x="2100" y="155"/>
                  <a:pt x="2101" y="152"/>
                  <a:pt x="2100" y="148"/>
                </a:cubicBezTo>
                <a:cubicBezTo>
                  <a:pt x="2099" y="145"/>
                  <a:pt x="2096" y="141"/>
                  <a:pt x="2093" y="141"/>
                </a:cubicBezTo>
                <a:close/>
                <a:moveTo>
                  <a:pt x="2075" y="140"/>
                </a:moveTo>
                <a:cubicBezTo>
                  <a:pt x="2072" y="140"/>
                  <a:pt x="2071" y="143"/>
                  <a:pt x="2072" y="147"/>
                </a:cubicBezTo>
                <a:cubicBezTo>
                  <a:pt x="2073" y="150"/>
                  <a:pt x="2076" y="153"/>
                  <a:pt x="2079" y="154"/>
                </a:cubicBezTo>
                <a:cubicBezTo>
                  <a:pt x="2082" y="154"/>
                  <a:pt x="2084" y="151"/>
                  <a:pt x="2083" y="147"/>
                </a:cubicBezTo>
                <a:cubicBezTo>
                  <a:pt x="2082" y="144"/>
                  <a:pt x="2078" y="141"/>
                  <a:pt x="2075" y="140"/>
                </a:cubicBezTo>
                <a:close/>
                <a:moveTo>
                  <a:pt x="2054" y="146"/>
                </a:moveTo>
                <a:cubicBezTo>
                  <a:pt x="2055" y="149"/>
                  <a:pt x="2058" y="153"/>
                  <a:pt x="2061" y="153"/>
                </a:cubicBezTo>
                <a:cubicBezTo>
                  <a:pt x="2064" y="153"/>
                  <a:pt x="2066" y="150"/>
                  <a:pt x="2065" y="146"/>
                </a:cubicBezTo>
                <a:cubicBezTo>
                  <a:pt x="2064" y="143"/>
                  <a:pt x="2061" y="140"/>
                  <a:pt x="2058" y="140"/>
                </a:cubicBezTo>
                <a:cubicBezTo>
                  <a:pt x="2055" y="139"/>
                  <a:pt x="2053" y="142"/>
                  <a:pt x="2054" y="146"/>
                </a:cubicBezTo>
                <a:close/>
                <a:moveTo>
                  <a:pt x="2040" y="139"/>
                </a:moveTo>
                <a:cubicBezTo>
                  <a:pt x="2037" y="139"/>
                  <a:pt x="2035" y="142"/>
                  <a:pt x="2036" y="145"/>
                </a:cubicBezTo>
                <a:cubicBezTo>
                  <a:pt x="2037" y="149"/>
                  <a:pt x="2040" y="152"/>
                  <a:pt x="2044" y="152"/>
                </a:cubicBezTo>
                <a:cubicBezTo>
                  <a:pt x="2047" y="152"/>
                  <a:pt x="2048" y="149"/>
                  <a:pt x="2047" y="146"/>
                </a:cubicBezTo>
                <a:cubicBezTo>
                  <a:pt x="2046" y="142"/>
                  <a:pt x="2043" y="139"/>
                  <a:pt x="2040" y="139"/>
                </a:cubicBezTo>
                <a:close/>
                <a:moveTo>
                  <a:pt x="2019" y="144"/>
                </a:moveTo>
                <a:cubicBezTo>
                  <a:pt x="2020" y="148"/>
                  <a:pt x="2023" y="151"/>
                  <a:pt x="2026" y="151"/>
                </a:cubicBezTo>
                <a:cubicBezTo>
                  <a:pt x="2029" y="151"/>
                  <a:pt x="2031" y="148"/>
                  <a:pt x="2030" y="145"/>
                </a:cubicBezTo>
                <a:cubicBezTo>
                  <a:pt x="2029" y="141"/>
                  <a:pt x="2026" y="138"/>
                  <a:pt x="2023" y="138"/>
                </a:cubicBezTo>
                <a:cubicBezTo>
                  <a:pt x="2020" y="138"/>
                  <a:pt x="2018" y="141"/>
                  <a:pt x="2019" y="144"/>
                </a:cubicBezTo>
                <a:close/>
                <a:moveTo>
                  <a:pt x="2005" y="137"/>
                </a:moveTo>
                <a:cubicBezTo>
                  <a:pt x="2002" y="137"/>
                  <a:pt x="2000" y="140"/>
                  <a:pt x="2001" y="144"/>
                </a:cubicBezTo>
                <a:cubicBezTo>
                  <a:pt x="2002" y="147"/>
                  <a:pt x="2005" y="150"/>
                  <a:pt x="2008" y="150"/>
                </a:cubicBezTo>
                <a:cubicBezTo>
                  <a:pt x="2011" y="151"/>
                  <a:pt x="2013" y="148"/>
                  <a:pt x="2012" y="144"/>
                </a:cubicBezTo>
                <a:cubicBezTo>
                  <a:pt x="2011" y="141"/>
                  <a:pt x="2008" y="138"/>
                  <a:pt x="2005" y="137"/>
                </a:cubicBezTo>
                <a:close/>
                <a:moveTo>
                  <a:pt x="1987" y="137"/>
                </a:moveTo>
                <a:cubicBezTo>
                  <a:pt x="1984" y="137"/>
                  <a:pt x="1983" y="139"/>
                  <a:pt x="1983" y="143"/>
                </a:cubicBezTo>
                <a:cubicBezTo>
                  <a:pt x="1984" y="147"/>
                  <a:pt x="1987" y="150"/>
                  <a:pt x="1990" y="150"/>
                </a:cubicBezTo>
                <a:cubicBezTo>
                  <a:pt x="1994" y="150"/>
                  <a:pt x="1995" y="147"/>
                  <a:pt x="1994" y="143"/>
                </a:cubicBezTo>
                <a:cubicBezTo>
                  <a:pt x="1994" y="140"/>
                  <a:pt x="1991" y="137"/>
                  <a:pt x="1987" y="137"/>
                </a:cubicBezTo>
                <a:close/>
                <a:moveTo>
                  <a:pt x="1970" y="136"/>
                </a:moveTo>
                <a:cubicBezTo>
                  <a:pt x="1967" y="136"/>
                  <a:pt x="1965" y="139"/>
                  <a:pt x="1966" y="142"/>
                </a:cubicBezTo>
                <a:cubicBezTo>
                  <a:pt x="1967" y="146"/>
                  <a:pt x="1970" y="149"/>
                  <a:pt x="1973" y="149"/>
                </a:cubicBezTo>
                <a:cubicBezTo>
                  <a:pt x="1976" y="149"/>
                  <a:pt x="1978" y="146"/>
                  <a:pt x="1977" y="143"/>
                </a:cubicBezTo>
                <a:cubicBezTo>
                  <a:pt x="1976" y="139"/>
                  <a:pt x="1973" y="136"/>
                  <a:pt x="1970" y="136"/>
                </a:cubicBezTo>
                <a:close/>
                <a:moveTo>
                  <a:pt x="1952" y="136"/>
                </a:moveTo>
                <a:cubicBezTo>
                  <a:pt x="1949" y="135"/>
                  <a:pt x="1947" y="138"/>
                  <a:pt x="1948" y="142"/>
                </a:cubicBezTo>
                <a:cubicBezTo>
                  <a:pt x="1949" y="145"/>
                  <a:pt x="1952" y="148"/>
                  <a:pt x="1955" y="149"/>
                </a:cubicBezTo>
                <a:cubicBezTo>
                  <a:pt x="1958" y="149"/>
                  <a:pt x="1960" y="146"/>
                  <a:pt x="1959" y="142"/>
                </a:cubicBezTo>
                <a:cubicBezTo>
                  <a:pt x="1958" y="139"/>
                  <a:pt x="1955" y="136"/>
                  <a:pt x="1952" y="136"/>
                </a:cubicBezTo>
                <a:close/>
                <a:moveTo>
                  <a:pt x="1930" y="141"/>
                </a:moveTo>
                <a:cubicBezTo>
                  <a:pt x="1931" y="145"/>
                  <a:pt x="1934" y="148"/>
                  <a:pt x="1937" y="148"/>
                </a:cubicBezTo>
                <a:cubicBezTo>
                  <a:pt x="1940" y="148"/>
                  <a:pt x="1942" y="145"/>
                  <a:pt x="1942" y="142"/>
                </a:cubicBezTo>
                <a:cubicBezTo>
                  <a:pt x="1941" y="138"/>
                  <a:pt x="1938" y="135"/>
                  <a:pt x="1935" y="135"/>
                </a:cubicBezTo>
                <a:cubicBezTo>
                  <a:pt x="1932" y="135"/>
                  <a:pt x="1930" y="138"/>
                  <a:pt x="1930" y="141"/>
                </a:cubicBezTo>
                <a:close/>
                <a:moveTo>
                  <a:pt x="1913" y="141"/>
                </a:moveTo>
                <a:cubicBezTo>
                  <a:pt x="1913" y="144"/>
                  <a:pt x="1916" y="147"/>
                  <a:pt x="1919" y="148"/>
                </a:cubicBezTo>
                <a:cubicBezTo>
                  <a:pt x="1923" y="148"/>
                  <a:pt x="1924" y="145"/>
                  <a:pt x="1924" y="141"/>
                </a:cubicBezTo>
                <a:cubicBezTo>
                  <a:pt x="1923" y="138"/>
                  <a:pt x="1920" y="135"/>
                  <a:pt x="1917" y="135"/>
                </a:cubicBezTo>
                <a:cubicBezTo>
                  <a:pt x="1914" y="134"/>
                  <a:pt x="1912" y="137"/>
                  <a:pt x="1913" y="141"/>
                </a:cubicBezTo>
                <a:close/>
                <a:moveTo>
                  <a:pt x="1895" y="140"/>
                </a:moveTo>
                <a:cubicBezTo>
                  <a:pt x="1896" y="144"/>
                  <a:pt x="1899" y="147"/>
                  <a:pt x="1902" y="147"/>
                </a:cubicBezTo>
                <a:cubicBezTo>
                  <a:pt x="1905" y="147"/>
                  <a:pt x="1907" y="144"/>
                  <a:pt x="1906" y="141"/>
                </a:cubicBezTo>
                <a:cubicBezTo>
                  <a:pt x="1906" y="137"/>
                  <a:pt x="1903" y="134"/>
                  <a:pt x="1900" y="134"/>
                </a:cubicBezTo>
                <a:cubicBezTo>
                  <a:pt x="1896" y="134"/>
                  <a:pt x="1894" y="137"/>
                  <a:pt x="1895" y="140"/>
                </a:cubicBezTo>
                <a:close/>
                <a:moveTo>
                  <a:pt x="1877" y="140"/>
                </a:moveTo>
                <a:cubicBezTo>
                  <a:pt x="1878" y="144"/>
                  <a:pt x="1881" y="147"/>
                  <a:pt x="1884" y="147"/>
                </a:cubicBezTo>
                <a:cubicBezTo>
                  <a:pt x="1887" y="147"/>
                  <a:pt x="1889" y="144"/>
                  <a:pt x="1888" y="140"/>
                </a:cubicBezTo>
                <a:cubicBezTo>
                  <a:pt x="1888" y="137"/>
                  <a:pt x="1885" y="134"/>
                  <a:pt x="1882" y="134"/>
                </a:cubicBezTo>
                <a:cubicBezTo>
                  <a:pt x="1879" y="134"/>
                  <a:pt x="1877" y="136"/>
                  <a:pt x="1877" y="140"/>
                </a:cubicBezTo>
                <a:close/>
                <a:moveTo>
                  <a:pt x="1860" y="140"/>
                </a:moveTo>
                <a:cubicBezTo>
                  <a:pt x="1860" y="143"/>
                  <a:pt x="1863" y="146"/>
                  <a:pt x="1866" y="146"/>
                </a:cubicBezTo>
                <a:cubicBezTo>
                  <a:pt x="1869" y="146"/>
                  <a:pt x="1871" y="143"/>
                  <a:pt x="1871" y="140"/>
                </a:cubicBezTo>
                <a:cubicBezTo>
                  <a:pt x="1870" y="136"/>
                  <a:pt x="1867" y="133"/>
                  <a:pt x="1864" y="133"/>
                </a:cubicBezTo>
                <a:cubicBezTo>
                  <a:pt x="1861" y="133"/>
                  <a:pt x="1859" y="136"/>
                  <a:pt x="1860" y="140"/>
                </a:cubicBezTo>
                <a:close/>
                <a:moveTo>
                  <a:pt x="1847" y="133"/>
                </a:moveTo>
                <a:cubicBezTo>
                  <a:pt x="1844" y="133"/>
                  <a:pt x="1841" y="136"/>
                  <a:pt x="1842" y="139"/>
                </a:cubicBezTo>
                <a:cubicBezTo>
                  <a:pt x="1842" y="143"/>
                  <a:pt x="1845" y="146"/>
                  <a:pt x="1848" y="146"/>
                </a:cubicBezTo>
                <a:cubicBezTo>
                  <a:pt x="1851" y="146"/>
                  <a:pt x="1853" y="143"/>
                  <a:pt x="1853" y="140"/>
                </a:cubicBezTo>
                <a:cubicBezTo>
                  <a:pt x="1853" y="136"/>
                  <a:pt x="1850" y="133"/>
                  <a:pt x="1847" y="133"/>
                </a:cubicBezTo>
                <a:close/>
                <a:moveTo>
                  <a:pt x="1824" y="139"/>
                </a:moveTo>
                <a:cubicBezTo>
                  <a:pt x="1825" y="143"/>
                  <a:pt x="1827" y="146"/>
                  <a:pt x="1830" y="146"/>
                </a:cubicBezTo>
                <a:cubicBezTo>
                  <a:pt x="1834" y="146"/>
                  <a:pt x="1836" y="143"/>
                  <a:pt x="1835" y="139"/>
                </a:cubicBezTo>
                <a:cubicBezTo>
                  <a:pt x="1835" y="136"/>
                  <a:pt x="1832" y="133"/>
                  <a:pt x="1829" y="133"/>
                </a:cubicBezTo>
                <a:cubicBezTo>
                  <a:pt x="1826" y="133"/>
                  <a:pt x="1824" y="136"/>
                  <a:pt x="1824" y="139"/>
                </a:cubicBezTo>
                <a:close/>
                <a:moveTo>
                  <a:pt x="1813" y="145"/>
                </a:moveTo>
                <a:cubicBezTo>
                  <a:pt x="1816" y="145"/>
                  <a:pt x="1818" y="143"/>
                  <a:pt x="1818" y="139"/>
                </a:cubicBezTo>
                <a:cubicBezTo>
                  <a:pt x="1817" y="135"/>
                  <a:pt x="1814" y="133"/>
                  <a:pt x="1811" y="133"/>
                </a:cubicBezTo>
                <a:cubicBezTo>
                  <a:pt x="1808" y="133"/>
                  <a:pt x="1806" y="135"/>
                  <a:pt x="1806" y="139"/>
                </a:cubicBezTo>
                <a:cubicBezTo>
                  <a:pt x="1807" y="142"/>
                  <a:pt x="1810" y="145"/>
                  <a:pt x="1813" y="145"/>
                </a:cubicBezTo>
                <a:close/>
                <a:moveTo>
                  <a:pt x="1794" y="132"/>
                </a:moveTo>
                <a:cubicBezTo>
                  <a:pt x="1791" y="132"/>
                  <a:pt x="1788" y="135"/>
                  <a:pt x="1789" y="139"/>
                </a:cubicBezTo>
                <a:cubicBezTo>
                  <a:pt x="1789" y="142"/>
                  <a:pt x="1792" y="145"/>
                  <a:pt x="1795" y="145"/>
                </a:cubicBezTo>
                <a:cubicBezTo>
                  <a:pt x="1798" y="145"/>
                  <a:pt x="1800" y="142"/>
                  <a:pt x="1800" y="139"/>
                </a:cubicBezTo>
                <a:cubicBezTo>
                  <a:pt x="1799" y="135"/>
                  <a:pt x="1797" y="132"/>
                  <a:pt x="1794" y="132"/>
                </a:cubicBezTo>
                <a:close/>
                <a:moveTo>
                  <a:pt x="1776" y="132"/>
                </a:moveTo>
                <a:cubicBezTo>
                  <a:pt x="1773" y="132"/>
                  <a:pt x="1771" y="135"/>
                  <a:pt x="1771" y="139"/>
                </a:cubicBezTo>
                <a:cubicBezTo>
                  <a:pt x="1771" y="142"/>
                  <a:pt x="1774" y="145"/>
                  <a:pt x="1777" y="145"/>
                </a:cubicBezTo>
                <a:cubicBezTo>
                  <a:pt x="1780" y="145"/>
                  <a:pt x="1782" y="142"/>
                  <a:pt x="1782" y="139"/>
                </a:cubicBezTo>
                <a:cubicBezTo>
                  <a:pt x="1782" y="135"/>
                  <a:pt x="1779" y="132"/>
                  <a:pt x="1776" y="132"/>
                </a:cubicBezTo>
                <a:close/>
                <a:moveTo>
                  <a:pt x="1758" y="132"/>
                </a:moveTo>
                <a:cubicBezTo>
                  <a:pt x="1755" y="132"/>
                  <a:pt x="1753" y="135"/>
                  <a:pt x="1753" y="139"/>
                </a:cubicBezTo>
                <a:cubicBezTo>
                  <a:pt x="1753" y="142"/>
                  <a:pt x="1756" y="145"/>
                  <a:pt x="1759" y="145"/>
                </a:cubicBezTo>
                <a:cubicBezTo>
                  <a:pt x="1762" y="145"/>
                  <a:pt x="1765" y="142"/>
                  <a:pt x="1764" y="139"/>
                </a:cubicBezTo>
                <a:cubicBezTo>
                  <a:pt x="1764" y="135"/>
                  <a:pt x="1761" y="132"/>
                  <a:pt x="1758" y="132"/>
                </a:cubicBezTo>
                <a:close/>
                <a:moveTo>
                  <a:pt x="1741" y="132"/>
                </a:moveTo>
                <a:cubicBezTo>
                  <a:pt x="1738" y="132"/>
                  <a:pt x="1735" y="135"/>
                  <a:pt x="1735" y="139"/>
                </a:cubicBezTo>
                <a:cubicBezTo>
                  <a:pt x="1736" y="142"/>
                  <a:pt x="1738" y="145"/>
                  <a:pt x="1741" y="145"/>
                </a:cubicBezTo>
                <a:cubicBezTo>
                  <a:pt x="1744" y="145"/>
                  <a:pt x="1747" y="142"/>
                  <a:pt x="1747" y="139"/>
                </a:cubicBezTo>
                <a:cubicBezTo>
                  <a:pt x="1746" y="135"/>
                  <a:pt x="1744" y="132"/>
                  <a:pt x="1741" y="132"/>
                </a:cubicBezTo>
                <a:close/>
                <a:moveTo>
                  <a:pt x="1723" y="132"/>
                </a:moveTo>
                <a:cubicBezTo>
                  <a:pt x="1720" y="132"/>
                  <a:pt x="1718" y="135"/>
                  <a:pt x="1718" y="139"/>
                </a:cubicBezTo>
                <a:cubicBezTo>
                  <a:pt x="1718" y="142"/>
                  <a:pt x="1720" y="145"/>
                  <a:pt x="1723" y="145"/>
                </a:cubicBezTo>
                <a:cubicBezTo>
                  <a:pt x="1727" y="145"/>
                  <a:pt x="1729" y="142"/>
                  <a:pt x="1729" y="139"/>
                </a:cubicBezTo>
                <a:cubicBezTo>
                  <a:pt x="1729" y="135"/>
                  <a:pt x="1726" y="132"/>
                  <a:pt x="1723" y="132"/>
                </a:cubicBezTo>
                <a:close/>
                <a:moveTo>
                  <a:pt x="1706" y="145"/>
                </a:moveTo>
                <a:cubicBezTo>
                  <a:pt x="1709" y="145"/>
                  <a:pt x="1711" y="142"/>
                  <a:pt x="1711" y="139"/>
                </a:cubicBezTo>
                <a:cubicBezTo>
                  <a:pt x="1711" y="135"/>
                  <a:pt x="1708" y="132"/>
                  <a:pt x="1705" y="132"/>
                </a:cubicBezTo>
                <a:cubicBezTo>
                  <a:pt x="1702" y="132"/>
                  <a:pt x="1700" y="135"/>
                  <a:pt x="1700" y="139"/>
                </a:cubicBezTo>
                <a:cubicBezTo>
                  <a:pt x="1700" y="142"/>
                  <a:pt x="1703" y="145"/>
                  <a:pt x="1706" y="145"/>
                </a:cubicBezTo>
                <a:close/>
                <a:moveTo>
                  <a:pt x="1688" y="145"/>
                </a:moveTo>
                <a:cubicBezTo>
                  <a:pt x="1691" y="145"/>
                  <a:pt x="1693" y="142"/>
                  <a:pt x="1693" y="139"/>
                </a:cubicBezTo>
                <a:cubicBezTo>
                  <a:pt x="1693" y="135"/>
                  <a:pt x="1691" y="132"/>
                  <a:pt x="1688" y="132"/>
                </a:cubicBezTo>
                <a:cubicBezTo>
                  <a:pt x="1685" y="132"/>
                  <a:pt x="1682" y="135"/>
                  <a:pt x="1682" y="139"/>
                </a:cubicBezTo>
                <a:cubicBezTo>
                  <a:pt x="1682" y="142"/>
                  <a:pt x="1685" y="145"/>
                  <a:pt x="1688" y="145"/>
                </a:cubicBezTo>
                <a:close/>
                <a:moveTo>
                  <a:pt x="1491" y="149"/>
                </a:moveTo>
                <a:cubicBezTo>
                  <a:pt x="1494" y="149"/>
                  <a:pt x="1497" y="146"/>
                  <a:pt x="1498" y="142"/>
                </a:cubicBezTo>
                <a:cubicBezTo>
                  <a:pt x="1498" y="139"/>
                  <a:pt x="1496" y="136"/>
                  <a:pt x="1493" y="136"/>
                </a:cubicBezTo>
                <a:cubicBezTo>
                  <a:pt x="1490" y="136"/>
                  <a:pt x="1487" y="139"/>
                  <a:pt x="1486" y="143"/>
                </a:cubicBezTo>
                <a:cubicBezTo>
                  <a:pt x="1486" y="146"/>
                  <a:pt x="1488" y="149"/>
                  <a:pt x="1491" y="149"/>
                </a:cubicBezTo>
                <a:close/>
                <a:moveTo>
                  <a:pt x="1475" y="137"/>
                </a:moveTo>
                <a:cubicBezTo>
                  <a:pt x="1472" y="137"/>
                  <a:pt x="1469" y="140"/>
                  <a:pt x="1469" y="143"/>
                </a:cubicBezTo>
                <a:cubicBezTo>
                  <a:pt x="1468" y="147"/>
                  <a:pt x="1470" y="150"/>
                  <a:pt x="1473" y="150"/>
                </a:cubicBezTo>
                <a:cubicBezTo>
                  <a:pt x="1476" y="149"/>
                  <a:pt x="1479" y="146"/>
                  <a:pt x="1480" y="143"/>
                </a:cubicBezTo>
                <a:cubicBezTo>
                  <a:pt x="1480" y="139"/>
                  <a:pt x="1478" y="136"/>
                  <a:pt x="1475" y="137"/>
                </a:cubicBezTo>
                <a:close/>
                <a:moveTo>
                  <a:pt x="1462" y="143"/>
                </a:moveTo>
                <a:cubicBezTo>
                  <a:pt x="1463" y="140"/>
                  <a:pt x="1461" y="137"/>
                  <a:pt x="1458" y="137"/>
                </a:cubicBezTo>
                <a:cubicBezTo>
                  <a:pt x="1454" y="137"/>
                  <a:pt x="1451" y="140"/>
                  <a:pt x="1451" y="144"/>
                </a:cubicBezTo>
                <a:cubicBezTo>
                  <a:pt x="1450" y="147"/>
                  <a:pt x="1452" y="150"/>
                  <a:pt x="1456" y="150"/>
                </a:cubicBezTo>
                <a:cubicBezTo>
                  <a:pt x="1459" y="150"/>
                  <a:pt x="1462" y="147"/>
                  <a:pt x="1462" y="143"/>
                </a:cubicBezTo>
                <a:close/>
                <a:moveTo>
                  <a:pt x="1444" y="144"/>
                </a:moveTo>
                <a:cubicBezTo>
                  <a:pt x="1445" y="141"/>
                  <a:pt x="1443" y="138"/>
                  <a:pt x="1440" y="138"/>
                </a:cubicBezTo>
                <a:cubicBezTo>
                  <a:pt x="1437" y="138"/>
                  <a:pt x="1434" y="141"/>
                  <a:pt x="1433" y="145"/>
                </a:cubicBezTo>
                <a:cubicBezTo>
                  <a:pt x="1433" y="148"/>
                  <a:pt x="1435" y="151"/>
                  <a:pt x="1438" y="151"/>
                </a:cubicBezTo>
                <a:cubicBezTo>
                  <a:pt x="1441" y="151"/>
                  <a:pt x="1444" y="148"/>
                  <a:pt x="1444" y="144"/>
                </a:cubicBezTo>
                <a:close/>
                <a:moveTo>
                  <a:pt x="1422" y="139"/>
                </a:moveTo>
                <a:cubicBezTo>
                  <a:pt x="1419" y="139"/>
                  <a:pt x="1416" y="142"/>
                  <a:pt x="1415" y="145"/>
                </a:cubicBezTo>
                <a:cubicBezTo>
                  <a:pt x="1415" y="149"/>
                  <a:pt x="1417" y="152"/>
                  <a:pt x="1420" y="152"/>
                </a:cubicBezTo>
                <a:cubicBezTo>
                  <a:pt x="1423" y="151"/>
                  <a:pt x="1426" y="148"/>
                  <a:pt x="1427" y="145"/>
                </a:cubicBezTo>
                <a:cubicBezTo>
                  <a:pt x="1427" y="141"/>
                  <a:pt x="1425" y="139"/>
                  <a:pt x="1422" y="139"/>
                </a:cubicBezTo>
                <a:close/>
                <a:moveTo>
                  <a:pt x="1298" y="145"/>
                </a:moveTo>
                <a:cubicBezTo>
                  <a:pt x="1295" y="145"/>
                  <a:pt x="1292" y="148"/>
                  <a:pt x="1291" y="152"/>
                </a:cubicBezTo>
                <a:cubicBezTo>
                  <a:pt x="1290" y="155"/>
                  <a:pt x="1292" y="158"/>
                  <a:pt x="1295" y="158"/>
                </a:cubicBezTo>
                <a:cubicBezTo>
                  <a:pt x="1298" y="158"/>
                  <a:pt x="1301" y="155"/>
                  <a:pt x="1302" y="151"/>
                </a:cubicBezTo>
                <a:cubicBezTo>
                  <a:pt x="1303" y="148"/>
                  <a:pt x="1301" y="145"/>
                  <a:pt x="1298" y="145"/>
                </a:cubicBezTo>
                <a:close/>
                <a:moveTo>
                  <a:pt x="1281" y="146"/>
                </a:moveTo>
                <a:cubicBezTo>
                  <a:pt x="1278" y="146"/>
                  <a:pt x="1274" y="149"/>
                  <a:pt x="1273" y="153"/>
                </a:cubicBezTo>
                <a:cubicBezTo>
                  <a:pt x="1272" y="157"/>
                  <a:pt x="1274" y="159"/>
                  <a:pt x="1277" y="159"/>
                </a:cubicBezTo>
                <a:cubicBezTo>
                  <a:pt x="1280" y="159"/>
                  <a:pt x="1284" y="156"/>
                  <a:pt x="1285" y="152"/>
                </a:cubicBezTo>
                <a:cubicBezTo>
                  <a:pt x="1286" y="149"/>
                  <a:pt x="1284" y="146"/>
                  <a:pt x="1281" y="146"/>
                </a:cubicBezTo>
                <a:close/>
                <a:moveTo>
                  <a:pt x="1263" y="147"/>
                </a:moveTo>
                <a:cubicBezTo>
                  <a:pt x="1260" y="147"/>
                  <a:pt x="1257" y="151"/>
                  <a:pt x="1256" y="154"/>
                </a:cubicBezTo>
                <a:cubicBezTo>
                  <a:pt x="1255" y="158"/>
                  <a:pt x="1256" y="161"/>
                  <a:pt x="1259" y="160"/>
                </a:cubicBezTo>
                <a:cubicBezTo>
                  <a:pt x="1263" y="160"/>
                  <a:pt x="1266" y="157"/>
                  <a:pt x="1267" y="153"/>
                </a:cubicBezTo>
                <a:cubicBezTo>
                  <a:pt x="1268" y="150"/>
                  <a:pt x="1266" y="147"/>
                  <a:pt x="1263" y="147"/>
                </a:cubicBezTo>
                <a:close/>
                <a:moveTo>
                  <a:pt x="1242" y="162"/>
                </a:moveTo>
                <a:cubicBezTo>
                  <a:pt x="1245" y="161"/>
                  <a:pt x="1248" y="158"/>
                  <a:pt x="1249" y="155"/>
                </a:cubicBezTo>
                <a:cubicBezTo>
                  <a:pt x="1250" y="151"/>
                  <a:pt x="1249" y="148"/>
                  <a:pt x="1246" y="148"/>
                </a:cubicBezTo>
                <a:cubicBezTo>
                  <a:pt x="1242" y="149"/>
                  <a:pt x="1239" y="152"/>
                  <a:pt x="1238" y="155"/>
                </a:cubicBezTo>
                <a:cubicBezTo>
                  <a:pt x="1237" y="159"/>
                  <a:pt x="1239" y="162"/>
                  <a:pt x="1242" y="162"/>
                </a:cubicBezTo>
                <a:close/>
                <a:moveTo>
                  <a:pt x="1231" y="156"/>
                </a:moveTo>
                <a:cubicBezTo>
                  <a:pt x="1233" y="152"/>
                  <a:pt x="1231" y="149"/>
                  <a:pt x="1228" y="150"/>
                </a:cubicBezTo>
                <a:cubicBezTo>
                  <a:pt x="1225" y="150"/>
                  <a:pt x="1221" y="153"/>
                  <a:pt x="1220" y="157"/>
                </a:cubicBezTo>
                <a:cubicBezTo>
                  <a:pt x="1219" y="160"/>
                  <a:pt x="1221" y="163"/>
                  <a:pt x="1224" y="163"/>
                </a:cubicBezTo>
                <a:cubicBezTo>
                  <a:pt x="1227" y="163"/>
                  <a:pt x="1230" y="159"/>
                  <a:pt x="1231" y="156"/>
                </a:cubicBezTo>
                <a:close/>
                <a:moveTo>
                  <a:pt x="1214" y="157"/>
                </a:moveTo>
                <a:cubicBezTo>
                  <a:pt x="1215" y="153"/>
                  <a:pt x="1213" y="151"/>
                  <a:pt x="1210" y="151"/>
                </a:cubicBezTo>
                <a:cubicBezTo>
                  <a:pt x="1207" y="151"/>
                  <a:pt x="1204" y="154"/>
                  <a:pt x="1203" y="158"/>
                </a:cubicBezTo>
                <a:cubicBezTo>
                  <a:pt x="1202" y="161"/>
                  <a:pt x="1203" y="164"/>
                  <a:pt x="1206" y="164"/>
                </a:cubicBezTo>
                <a:cubicBezTo>
                  <a:pt x="1209" y="164"/>
                  <a:pt x="1213" y="161"/>
                  <a:pt x="1214" y="157"/>
                </a:cubicBezTo>
                <a:close/>
                <a:moveTo>
                  <a:pt x="1188" y="165"/>
                </a:moveTo>
                <a:cubicBezTo>
                  <a:pt x="1192" y="165"/>
                  <a:pt x="1195" y="162"/>
                  <a:pt x="1196" y="158"/>
                </a:cubicBezTo>
                <a:cubicBezTo>
                  <a:pt x="1197" y="155"/>
                  <a:pt x="1196" y="152"/>
                  <a:pt x="1193" y="152"/>
                </a:cubicBezTo>
                <a:cubicBezTo>
                  <a:pt x="1190" y="152"/>
                  <a:pt x="1186" y="155"/>
                  <a:pt x="1185" y="159"/>
                </a:cubicBezTo>
                <a:cubicBezTo>
                  <a:pt x="1184" y="163"/>
                  <a:pt x="1185" y="166"/>
                  <a:pt x="1188" y="165"/>
                </a:cubicBezTo>
                <a:close/>
                <a:moveTo>
                  <a:pt x="1178" y="160"/>
                </a:moveTo>
                <a:cubicBezTo>
                  <a:pt x="1180" y="156"/>
                  <a:pt x="1178" y="153"/>
                  <a:pt x="1175" y="153"/>
                </a:cubicBezTo>
                <a:cubicBezTo>
                  <a:pt x="1172" y="154"/>
                  <a:pt x="1169" y="157"/>
                  <a:pt x="1167" y="161"/>
                </a:cubicBezTo>
                <a:cubicBezTo>
                  <a:pt x="1166" y="164"/>
                  <a:pt x="1168" y="167"/>
                  <a:pt x="1171" y="167"/>
                </a:cubicBezTo>
                <a:cubicBezTo>
                  <a:pt x="1174" y="166"/>
                  <a:pt x="1177" y="163"/>
                  <a:pt x="1178" y="160"/>
                </a:cubicBezTo>
                <a:close/>
                <a:moveTo>
                  <a:pt x="1044" y="171"/>
                </a:moveTo>
                <a:cubicBezTo>
                  <a:pt x="1043" y="175"/>
                  <a:pt x="1044" y="178"/>
                  <a:pt x="1047" y="177"/>
                </a:cubicBezTo>
                <a:cubicBezTo>
                  <a:pt x="1050" y="177"/>
                  <a:pt x="1054" y="174"/>
                  <a:pt x="1055" y="170"/>
                </a:cubicBezTo>
                <a:cubicBezTo>
                  <a:pt x="1057" y="167"/>
                  <a:pt x="1055" y="164"/>
                  <a:pt x="1052" y="164"/>
                </a:cubicBezTo>
                <a:cubicBezTo>
                  <a:pt x="1049" y="164"/>
                  <a:pt x="1046" y="168"/>
                  <a:pt x="1044" y="171"/>
                </a:cubicBezTo>
                <a:close/>
                <a:moveTo>
                  <a:pt x="1027" y="173"/>
                </a:moveTo>
                <a:cubicBezTo>
                  <a:pt x="1025" y="177"/>
                  <a:pt x="1026" y="179"/>
                  <a:pt x="1029" y="179"/>
                </a:cubicBezTo>
                <a:cubicBezTo>
                  <a:pt x="1032" y="179"/>
                  <a:pt x="1036" y="176"/>
                  <a:pt x="1038" y="172"/>
                </a:cubicBezTo>
                <a:cubicBezTo>
                  <a:pt x="1039" y="168"/>
                  <a:pt x="1038" y="165"/>
                  <a:pt x="1035" y="166"/>
                </a:cubicBezTo>
                <a:cubicBezTo>
                  <a:pt x="1032" y="166"/>
                  <a:pt x="1028" y="169"/>
                  <a:pt x="1027" y="173"/>
                </a:cubicBezTo>
                <a:close/>
                <a:moveTo>
                  <a:pt x="1017" y="167"/>
                </a:moveTo>
                <a:cubicBezTo>
                  <a:pt x="1014" y="168"/>
                  <a:pt x="1011" y="171"/>
                  <a:pt x="1009" y="175"/>
                </a:cubicBezTo>
                <a:cubicBezTo>
                  <a:pt x="1008" y="178"/>
                  <a:pt x="1009" y="181"/>
                  <a:pt x="1012" y="181"/>
                </a:cubicBezTo>
                <a:cubicBezTo>
                  <a:pt x="1015" y="181"/>
                  <a:pt x="1019" y="177"/>
                  <a:pt x="1020" y="174"/>
                </a:cubicBezTo>
                <a:cubicBezTo>
                  <a:pt x="1022" y="170"/>
                  <a:pt x="1020" y="167"/>
                  <a:pt x="1017" y="167"/>
                </a:cubicBezTo>
                <a:close/>
                <a:moveTo>
                  <a:pt x="992" y="176"/>
                </a:moveTo>
                <a:cubicBezTo>
                  <a:pt x="990" y="180"/>
                  <a:pt x="991" y="183"/>
                  <a:pt x="994" y="183"/>
                </a:cubicBezTo>
                <a:cubicBezTo>
                  <a:pt x="997" y="182"/>
                  <a:pt x="1001" y="179"/>
                  <a:pt x="1003" y="175"/>
                </a:cubicBezTo>
                <a:cubicBezTo>
                  <a:pt x="1004" y="172"/>
                  <a:pt x="1003" y="169"/>
                  <a:pt x="1000" y="169"/>
                </a:cubicBezTo>
                <a:cubicBezTo>
                  <a:pt x="997" y="170"/>
                  <a:pt x="993" y="173"/>
                  <a:pt x="992" y="176"/>
                </a:cubicBezTo>
                <a:close/>
                <a:moveTo>
                  <a:pt x="974" y="178"/>
                </a:moveTo>
                <a:cubicBezTo>
                  <a:pt x="972" y="182"/>
                  <a:pt x="974" y="185"/>
                  <a:pt x="977" y="184"/>
                </a:cubicBezTo>
                <a:cubicBezTo>
                  <a:pt x="980" y="184"/>
                  <a:pt x="983" y="181"/>
                  <a:pt x="985" y="177"/>
                </a:cubicBezTo>
                <a:cubicBezTo>
                  <a:pt x="987" y="173"/>
                  <a:pt x="986" y="171"/>
                  <a:pt x="983" y="171"/>
                </a:cubicBezTo>
                <a:cubicBezTo>
                  <a:pt x="980" y="171"/>
                  <a:pt x="976" y="175"/>
                  <a:pt x="974" y="178"/>
                </a:cubicBezTo>
                <a:close/>
                <a:moveTo>
                  <a:pt x="948" y="175"/>
                </a:moveTo>
                <a:cubicBezTo>
                  <a:pt x="945" y="175"/>
                  <a:pt x="941" y="178"/>
                  <a:pt x="939" y="182"/>
                </a:cubicBezTo>
                <a:cubicBezTo>
                  <a:pt x="937" y="186"/>
                  <a:pt x="938" y="189"/>
                  <a:pt x="942" y="188"/>
                </a:cubicBezTo>
                <a:cubicBezTo>
                  <a:pt x="945" y="188"/>
                  <a:pt x="948" y="185"/>
                  <a:pt x="950" y="181"/>
                </a:cubicBezTo>
                <a:cubicBezTo>
                  <a:pt x="952" y="177"/>
                  <a:pt x="951" y="174"/>
                  <a:pt x="948" y="175"/>
                </a:cubicBezTo>
                <a:close/>
                <a:moveTo>
                  <a:pt x="922" y="184"/>
                </a:moveTo>
                <a:cubicBezTo>
                  <a:pt x="920" y="188"/>
                  <a:pt x="921" y="191"/>
                  <a:pt x="924" y="190"/>
                </a:cubicBezTo>
                <a:cubicBezTo>
                  <a:pt x="927" y="190"/>
                  <a:pt x="931" y="187"/>
                  <a:pt x="933" y="183"/>
                </a:cubicBezTo>
                <a:cubicBezTo>
                  <a:pt x="934" y="179"/>
                  <a:pt x="933" y="176"/>
                  <a:pt x="930" y="177"/>
                </a:cubicBezTo>
                <a:cubicBezTo>
                  <a:pt x="927" y="177"/>
                  <a:pt x="924" y="180"/>
                  <a:pt x="922" y="184"/>
                </a:cubicBezTo>
                <a:close/>
                <a:moveTo>
                  <a:pt x="904" y="186"/>
                </a:moveTo>
                <a:cubicBezTo>
                  <a:pt x="903" y="190"/>
                  <a:pt x="903" y="193"/>
                  <a:pt x="907" y="192"/>
                </a:cubicBezTo>
                <a:cubicBezTo>
                  <a:pt x="910" y="192"/>
                  <a:pt x="913" y="188"/>
                  <a:pt x="915" y="185"/>
                </a:cubicBezTo>
                <a:cubicBezTo>
                  <a:pt x="917" y="181"/>
                  <a:pt x="916" y="178"/>
                  <a:pt x="913" y="179"/>
                </a:cubicBezTo>
                <a:cubicBezTo>
                  <a:pt x="910" y="179"/>
                  <a:pt x="906" y="182"/>
                  <a:pt x="904" y="186"/>
                </a:cubicBezTo>
                <a:close/>
                <a:moveTo>
                  <a:pt x="878" y="183"/>
                </a:moveTo>
                <a:cubicBezTo>
                  <a:pt x="875" y="183"/>
                  <a:pt x="871" y="186"/>
                  <a:pt x="870" y="190"/>
                </a:cubicBezTo>
                <a:cubicBezTo>
                  <a:pt x="868" y="194"/>
                  <a:pt x="869" y="197"/>
                  <a:pt x="872" y="196"/>
                </a:cubicBezTo>
                <a:cubicBezTo>
                  <a:pt x="875" y="196"/>
                  <a:pt x="879" y="193"/>
                  <a:pt x="880" y="189"/>
                </a:cubicBezTo>
                <a:cubicBezTo>
                  <a:pt x="882" y="185"/>
                  <a:pt x="881" y="182"/>
                  <a:pt x="878" y="183"/>
                </a:cubicBezTo>
                <a:close/>
                <a:moveTo>
                  <a:pt x="818" y="197"/>
                </a:moveTo>
                <a:cubicBezTo>
                  <a:pt x="816" y="200"/>
                  <a:pt x="816" y="203"/>
                  <a:pt x="819" y="203"/>
                </a:cubicBezTo>
                <a:cubicBezTo>
                  <a:pt x="822" y="202"/>
                  <a:pt x="826" y="199"/>
                  <a:pt x="828" y="195"/>
                </a:cubicBezTo>
                <a:cubicBezTo>
                  <a:pt x="830" y="191"/>
                  <a:pt x="830" y="189"/>
                  <a:pt x="827" y="189"/>
                </a:cubicBezTo>
                <a:cubicBezTo>
                  <a:pt x="824" y="189"/>
                  <a:pt x="820" y="193"/>
                  <a:pt x="818" y="197"/>
                </a:cubicBezTo>
                <a:close/>
                <a:moveTo>
                  <a:pt x="785" y="207"/>
                </a:moveTo>
                <a:cubicBezTo>
                  <a:pt x="788" y="207"/>
                  <a:pt x="792" y="203"/>
                  <a:pt x="794" y="200"/>
                </a:cubicBezTo>
                <a:cubicBezTo>
                  <a:pt x="796" y="196"/>
                  <a:pt x="795" y="193"/>
                  <a:pt x="792" y="193"/>
                </a:cubicBezTo>
                <a:cubicBezTo>
                  <a:pt x="789" y="194"/>
                  <a:pt x="785" y="197"/>
                  <a:pt x="783" y="201"/>
                </a:cubicBezTo>
                <a:cubicBezTo>
                  <a:pt x="781" y="205"/>
                  <a:pt x="782" y="208"/>
                  <a:pt x="785" y="207"/>
                </a:cubicBezTo>
                <a:close/>
                <a:moveTo>
                  <a:pt x="716" y="217"/>
                </a:moveTo>
                <a:cubicBezTo>
                  <a:pt x="719" y="216"/>
                  <a:pt x="723" y="213"/>
                  <a:pt x="725" y="209"/>
                </a:cubicBezTo>
                <a:cubicBezTo>
                  <a:pt x="727" y="205"/>
                  <a:pt x="726" y="202"/>
                  <a:pt x="724" y="203"/>
                </a:cubicBezTo>
                <a:cubicBezTo>
                  <a:pt x="721" y="203"/>
                  <a:pt x="716" y="207"/>
                  <a:pt x="714" y="211"/>
                </a:cubicBezTo>
                <a:cubicBezTo>
                  <a:pt x="712" y="214"/>
                  <a:pt x="713" y="217"/>
                  <a:pt x="716" y="217"/>
                </a:cubicBezTo>
                <a:close/>
                <a:moveTo>
                  <a:pt x="697" y="213"/>
                </a:moveTo>
                <a:cubicBezTo>
                  <a:pt x="695" y="217"/>
                  <a:pt x="696" y="220"/>
                  <a:pt x="699" y="219"/>
                </a:cubicBezTo>
                <a:cubicBezTo>
                  <a:pt x="702" y="219"/>
                  <a:pt x="706" y="215"/>
                  <a:pt x="708" y="211"/>
                </a:cubicBezTo>
                <a:cubicBezTo>
                  <a:pt x="710" y="208"/>
                  <a:pt x="709" y="205"/>
                  <a:pt x="706" y="205"/>
                </a:cubicBezTo>
                <a:cubicBezTo>
                  <a:pt x="703" y="206"/>
                  <a:pt x="699" y="209"/>
                  <a:pt x="697" y="213"/>
                </a:cubicBezTo>
                <a:close/>
                <a:moveTo>
                  <a:pt x="680" y="215"/>
                </a:moveTo>
                <a:cubicBezTo>
                  <a:pt x="678" y="219"/>
                  <a:pt x="678" y="222"/>
                  <a:pt x="681" y="222"/>
                </a:cubicBezTo>
                <a:cubicBezTo>
                  <a:pt x="684" y="221"/>
                  <a:pt x="689" y="218"/>
                  <a:pt x="691" y="214"/>
                </a:cubicBezTo>
                <a:cubicBezTo>
                  <a:pt x="693" y="210"/>
                  <a:pt x="692" y="207"/>
                  <a:pt x="689" y="208"/>
                </a:cubicBezTo>
                <a:cubicBezTo>
                  <a:pt x="686" y="208"/>
                  <a:pt x="682" y="212"/>
                  <a:pt x="680" y="215"/>
                </a:cubicBezTo>
                <a:close/>
                <a:moveTo>
                  <a:pt x="664" y="224"/>
                </a:moveTo>
                <a:cubicBezTo>
                  <a:pt x="667" y="224"/>
                  <a:pt x="671" y="220"/>
                  <a:pt x="674" y="216"/>
                </a:cubicBezTo>
                <a:cubicBezTo>
                  <a:pt x="676" y="213"/>
                  <a:pt x="675" y="210"/>
                  <a:pt x="672" y="210"/>
                </a:cubicBezTo>
                <a:cubicBezTo>
                  <a:pt x="669" y="211"/>
                  <a:pt x="665" y="214"/>
                  <a:pt x="663" y="218"/>
                </a:cubicBezTo>
                <a:cubicBezTo>
                  <a:pt x="661" y="222"/>
                  <a:pt x="661" y="225"/>
                  <a:pt x="664" y="224"/>
                </a:cubicBezTo>
                <a:close/>
                <a:moveTo>
                  <a:pt x="2887" y="219"/>
                </a:moveTo>
                <a:cubicBezTo>
                  <a:pt x="2889" y="219"/>
                  <a:pt x="2890" y="217"/>
                  <a:pt x="2887" y="213"/>
                </a:cubicBezTo>
                <a:cubicBezTo>
                  <a:pt x="2884" y="209"/>
                  <a:pt x="2880" y="205"/>
                  <a:pt x="2877" y="205"/>
                </a:cubicBezTo>
                <a:cubicBezTo>
                  <a:pt x="2874" y="204"/>
                  <a:pt x="2874" y="207"/>
                  <a:pt x="2877" y="211"/>
                </a:cubicBezTo>
                <a:cubicBezTo>
                  <a:pt x="2879" y="215"/>
                  <a:pt x="2884" y="218"/>
                  <a:pt x="2887" y="219"/>
                </a:cubicBezTo>
                <a:close/>
                <a:moveTo>
                  <a:pt x="2870" y="216"/>
                </a:moveTo>
                <a:cubicBezTo>
                  <a:pt x="2873" y="217"/>
                  <a:pt x="2873" y="214"/>
                  <a:pt x="2871" y="210"/>
                </a:cubicBezTo>
                <a:cubicBezTo>
                  <a:pt x="2868" y="206"/>
                  <a:pt x="2864" y="203"/>
                  <a:pt x="2861" y="202"/>
                </a:cubicBezTo>
                <a:cubicBezTo>
                  <a:pt x="2858" y="202"/>
                  <a:pt x="2858" y="204"/>
                  <a:pt x="2860" y="208"/>
                </a:cubicBezTo>
                <a:cubicBezTo>
                  <a:pt x="2863" y="212"/>
                  <a:pt x="2867" y="216"/>
                  <a:pt x="2870" y="216"/>
                </a:cubicBezTo>
                <a:close/>
                <a:moveTo>
                  <a:pt x="2854" y="214"/>
                </a:moveTo>
                <a:cubicBezTo>
                  <a:pt x="2857" y="214"/>
                  <a:pt x="2857" y="211"/>
                  <a:pt x="2854" y="207"/>
                </a:cubicBezTo>
                <a:cubicBezTo>
                  <a:pt x="2852" y="203"/>
                  <a:pt x="2848" y="200"/>
                  <a:pt x="2845" y="200"/>
                </a:cubicBezTo>
                <a:cubicBezTo>
                  <a:pt x="2842" y="199"/>
                  <a:pt x="2842" y="202"/>
                  <a:pt x="2844" y="206"/>
                </a:cubicBezTo>
                <a:cubicBezTo>
                  <a:pt x="2847" y="210"/>
                  <a:pt x="2851" y="213"/>
                  <a:pt x="2854" y="214"/>
                </a:cubicBezTo>
                <a:close/>
                <a:moveTo>
                  <a:pt x="2837" y="211"/>
                </a:moveTo>
                <a:cubicBezTo>
                  <a:pt x="2840" y="212"/>
                  <a:pt x="2841" y="209"/>
                  <a:pt x="2838" y="205"/>
                </a:cubicBezTo>
                <a:cubicBezTo>
                  <a:pt x="2836" y="201"/>
                  <a:pt x="2831" y="197"/>
                  <a:pt x="2828" y="197"/>
                </a:cubicBezTo>
                <a:cubicBezTo>
                  <a:pt x="2826" y="197"/>
                  <a:pt x="2825" y="199"/>
                  <a:pt x="2828" y="203"/>
                </a:cubicBezTo>
                <a:cubicBezTo>
                  <a:pt x="2830" y="207"/>
                  <a:pt x="2835" y="211"/>
                  <a:pt x="2837" y="211"/>
                </a:cubicBezTo>
                <a:close/>
                <a:moveTo>
                  <a:pt x="2821" y="209"/>
                </a:moveTo>
                <a:cubicBezTo>
                  <a:pt x="2824" y="209"/>
                  <a:pt x="2824" y="206"/>
                  <a:pt x="2822" y="202"/>
                </a:cubicBezTo>
                <a:cubicBezTo>
                  <a:pt x="2819" y="198"/>
                  <a:pt x="2815" y="195"/>
                  <a:pt x="2812" y="194"/>
                </a:cubicBezTo>
                <a:cubicBezTo>
                  <a:pt x="2809" y="194"/>
                  <a:pt x="2809" y="197"/>
                  <a:pt x="2811" y="201"/>
                </a:cubicBezTo>
                <a:cubicBezTo>
                  <a:pt x="2814" y="205"/>
                  <a:pt x="2818" y="208"/>
                  <a:pt x="2821" y="209"/>
                </a:cubicBezTo>
                <a:close/>
                <a:moveTo>
                  <a:pt x="2805" y="206"/>
                </a:moveTo>
                <a:cubicBezTo>
                  <a:pt x="2807" y="206"/>
                  <a:pt x="2808" y="204"/>
                  <a:pt x="2805" y="200"/>
                </a:cubicBezTo>
                <a:cubicBezTo>
                  <a:pt x="2803" y="196"/>
                  <a:pt x="2798" y="192"/>
                  <a:pt x="2796" y="192"/>
                </a:cubicBezTo>
                <a:cubicBezTo>
                  <a:pt x="2793" y="192"/>
                  <a:pt x="2792" y="194"/>
                  <a:pt x="2795" y="198"/>
                </a:cubicBezTo>
                <a:cubicBezTo>
                  <a:pt x="2797" y="202"/>
                  <a:pt x="2802" y="206"/>
                  <a:pt x="2805" y="206"/>
                </a:cubicBezTo>
                <a:close/>
                <a:moveTo>
                  <a:pt x="2788" y="204"/>
                </a:moveTo>
                <a:cubicBezTo>
                  <a:pt x="2791" y="204"/>
                  <a:pt x="2791" y="201"/>
                  <a:pt x="2789" y="197"/>
                </a:cubicBezTo>
                <a:cubicBezTo>
                  <a:pt x="2786" y="193"/>
                  <a:pt x="2782" y="190"/>
                  <a:pt x="2779" y="190"/>
                </a:cubicBezTo>
                <a:cubicBezTo>
                  <a:pt x="2776" y="189"/>
                  <a:pt x="2776" y="192"/>
                  <a:pt x="2778" y="196"/>
                </a:cubicBezTo>
                <a:cubicBezTo>
                  <a:pt x="2781" y="200"/>
                  <a:pt x="2785" y="203"/>
                  <a:pt x="2788" y="204"/>
                </a:cubicBezTo>
                <a:close/>
                <a:moveTo>
                  <a:pt x="2772" y="201"/>
                </a:moveTo>
                <a:cubicBezTo>
                  <a:pt x="2774" y="202"/>
                  <a:pt x="2775" y="199"/>
                  <a:pt x="2772" y="195"/>
                </a:cubicBezTo>
                <a:cubicBezTo>
                  <a:pt x="2770" y="191"/>
                  <a:pt x="2766" y="188"/>
                  <a:pt x="2763" y="187"/>
                </a:cubicBezTo>
                <a:cubicBezTo>
                  <a:pt x="2760" y="187"/>
                  <a:pt x="2760" y="189"/>
                  <a:pt x="2762" y="193"/>
                </a:cubicBezTo>
                <a:cubicBezTo>
                  <a:pt x="2764" y="197"/>
                  <a:pt x="2769" y="201"/>
                  <a:pt x="2772" y="201"/>
                </a:cubicBezTo>
                <a:close/>
                <a:moveTo>
                  <a:pt x="2755" y="199"/>
                </a:moveTo>
                <a:cubicBezTo>
                  <a:pt x="2758" y="199"/>
                  <a:pt x="2758" y="196"/>
                  <a:pt x="2756" y="192"/>
                </a:cubicBezTo>
                <a:cubicBezTo>
                  <a:pt x="2753" y="189"/>
                  <a:pt x="2749" y="185"/>
                  <a:pt x="2746" y="185"/>
                </a:cubicBezTo>
                <a:cubicBezTo>
                  <a:pt x="2743" y="184"/>
                  <a:pt x="2743" y="187"/>
                  <a:pt x="2745" y="191"/>
                </a:cubicBezTo>
                <a:cubicBezTo>
                  <a:pt x="2748" y="195"/>
                  <a:pt x="2752" y="198"/>
                  <a:pt x="2755" y="199"/>
                </a:cubicBezTo>
                <a:close/>
                <a:moveTo>
                  <a:pt x="2738" y="196"/>
                </a:moveTo>
                <a:cubicBezTo>
                  <a:pt x="2741" y="197"/>
                  <a:pt x="2742" y="194"/>
                  <a:pt x="2739" y="190"/>
                </a:cubicBezTo>
                <a:cubicBezTo>
                  <a:pt x="2737" y="186"/>
                  <a:pt x="2733" y="183"/>
                  <a:pt x="2730" y="182"/>
                </a:cubicBezTo>
                <a:cubicBezTo>
                  <a:pt x="2727" y="182"/>
                  <a:pt x="2727" y="185"/>
                  <a:pt x="2729" y="189"/>
                </a:cubicBezTo>
                <a:cubicBezTo>
                  <a:pt x="2731" y="192"/>
                  <a:pt x="2736" y="196"/>
                  <a:pt x="2738" y="196"/>
                </a:cubicBezTo>
                <a:close/>
                <a:moveTo>
                  <a:pt x="2712" y="186"/>
                </a:moveTo>
                <a:cubicBezTo>
                  <a:pt x="2715" y="190"/>
                  <a:pt x="2719" y="194"/>
                  <a:pt x="2722" y="194"/>
                </a:cubicBezTo>
                <a:cubicBezTo>
                  <a:pt x="2725" y="194"/>
                  <a:pt x="2725" y="192"/>
                  <a:pt x="2723" y="188"/>
                </a:cubicBezTo>
                <a:cubicBezTo>
                  <a:pt x="2720" y="184"/>
                  <a:pt x="2716" y="181"/>
                  <a:pt x="2713" y="180"/>
                </a:cubicBezTo>
                <a:cubicBezTo>
                  <a:pt x="2710" y="180"/>
                  <a:pt x="2710" y="182"/>
                  <a:pt x="2712" y="186"/>
                </a:cubicBezTo>
                <a:close/>
                <a:moveTo>
                  <a:pt x="2697" y="178"/>
                </a:moveTo>
                <a:cubicBezTo>
                  <a:pt x="2694" y="177"/>
                  <a:pt x="2693" y="180"/>
                  <a:pt x="2696" y="184"/>
                </a:cubicBezTo>
                <a:cubicBezTo>
                  <a:pt x="2698" y="188"/>
                  <a:pt x="2702" y="191"/>
                  <a:pt x="2705" y="192"/>
                </a:cubicBezTo>
                <a:cubicBezTo>
                  <a:pt x="2708" y="192"/>
                  <a:pt x="2708" y="189"/>
                  <a:pt x="2706" y="185"/>
                </a:cubicBezTo>
                <a:cubicBezTo>
                  <a:pt x="2704" y="182"/>
                  <a:pt x="2700" y="178"/>
                  <a:pt x="2697" y="178"/>
                </a:cubicBezTo>
                <a:close/>
                <a:moveTo>
                  <a:pt x="2680" y="176"/>
                </a:moveTo>
                <a:cubicBezTo>
                  <a:pt x="2677" y="175"/>
                  <a:pt x="2677" y="178"/>
                  <a:pt x="2679" y="182"/>
                </a:cubicBezTo>
                <a:cubicBezTo>
                  <a:pt x="2681" y="186"/>
                  <a:pt x="2686" y="189"/>
                  <a:pt x="2688" y="189"/>
                </a:cubicBezTo>
                <a:cubicBezTo>
                  <a:pt x="2691" y="190"/>
                  <a:pt x="2692" y="187"/>
                  <a:pt x="2690" y="183"/>
                </a:cubicBezTo>
                <a:cubicBezTo>
                  <a:pt x="2687" y="179"/>
                  <a:pt x="2683" y="176"/>
                  <a:pt x="2680" y="176"/>
                </a:cubicBezTo>
                <a:close/>
                <a:moveTo>
                  <a:pt x="2662" y="180"/>
                </a:moveTo>
                <a:cubicBezTo>
                  <a:pt x="2665" y="183"/>
                  <a:pt x="2669" y="187"/>
                  <a:pt x="2672" y="187"/>
                </a:cubicBezTo>
                <a:cubicBezTo>
                  <a:pt x="2675" y="188"/>
                  <a:pt x="2675" y="185"/>
                  <a:pt x="2673" y="181"/>
                </a:cubicBezTo>
                <a:cubicBezTo>
                  <a:pt x="2671" y="177"/>
                  <a:pt x="2666" y="174"/>
                  <a:pt x="2664" y="173"/>
                </a:cubicBezTo>
                <a:cubicBezTo>
                  <a:pt x="2661" y="173"/>
                  <a:pt x="2660" y="176"/>
                  <a:pt x="2662" y="180"/>
                </a:cubicBezTo>
                <a:close/>
                <a:moveTo>
                  <a:pt x="2646" y="177"/>
                </a:moveTo>
                <a:cubicBezTo>
                  <a:pt x="2648" y="181"/>
                  <a:pt x="2652" y="185"/>
                  <a:pt x="2655" y="185"/>
                </a:cubicBezTo>
                <a:cubicBezTo>
                  <a:pt x="2658" y="185"/>
                  <a:pt x="2658" y="183"/>
                  <a:pt x="2656" y="179"/>
                </a:cubicBezTo>
                <a:cubicBezTo>
                  <a:pt x="2654" y="175"/>
                  <a:pt x="2650" y="172"/>
                  <a:pt x="2647" y="171"/>
                </a:cubicBezTo>
                <a:cubicBezTo>
                  <a:pt x="2644" y="171"/>
                  <a:pt x="2643" y="174"/>
                  <a:pt x="2646" y="177"/>
                </a:cubicBezTo>
                <a:close/>
                <a:moveTo>
                  <a:pt x="2629" y="175"/>
                </a:moveTo>
                <a:cubicBezTo>
                  <a:pt x="2631" y="179"/>
                  <a:pt x="2635" y="182"/>
                  <a:pt x="2638" y="183"/>
                </a:cubicBezTo>
                <a:cubicBezTo>
                  <a:pt x="2641" y="183"/>
                  <a:pt x="2642" y="180"/>
                  <a:pt x="2640" y="177"/>
                </a:cubicBezTo>
                <a:cubicBezTo>
                  <a:pt x="2637" y="173"/>
                  <a:pt x="2633" y="169"/>
                  <a:pt x="2630" y="169"/>
                </a:cubicBezTo>
                <a:cubicBezTo>
                  <a:pt x="2627" y="169"/>
                  <a:pt x="2627" y="172"/>
                  <a:pt x="2629" y="175"/>
                </a:cubicBezTo>
                <a:close/>
                <a:moveTo>
                  <a:pt x="2612" y="173"/>
                </a:moveTo>
                <a:cubicBezTo>
                  <a:pt x="2614" y="177"/>
                  <a:pt x="2619" y="180"/>
                  <a:pt x="2622" y="181"/>
                </a:cubicBezTo>
                <a:cubicBezTo>
                  <a:pt x="2624" y="181"/>
                  <a:pt x="2625" y="178"/>
                  <a:pt x="2623" y="175"/>
                </a:cubicBezTo>
                <a:cubicBezTo>
                  <a:pt x="2621" y="171"/>
                  <a:pt x="2616" y="167"/>
                  <a:pt x="2614" y="167"/>
                </a:cubicBezTo>
                <a:cubicBezTo>
                  <a:pt x="2611" y="167"/>
                  <a:pt x="2610" y="169"/>
                  <a:pt x="2612" y="173"/>
                </a:cubicBezTo>
                <a:close/>
                <a:moveTo>
                  <a:pt x="2596" y="171"/>
                </a:moveTo>
                <a:cubicBezTo>
                  <a:pt x="2598" y="175"/>
                  <a:pt x="2602" y="178"/>
                  <a:pt x="2605" y="179"/>
                </a:cubicBezTo>
                <a:cubicBezTo>
                  <a:pt x="2608" y="179"/>
                  <a:pt x="2608" y="176"/>
                  <a:pt x="2606" y="172"/>
                </a:cubicBezTo>
                <a:cubicBezTo>
                  <a:pt x="2604" y="169"/>
                  <a:pt x="2600" y="165"/>
                  <a:pt x="2597" y="165"/>
                </a:cubicBezTo>
                <a:cubicBezTo>
                  <a:pt x="2594" y="165"/>
                  <a:pt x="2593" y="167"/>
                  <a:pt x="2596" y="171"/>
                </a:cubicBezTo>
                <a:close/>
                <a:moveTo>
                  <a:pt x="2580" y="163"/>
                </a:moveTo>
                <a:cubicBezTo>
                  <a:pt x="2577" y="163"/>
                  <a:pt x="2577" y="165"/>
                  <a:pt x="2579" y="169"/>
                </a:cubicBezTo>
                <a:cubicBezTo>
                  <a:pt x="2581" y="173"/>
                  <a:pt x="2585" y="176"/>
                  <a:pt x="2588" y="177"/>
                </a:cubicBezTo>
                <a:cubicBezTo>
                  <a:pt x="2591" y="177"/>
                  <a:pt x="2591" y="174"/>
                  <a:pt x="2589" y="170"/>
                </a:cubicBezTo>
                <a:cubicBezTo>
                  <a:pt x="2587" y="167"/>
                  <a:pt x="2583" y="163"/>
                  <a:pt x="2580" y="163"/>
                </a:cubicBezTo>
                <a:close/>
                <a:moveTo>
                  <a:pt x="2563" y="161"/>
                </a:moveTo>
                <a:cubicBezTo>
                  <a:pt x="2561" y="161"/>
                  <a:pt x="2560" y="163"/>
                  <a:pt x="2562" y="167"/>
                </a:cubicBezTo>
                <a:cubicBezTo>
                  <a:pt x="2564" y="171"/>
                  <a:pt x="2568" y="174"/>
                  <a:pt x="2571" y="175"/>
                </a:cubicBezTo>
                <a:cubicBezTo>
                  <a:pt x="2574" y="175"/>
                  <a:pt x="2575" y="172"/>
                  <a:pt x="2573" y="168"/>
                </a:cubicBezTo>
                <a:cubicBezTo>
                  <a:pt x="2570" y="165"/>
                  <a:pt x="2566" y="161"/>
                  <a:pt x="2563" y="161"/>
                </a:cubicBezTo>
                <a:close/>
                <a:moveTo>
                  <a:pt x="2547" y="159"/>
                </a:moveTo>
                <a:cubicBezTo>
                  <a:pt x="2544" y="159"/>
                  <a:pt x="2543" y="161"/>
                  <a:pt x="2545" y="165"/>
                </a:cubicBezTo>
                <a:cubicBezTo>
                  <a:pt x="2547" y="169"/>
                  <a:pt x="2551" y="172"/>
                  <a:pt x="2554" y="173"/>
                </a:cubicBezTo>
                <a:cubicBezTo>
                  <a:pt x="2557" y="173"/>
                  <a:pt x="2558" y="170"/>
                  <a:pt x="2556" y="166"/>
                </a:cubicBezTo>
                <a:cubicBezTo>
                  <a:pt x="2554" y="163"/>
                  <a:pt x="2550" y="159"/>
                  <a:pt x="2547" y="159"/>
                </a:cubicBezTo>
                <a:close/>
                <a:moveTo>
                  <a:pt x="2530" y="157"/>
                </a:moveTo>
                <a:cubicBezTo>
                  <a:pt x="2527" y="157"/>
                  <a:pt x="2526" y="160"/>
                  <a:pt x="2528" y="163"/>
                </a:cubicBezTo>
                <a:cubicBezTo>
                  <a:pt x="2530" y="167"/>
                  <a:pt x="2534" y="170"/>
                  <a:pt x="2537" y="171"/>
                </a:cubicBezTo>
                <a:cubicBezTo>
                  <a:pt x="2540" y="171"/>
                  <a:pt x="2541" y="168"/>
                  <a:pt x="2539" y="164"/>
                </a:cubicBezTo>
                <a:cubicBezTo>
                  <a:pt x="2537" y="161"/>
                  <a:pt x="2533" y="157"/>
                  <a:pt x="2530" y="157"/>
                </a:cubicBezTo>
                <a:close/>
                <a:moveTo>
                  <a:pt x="2511" y="161"/>
                </a:moveTo>
                <a:cubicBezTo>
                  <a:pt x="2513" y="165"/>
                  <a:pt x="2517" y="168"/>
                  <a:pt x="2520" y="169"/>
                </a:cubicBezTo>
                <a:cubicBezTo>
                  <a:pt x="2523" y="169"/>
                  <a:pt x="2524" y="166"/>
                  <a:pt x="2522" y="163"/>
                </a:cubicBezTo>
                <a:cubicBezTo>
                  <a:pt x="2520" y="159"/>
                  <a:pt x="2516" y="156"/>
                  <a:pt x="2513" y="155"/>
                </a:cubicBezTo>
                <a:cubicBezTo>
                  <a:pt x="2510" y="155"/>
                  <a:pt x="2509" y="158"/>
                  <a:pt x="2511" y="161"/>
                </a:cubicBezTo>
                <a:close/>
                <a:moveTo>
                  <a:pt x="2496" y="153"/>
                </a:moveTo>
                <a:cubicBezTo>
                  <a:pt x="2493" y="153"/>
                  <a:pt x="2493" y="156"/>
                  <a:pt x="2494" y="160"/>
                </a:cubicBezTo>
                <a:cubicBezTo>
                  <a:pt x="2496" y="163"/>
                  <a:pt x="2500" y="167"/>
                  <a:pt x="2503" y="167"/>
                </a:cubicBezTo>
                <a:cubicBezTo>
                  <a:pt x="2506" y="167"/>
                  <a:pt x="2507" y="164"/>
                  <a:pt x="2505" y="161"/>
                </a:cubicBezTo>
                <a:cubicBezTo>
                  <a:pt x="2503" y="157"/>
                  <a:pt x="2499" y="154"/>
                  <a:pt x="2496" y="153"/>
                </a:cubicBezTo>
                <a:close/>
                <a:moveTo>
                  <a:pt x="2478" y="158"/>
                </a:moveTo>
                <a:cubicBezTo>
                  <a:pt x="2479" y="161"/>
                  <a:pt x="2483" y="165"/>
                  <a:pt x="2486" y="165"/>
                </a:cubicBezTo>
                <a:cubicBezTo>
                  <a:pt x="2489" y="165"/>
                  <a:pt x="2490" y="163"/>
                  <a:pt x="2488" y="159"/>
                </a:cubicBezTo>
                <a:cubicBezTo>
                  <a:pt x="2486" y="155"/>
                  <a:pt x="2482" y="152"/>
                  <a:pt x="2479" y="152"/>
                </a:cubicBezTo>
                <a:cubicBezTo>
                  <a:pt x="2476" y="151"/>
                  <a:pt x="2476" y="154"/>
                  <a:pt x="2478" y="158"/>
                </a:cubicBezTo>
                <a:close/>
                <a:moveTo>
                  <a:pt x="2461" y="156"/>
                </a:moveTo>
                <a:cubicBezTo>
                  <a:pt x="2463" y="160"/>
                  <a:pt x="2466" y="163"/>
                  <a:pt x="2469" y="163"/>
                </a:cubicBezTo>
                <a:cubicBezTo>
                  <a:pt x="2472" y="164"/>
                  <a:pt x="2473" y="161"/>
                  <a:pt x="2471" y="157"/>
                </a:cubicBezTo>
                <a:cubicBezTo>
                  <a:pt x="2469" y="153"/>
                  <a:pt x="2465" y="150"/>
                  <a:pt x="2462" y="150"/>
                </a:cubicBezTo>
                <a:cubicBezTo>
                  <a:pt x="2460" y="150"/>
                  <a:pt x="2459" y="152"/>
                  <a:pt x="2461" y="156"/>
                </a:cubicBezTo>
                <a:close/>
                <a:moveTo>
                  <a:pt x="2444" y="154"/>
                </a:moveTo>
                <a:cubicBezTo>
                  <a:pt x="2446" y="158"/>
                  <a:pt x="2449" y="161"/>
                  <a:pt x="2452" y="162"/>
                </a:cubicBezTo>
                <a:cubicBezTo>
                  <a:pt x="2455" y="162"/>
                  <a:pt x="2456" y="159"/>
                  <a:pt x="2454" y="155"/>
                </a:cubicBezTo>
                <a:cubicBezTo>
                  <a:pt x="2452" y="152"/>
                  <a:pt x="2449" y="148"/>
                  <a:pt x="2446" y="148"/>
                </a:cubicBezTo>
                <a:cubicBezTo>
                  <a:pt x="2443" y="148"/>
                  <a:pt x="2442" y="151"/>
                  <a:pt x="2444" y="154"/>
                </a:cubicBezTo>
                <a:close/>
                <a:moveTo>
                  <a:pt x="2429" y="146"/>
                </a:moveTo>
                <a:cubicBezTo>
                  <a:pt x="2426" y="146"/>
                  <a:pt x="2425" y="149"/>
                  <a:pt x="2427" y="153"/>
                </a:cubicBezTo>
                <a:cubicBezTo>
                  <a:pt x="2429" y="156"/>
                  <a:pt x="2432" y="160"/>
                  <a:pt x="2435" y="160"/>
                </a:cubicBezTo>
                <a:cubicBezTo>
                  <a:pt x="2438" y="160"/>
                  <a:pt x="2439" y="157"/>
                  <a:pt x="2437" y="154"/>
                </a:cubicBezTo>
                <a:cubicBezTo>
                  <a:pt x="2435" y="150"/>
                  <a:pt x="2432" y="147"/>
                  <a:pt x="2429" y="146"/>
                </a:cubicBezTo>
                <a:close/>
                <a:moveTo>
                  <a:pt x="2412" y="145"/>
                </a:moveTo>
                <a:cubicBezTo>
                  <a:pt x="2409" y="145"/>
                  <a:pt x="2408" y="147"/>
                  <a:pt x="2410" y="151"/>
                </a:cubicBezTo>
                <a:cubicBezTo>
                  <a:pt x="2411" y="155"/>
                  <a:pt x="2415" y="158"/>
                  <a:pt x="2418" y="158"/>
                </a:cubicBezTo>
                <a:cubicBezTo>
                  <a:pt x="2421" y="158"/>
                  <a:pt x="2422" y="156"/>
                  <a:pt x="2420" y="152"/>
                </a:cubicBezTo>
                <a:cubicBezTo>
                  <a:pt x="2419" y="148"/>
                  <a:pt x="2415" y="145"/>
                  <a:pt x="2412" y="145"/>
                </a:cubicBezTo>
                <a:close/>
                <a:moveTo>
                  <a:pt x="2395" y="143"/>
                </a:moveTo>
                <a:cubicBezTo>
                  <a:pt x="2392" y="143"/>
                  <a:pt x="2391" y="146"/>
                  <a:pt x="2393" y="149"/>
                </a:cubicBezTo>
                <a:cubicBezTo>
                  <a:pt x="2394" y="153"/>
                  <a:pt x="2398" y="156"/>
                  <a:pt x="2401" y="157"/>
                </a:cubicBezTo>
                <a:cubicBezTo>
                  <a:pt x="2404" y="157"/>
                  <a:pt x="2405" y="154"/>
                  <a:pt x="2403" y="150"/>
                </a:cubicBezTo>
                <a:cubicBezTo>
                  <a:pt x="2402" y="147"/>
                  <a:pt x="2398" y="144"/>
                  <a:pt x="2395" y="143"/>
                </a:cubicBezTo>
                <a:close/>
                <a:moveTo>
                  <a:pt x="2378" y="142"/>
                </a:moveTo>
                <a:cubicBezTo>
                  <a:pt x="2375" y="141"/>
                  <a:pt x="2374" y="144"/>
                  <a:pt x="2376" y="148"/>
                </a:cubicBezTo>
                <a:cubicBezTo>
                  <a:pt x="2377" y="151"/>
                  <a:pt x="2381" y="155"/>
                  <a:pt x="2384" y="155"/>
                </a:cubicBezTo>
                <a:cubicBezTo>
                  <a:pt x="2387" y="155"/>
                  <a:pt x="2388" y="152"/>
                  <a:pt x="2386" y="149"/>
                </a:cubicBezTo>
                <a:cubicBezTo>
                  <a:pt x="2385" y="145"/>
                  <a:pt x="2381" y="142"/>
                  <a:pt x="2378" y="142"/>
                </a:cubicBezTo>
                <a:close/>
                <a:moveTo>
                  <a:pt x="2359" y="146"/>
                </a:moveTo>
                <a:cubicBezTo>
                  <a:pt x="2360" y="150"/>
                  <a:pt x="2364" y="153"/>
                  <a:pt x="2367" y="153"/>
                </a:cubicBezTo>
                <a:cubicBezTo>
                  <a:pt x="2370" y="154"/>
                  <a:pt x="2371" y="151"/>
                  <a:pt x="2369" y="147"/>
                </a:cubicBezTo>
                <a:cubicBezTo>
                  <a:pt x="2368" y="144"/>
                  <a:pt x="2364" y="140"/>
                  <a:pt x="2361" y="140"/>
                </a:cubicBezTo>
                <a:cubicBezTo>
                  <a:pt x="2358" y="140"/>
                  <a:pt x="2357" y="143"/>
                  <a:pt x="2359" y="146"/>
                </a:cubicBezTo>
                <a:close/>
                <a:moveTo>
                  <a:pt x="2341" y="145"/>
                </a:moveTo>
                <a:cubicBezTo>
                  <a:pt x="2343" y="148"/>
                  <a:pt x="2347" y="152"/>
                  <a:pt x="2350" y="152"/>
                </a:cubicBezTo>
                <a:cubicBezTo>
                  <a:pt x="2353" y="152"/>
                  <a:pt x="2354" y="149"/>
                  <a:pt x="2352" y="146"/>
                </a:cubicBezTo>
                <a:cubicBezTo>
                  <a:pt x="2351" y="142"/>
                  <a:pt x="2347" y="139"/>
                  <a:pt x="2344" y="139"/>
                </a:cubicBezTo>
                <a:cubicBezTo>
                  <a:pt x="2341" y="138"/>
                  <a:pt x="2340" y="141"/>
                  <a:pt x="2341" y="145"/>
                </a:cubicBezTo>
                <a:close/>
                <a:moveTo>
                  <a:pt x="2324" y="143"/>
                </a:moveTo>
                <a:cubicBezTo>
                  <a:pt x="2326" y="147"/>
                  <a:pt x="2330" y="150"/>
                  <a:pt x="2333" y="150"/>
                </a:cubicBezTo>
                <a:cubicBezTo>
                  <a:pt x="2336" y="151"/>
                  <a:pt x="2337" y="148"/>
                  <a:pt x="2335" y="144"/>
                </a:cubicBezTo>
                <a:cubicBezTo>
                  <a:pt x="2333" y="141"/>
                  <a:pt x="2330" y="137"/>
                  <a:pt x="2327" y="137"/>
                </a:cubicBezTo>
                <a:cubicBezTo>
                  <a:pt x="2324" y="137"/>
                  <a:pt x="2323" y="140"/>
                  <a:pt x="2324" y="143"/>
                </a:cubicBezTo>
                <a:close/>
                <a:moveTo>
                  <a:pt x="2310" y="136"/>
                </a:moveTo>
                <a:cubicBezTo>
                  <a:pt x="2307" y="136"/>
                  <a:pt x="2306" y="138"/>
                  <a:pt x="2307" y="142"/>
                </a:cubicBezTo>
                <a:cubicBezTo>
                  <a:pt x="2309" y="146"/>
                  <a:pt x="2313" y="149"/>
                  <a:pt x="2315" y="149"/>
                </a:cubicBezTo>
                <a:cubicBezTo>
                  <a:pt x="2318" y="149"/>
                  <a:pt x="2320" y="146"/>
                  <a:pt x="2318" y="143"/>
                </a:cubicBezTo>
                <a:cubicBezTo>
                  <a:pt x="2316" y="139"/>
                  <a:pt x="2313" y="136"/>
                  <a:pt x="2310" y="136"/>
                </a:cubicBezTo>
                <a:close/>
                <a:moveTo>
                  <a:pt x="2293" y="134"/>
                </a:moveTo>
                <a:cubicBezTo>
                  <a:pt x="2290" y="134"/>
                  <a:pt x="2289" y="137"/>
                  <a:pt x="2290" y="141"/>
                </a:cubicBezTo>
                <a:cubicBezTo>
                  <a:pt x="2292" y="144"/>
                  <a:pt x="2295" y="147"/>
                  <a:pt x="2298" y="148"/>
                </a:cubicBezTo>
                <a:cubicBezTo>
                  <a:pt x="2301" y="148"/>
                  <a:pt x="2302" y="145"/>
                  <a:pt x="2301" y="141"/>
                </a:cubicBezTo>
                <a:cubicBezTo>
                  <a:pt x="2299" y="138"/>
                  <a:pt x="2296" y="135"/>
                  <a:pt x="2293" y="134"/>
                </a:cubicBezTo>
                <a:close/>
                <a:moveTo>
                  <a:pt x="2276" y="133"/>
                </a:moveTo>
                <a:cubicBezTo>
                  <a:pt x="2273" y="133"/>
                  <a:pt x="2271" y="136"/>
                  <a:pt x="2273" y="139"/>
                </a:cubicBezTo>
                <a:cubicBezTo>
                  <a:pt x="2274" y="143"/>
                  <a:pt x="2278" y="146"/>
                  <a:pt x="2281" y="146"/>
                </a:cubicBezTo>
                <a:cubicBezTo>
                  <a:pt x="2284" y="146"/>
                  <a:pt x="2285" y="144"/>
                  <a:pt x="2284" y="140"/>
                </a:cubicBezTo>
                <a:cubicBezTo>
                  <a:pt x="2282" y="136"/>
                  <a:pt x="2279" y="133"/>
                  <a:pt x="2276" y="133"/>
                </a:cubicBezTo>
                <a:close/>
                <a:moveTo>
                  <a:pt x="2258" y="132"/>
                </a:moveTo>
                <a:cubicBezTo>
                  <a:pt x="2256" y="132"/>
                  <a:pt x="2254" y="134"/>
                  <a:pt x="2256" y="138"/>
                </a:cubicBezTo>
                <a:cubicBezTo>
                  <a:pt x="2257" y="142"/>
                  <a:pt x="2261" y="145"/>
                  <a:pt x="2264" y="145"/>
                </a:cubicBezTo>
                <a:cubicBezTo>
                  <a:pt x="2267" y="145"/>
                  <a:pt x="2268" y="142"/>
                  <a:pt x="2267" y="139"/>
                </a:cubicBezTo>
                <a:cubicBezTo>
                  <a:pt x="2265" y="135"/>
                  <a:pt x="2261" y="132"/>
                  <a:pt x="2258" y="132"/>
                </a:cubicBezTo>
                <a:close/>
                <a:moveTo>
                  <a:pt x="2239" y="137"/>
                </a:moveTo>
                <a:cubicBezTo>
                  <a:pt x="2240" y="140"/>
                  <a:pt x="2244" y="143"/>
                  <a:pt x="2247" y="144"/>
                </a:cubicBezTo>
                <a:cubicBezTo>
                  <a:pt x="2250" y="144"/>
                  <a:pt x="2251" y="141"/>
                  <a:pt x="2249" y="137"/>
                </a:cubicBezTo>
                <a:cubicBezTo>
                  <a:pt x="2248" y="134"/>
                  <a:pt x="2244" y="131"/>
                  <a:pt x="2241" y="131"/>
                </a:cubicBezTo>
                <a:cubicBezTo>
                  <a:pt x="2238" y="130"/>
                  <a:pt x="2237" y="133"/>
                  <a:pt x="2239" y="137"/>
                </a:cubicBezTo>
                <a:close/>
                <a:moveTo>
                  <a:pt x="2224" y="129"/>
                </a:moveTo>
                <a:cubicBezTo>
                  <a:pt x="2221" y="129"/>
                  <a:pt x="2220" y="132"/>
                  <a:pt x="2221" y="135"/>
                </a:cubicBezTo>
                <a:cubicBezTo>
                  <a:pt x="2223" y="139"/>
                  <a:pt x="2226" y="142"/>
                  <a:pt x="2229" y="142"/>
                </a:cubicBezTo>
                <a:cubicBezTo>
                  <a:pt x="2232" y="143"/>
                  <a:pt x="2234" y="140"/>
                  <a:pt x="2232" y="136"/>
                </a:cubicBezTo>
                <a:cubicBezTo>
                  <a:pt x="2231" y="133"/>
                  <a:pt x="2227" y="130"/>
                  <a:pt x="2224" y="129"/>
                </a:cubicBezTo>
                <a:close/>
                <a:moveTo>
                  <a:pt x="2207" y="128"/>
                </a:moveTo>
                <a:cubicBezTo>
                  <a:pt x="2204" y="128"/>
                  <a:pt x="2203" y="131"/>
                  <a:pt x="2204" y="134"/>
                </a:cubicBezTo>
                <a:cubicBezTo>
                  <a:pt x="2205" y="138"/>
                  <a:pt x="2209" y="141"/>
                  <a:pt x="2212" y="141"/>
                </a:cubicBezTo>
                <a:cubicBezTo>
                  <a:pt x="2215" y="141"/>
                  <a:pt x="2216" y="139"/>
                  <a:pt x="2215" y="135"/>
                </a:cubicBezTo>
                <a:cubicBezTo>
                  <a:pt x="2214" y="131"/>
                  <a:pt x="2210" y="128"/>
                  <a:pt x="2207" y="128"/>
                </a:cubicBezTo>
                <a:close/>
                <a:moveTo>
                  <a:pt x="2190" y="127"/>
                </a:moveTo>
                <a:cubicBezTo>
                  <a:pt x="2187" y="127"/>
                  <a:pt x="2186" y="130"/>
                  <a:pt x="2187" y="133"/>
                </a:cubicBezTo>
                <a:cubicBezTo>
                  <a:pt x="2188" y="137"/>
                  <a:pt x="2192" y="140"/>
                  <a:pt x="2195" y="140"/>
                </a:cubicBezTo>
                <a:cubicBezTo>
                  <a:pt x="2198" y="140"/>
                  <a:pt x="2199" y="137"/>
                  <a:pt x="2198" y="134"/>
                </a:cubicBezTo>
                <a:cubicBezTo>
                  <a:pt x="2196" y="130"/>
                  <a:pt x="2193" y="127"/>
                  <a:pt x="2190" y="127"/>
                </a:cubicBezTo>
                <a:close/>
                <a:moveTo>
                  <a:pt x="2173" y="126"/>
                </a:moveTo>
                <a:cubicBezTo>
                  <a:pt x="2170" y="126"/>
                  <a:pt x="2168" y="129"/>
                  <a:pt x="2170" y="132"/>
                </a:cubicBezTo>
                <a:cubicBezTo>
                  <a:pt x="2171" y="136"/>
                  <a:pt x="2174" y="139"/>
                  <a:pt x="2177" y="139"/>
                </a:cubicBezTo>
                <a:cubicBezTo>
                  <a:pt x="2180" y="139"/>
                  <a:pt x="2182" y="136"/>
                  <a:pt x="2180" y="133"/>
                </a:cubicBezTo>
                <a:cubicBezTo>
                  <a:pt x="2179" y="129"/>
                  <a:pt x="2176" y="126"/>
                  <a:pt x="2173" y="126"/>
                </a:cubicBezTo>
                <a:close/>
                <a:moveTo>
                  <a:pt x="2156" y="125"/>
                </a:moveTo>
                <a:cubicBezTo>
                  <a:pt x="2153" y="125"/>
                  <a:pt x="2151" y="127"/>
                  <a:pt x="2152" y="131"/>
                </a:cubicBezTo>
                <a:cubicBezTo>
                  <a:pt x="2154" y="135"/>
                  <a:pt x="2157" y="138"/>
                  <a:pt x="2160" y="138"/>
                </a:cubicBezTo>
                <a:cubicBezTo>
                  <a:pt x="2163" y="138"/>
                  <a:pt x="2164" y="135"/>
                  <a:pt x="2163" y="132"/>
                </a:cubicBezTo>
                <a:cubicBezTo>
                  <a:pt x="2162" y="128"/>
                  <a:pt x="2159" y="125"/>
                  <a:pt x="2156" y="125"/>
                </a:cubicBezTo>
                <a:close/>
                <a:moveTo>
                  <a:pt x="2138" y="124"/>
                </a:moveTo>
                <a:cubicBezTo>
                  <a:pt x="2135" y="124"/>
                  <a:pt x="2134" y="126"/>
                  <a:pt x="2135" y="130"/>
                </a:cubicBezTo>
                <a:cubicBezTo>
                  <a:pt x="2136" y="134"/>
                  <a:pt x="2140" y="137"/>
                  <a:pt x="2143" y="137"/>
                </a:cubicBezTo>
                <a:cubicBezTo>
                  <a:pt x="2146" y="137"/>
                  <a:pt x="2147" y="134"/>
                  <a:pt x="2146" y="131"/>
                </a:cubicBezTo>
                <a:cubicBezTo>
                  <a:pt x="2145" y="127"/>
                  <a:pt x="2141" y="124"/>
                  <a:pt x="2138" y="124"/>
                </a:cubicBezTo>
                <a:close/>
                <a:moveTo>
                  <a:pt x="2121" y="123"/>
                </a:moveTo>
                <a:cubicBezTo>
                  <a:pt x="2118" y="123"/>
                  <a:pt x="2117" y="126"/>
                  <a:pt x="2118" y="129"/>
                </a:cubicBezTo>
                <a:cubicBezTo>
                  <a:pt x="2119" y="133"/>
                  <a:pt x="2122" y="136"/>
                  <a:pt x="2125" y="136"/>
                </a:cubicBezTo>
                <a:cubicBezTo>
                  <a:pt x="2128" y="136"/>
                  <a:pt x="2130" y="133"/>
                  <a:pt x="2129" y="130"/>
                </a:cubicBezTo>
                <a:cubicBezTo>
                  <a:pt x="2128" y="126"/>
                  <a:pt x="2124" y="123"/>
                  <a:pt x="2121" y="123"/>
                </a:cubicBezTo>
                <a:close/>
                <a:moveTo>
                  <a:pt x="2100" y="128"/>
                </a:moveTo>
                <a:cubicBezTo>
                  <a:pt x="2102" y="132"/>
                  <a:pt x="2105" y="135"/>
                  <a:pt x="2108" y="135"/>
                </a:cubicBezTo>
                <a:cubicBezTo>
                  <a:pt x="2111" y="135"/>
                  <a:pt x="2112" y="132"/>
                  <a:pt x="2111" y="129"/>
                </a:cubicBezTo>
                <a:cubicBezTo>
                  <a:pt x="2110" y="125"/>
                  <a:pt x="2107" y="122"/>
                  <a:pt x="2104" y="122"/>
                </a:cubicBezTo>
                <a:cubicBezTo>
                  <a:pt x="2101" y="122"/>
                  <a:pt x="2099" y="125"/>
                  <a:pt x="2100" y="128"/>
                </a:cubicBezTo>
                <a:close/>
                <a:moveTo>
                  <a:pt x="2083" y="127"/>
                </a:moveTo>
                <a:cubicBezTo>
                  <a:pt x="2084" y="131"/>
                  <a:pt x="2087" y="134"/>
                  <a:pt x="2091" y="134"/>
                </a:cubicBezTo>
                <a:cubicBezTo>
                  <a:pt x="2094" y="134"/>
                  <a:pt x="2095" y="131"/>
                  <a:pt x="2094" y="128"/>
                </a:cubicBezTo>
                <a:cubicBezTo>
                  <a:pt x="2093" y="124"/>
                  <a:pt x="2090" y="121"/>
                  <a:pt x="2087" y="121"/>
                </a:cubicBezTo>
                <a:cubicBezTo>
                  <a:pt x="2084" y="121"/>
                  <a:pt x="2082" y="124"/>
                  <a:pt x="2083" y="127"/>
                </a:cubicBezTo>
                <a:close/>
                <a:moveTo>
                  <a:pt x="2069" y="120"/>
                </a:moveTo>
                <a:cubicBezTo>
                  <a:pt x="2066" y="120"/>
                  <a:pt x="2065" y="123"/>
                  <a:pt x="2066" y="126"/>
                </a:cubicBezTo>
                <a:cubicBezTo>
                  <a:pt x="2067" y="130"/>
                  <a:pt x="2070" y="133"/>
                  <a:pt x="2073" y="133"/>
                </a:cubicBezTo>
                <a:cubicBezTo>
                  <a:pt x="2076" y="133"/>
                  <a:pt x="2078" y="131"/>
                  <a:pt x="2077" y="127"/>
                </a:cubicBezTo>
                <a:cubicBezTo>
                  <a:pt x="2076" y="123"/>
                  <a:pt x="2072" y="120"/>
                  <a:pt x="2069" y="120"/>
                </a:cubicBezTo>
                <a:close/>
                <a:moveTo>
                  <a:pt x="2052" y="119"/>
                </a:moveTo>
                <a:cubicBezTo>
                  <a:pt x="2049" y="119"/>
                  <a:pt x="2047" y="122"/>
                  <a:pt x="2048" y="126"/>
                </a:cubicBezTo>
                <a:cubicBezTo>
                  <a:pt x="2049" y="129"/>
                  <a:pt x="2053" y="132"/>
                  <a:pt x="2056" y="132"/>
                </a:cubicBezTo>
                <a:cubicBezTo>
                  <a:pt x="2059" y="132"/>
                  <a:pt x="2060" y="130"/>
                  <a:pt x="2059" y="126"/>
                </a:cubicBezTo>
                <a:cubicBezTo>
                  <a:pt x="2058" y="123"/>
                  <a:pt x="2055" y="120"/>
                  <a:pt x="2052" y="119"/>
                </a:cubicBezTo>
                <a:close/>
                <a:moveTo>
                  <a:pt x="2031" y="125"/>
                </a:moveTo>
                <a:cubicBezTo>
                  <a:pt x="2032" y="128"/>
                  <a:pt x="2035" y="131"/>
                  <a:pt x="2038" y="132"/>
                </a:cubicBezTo>
                <a:cubicBezTo>
                  <a:pt x="2041" y="132"/>
                  <a:pt x="2043" y="129"/>
                  <a:pt x="2042" y="125"/>
                </a:cubicBezTo>
                <a:cubicBezTo>
                  <a:pt x="2041" y="122"/>
                  <a:pt x="2038" y="119"/>
                  <a:pt x="2035" y="119"/>
                </a:cubicBezTo>
                <a:cubicBezTo>
                  <a:pt x="2032" y="119"/>
                  <a:pt x="2030" y="121"/>
                  <a:pt x="2031" y="125"/>
                </a:cubicBezTo>
                <a:close/>
                <a:moveTo>
                  <a:pt x="2018" y="118"/>
                </a:moveTo>
                <a:cubicBezTo>
                  <a:pt x="2015" y="118"/>
                  <a:pt x="2013" y="121"/>
                  <a:pt x="2014" y="124"/>
                </a:cubicBezTo>
                <a:cubicBezTo>
                  <a:pt x="2015" y="128"/>
                  <a:pt x="2018" y="131"/>
                  <a:pt x="2021" y="131"/>
                </a:cubicBezTo>
                <a:cubicBezTo>
                  <a:pt x="2024" y="131"/>
                  <a:pt x="2026" y="128"/>
                  <a:pt x="2025" y="125"/>
                </a:cubicBezTo>
                <a:cubicBezTo>
                  <a:pt x="2024" y="121"/>
                  <a:pt x="2021" y="118"/>
                  <a:pt x="2018" y="118"/>
                </a:cubicBezTo>
                <a:close/>
                <a:moveTo>
                  <a:pt x="2000" y="117"/>
                </a:moveTo>
                <a:cubicBezTo>
                  <a:pt x="1997" y="117"/>
                  <a:pt x="1995" y="120"/>
                  <a:pt x="1996" y="124"/>
                </a:cubicBezTo>
                <a:cubicBezTo>
                  <a:pt x="1997" y="127"/>
                  <a:pt x="2000" y="130"/>
                  <a:pt x="2003" y="130"/>
                </a:cubicBezTo>
                <a:cubicBezTo>
                  <a:pt x="2006" y="130"/>
                  <a:pt x="2008" y="127"/>
                  <a:pt x="2007" y="124"/>
                </a:cubicBezTo>
                <a:cubicBezTo>
                  <a:pt x="2006" y="120"/>
                  <a:pt x="2003" y="117"/>
                  <a:pt x="2000" y="117"/>
                </a:cubicBezTo>
                <a:close/>
                <a:moveTo>
                  <a:pt x="1983" y="117"/>
                </a:moveTo>
                <a:cubicBezTo>
                  <a:pt x="1980" y="117"/>
                  <a:pt x="1978" y="119"/>
                  <a:pt x="1979" y="123"/>
                </a:cubicBezTo>
                <a:cubicBezTo>
                  <a:pt x="1980" y="126"/>
                  <a:pt x="1983" y="129"/>
                  <a:pt x="1986" y="130"/>
                </a:cubicBezTo>
                <a:cubicBezTo>
                  <a:pt x="1989" y="130"/>
                  <a:pt x="1991" y="127"/>
                  <a:pt x="1990" y="123"/>
                </a:cubicBezTo>
                <a:cubicBezTo>
                  <a:pt x="1989" y="120"/>
                  <a:pt x="1986" y="117"/>
                  <a:pt x="1983" y="117"/>
                </a:cubicBezTo>
                <a:close/>
                <a:moveTo>
                  <a:pt x="1966" y="116"/>
                </a:moveTo>
                <a:cubicBezTo>
                  <a:pt x="1963" y="116"/>
                  <a:pt x="1961" y="119"/>
                  <a:pt x="1962" y="122"/>
                </a:cubicBezTo>
                <a:cubicBezTo>
                  <a:pt x="1962" y="126"/>
                  <a:pt x="1965" y="129"/>
                  <a:pt x="1968" y="129"/>
                </a:cubicBezTo>
                <a:cubicBezTo>
                  <a:pt x="1971" y="129"/>
                  <a:pt x="1973" y="126"/>
                  <a:pt x="1972" y="123"/>
                </a:cubicBezTo>
                <a:cubicBezTo>
                  <a:pt x="1972" y="119"/>
                  <a:pt x="1969" y="116"/>
                  <a:pt x="1966" y="116"/>
                </a:cubicBezTo>
                <a:close/>
                <a:moveTo>
                  <a:pt x="1951" y="128"/>
                </a:moveTo>
                <a:cubicBezTo>
                  <a:pt x="1954" y="128"/>
                  <a:pt x="1956" y="126"/>
                  <a:pt x="1955" y="122"/>
                </a:cubicBezTo>
                <a:cubicBezTo>
                  <a:pt x="1954" y="119"/>
                  <a:pt x="1951" y="116"/>
                  <a:pt x="1948" y="116"/>
                </a:cubicBezTo>
                <a:cubicBezTo>
                  <a:pt x="1945" y="115"/>
                  <a:pt x="1943" y="118"/>
                  <a:pt x="1944" y="122"/>
                </a:cubicBezTo>
                <a:cubicBezTo>
                  <a:pt x="1945" y="125"/>
                  <a:pt x="1948" y="128"/>
                  <a:pt x="1951" y="128"/>
                </a:cubicBezTo>
                <a:close/>
                <a:moveTo>
                  <a:pt x="1927" y="121"/>
                </a:moveTo>
                <a:cubicBezTo>
                  <a:pt x="1927" y="125"/>
                  <a:pt x="1930" y="128"/>
                  <a:pt x="1933" y="128"/>
                </a:cubicBezTo>
                <a:cubicBezTo>
                  <a:pt x="1936" y="128"/>
                  <a:pt x="1938" y="125"/>
                  <a:pt x="1938" y="122"/>
                </a:cubicBezTo>
                <a:cubicBezTo>
                  <a:pt x="1937" y="118"/>
                  <a:pt x="1934" y="115"/>
                  <a:pt x="1931" y="115"/>
                </a:cubicBezTo>
                <a:cubicBezTo>
                  <a:pt x="1928" y="115"/>
                  <a:pt x="1926" y="118"/>
                  <a:pt x="1927" y="121"/>
                </a:cubicBezTo>
                <a:close/>
                <a:moveTo>
                  <a:pt x="1909" y="121"/>
                </a:moveTo>
                <a:cubicBezTo>
                  <a:pt x="1910" y="124"/>
                  <a:pt x="1913" y="127"/>
                  <a:pt x="1916" y="127"/>
                </a:cubicBezTo>
                <a:cubicBezTo>
                  <a:pt x="1919" y="127"/>
                  <a:pt x="1921" y="125"/>
                  <a:pt x="1920" y="121"/>
                </a:cubicBezTo>
                <a:cubicBezTo>
                  <a:pt x="1920" y="118"/>
                  <a:pt x="1917" y="115"/>
                  <a:pt x="1914" y="115"/>
                </a:cubicBezTo>
                <a:cubicBezTo>
                  <a:pt x="1911" y="114"/>
                  <a:pt x="1909" y="117"/>
                  <a:pt x="1909" y="121"/>
                </a:cubicBezTo>
                <a:close/>
                <a:moveTo>
                  <a:pt x="1857" y="120"/>
                </a:moveTo>
                <a:cubicBezTo>
                  <a:pt x="1857" y="123"/>
                  <a:pt x="1860" y="126"/>
                  <a:pt x="1863" y="126"/>
                </a:cubicBezTo>
                <a:cubicBezTo>
                  <a:pt x="1866" y="126"/>
                  <a:pt x="1868" y="123"/>
                  <a:pt x="1868" y="120"/>
                </a:cubicBezTo>
                <a:cubicBezTo>
                  <a:pt x="1867" y="116"/>
                  <a:pt x="1864" y="113"/>
                  <a:pt x="1861" y="113"/>
                </a:cubicBezTo>
                <a:cubicBezTo>
                  <a:pt x="1858" y="113"/>
                  <a:pt x="1856" y="116"/>
                  <a:pt x="1857" y="120"/>
                </a:cubicBezTo>
                <a:close/>
                <a:moveTo>
                  <a:pt x="1850" y="120"/>
                </a:moveTo>
                <a:cubicBezTo>
                  <a:pt x="1850" y="116"/>
                  <a:pt x="1847" y="113"/>
                  <a:pt x="1844" y="113"/>
                </a:cubicBezTo>
                <a:cubicBezTo>
                  <a:pt x="1841" y="113"/>
                  <a:pt x="1839" y="116"/>
                  <a:pt x="1839" y="119"/>
                </a:cubicBezTo>
                <a:cubicBezTo>
                  <a:pt x="1840" y="123"/>
                  <a:pt x="1843" y="126"/>
                  <a:pt x="1846" y="126"/>
                </a:cubicBezTo>
                <a:cubicBezTo>
                  <a:pt x="1849" y="126"/>
                  <a:pt x="1851" y="123"/>
                  <a:pt x="1850" y="120"/>
                </a:cubicBezTo>
                <a:close/>
                <a:moveTo>
                  <a:pt x="1822" y="119"/>
                </a:moveTo>
                <a:cubicBezTo>
                  <a:pt x="1822" y="123"/>
                  <a:pt x="1825" y="126"/>
                  <a:pt x="1828" y="126"/>
                </a:cubicBezTo>
                <a:cubicBezTo>
                  <a:pt x="1831" y="126"/>
                  <a:pt x="1833" y="123"/>
                  <a:pt x="1833" y="119"/>
                </a:cubicBezTo>
                <a:cubicBezTo>
                  <a:pt x="1832" y="116"/>
                  <a:pt x="1830" y="113"/>
                  <a:pt x="1827" y="113"/>
                </a:cubicBezTo>
                <a:cubicBezTo>
                  <a:pt x="1824" y="113"/>
                  <a:pt x="1822" y="116"/>
                  <a:pt x="1822" y="119"/>
                </a:cubicBezTo>
                <a:close/>
                <a:moveTo>
                  <a:pt x="1809" y="113"/>
                </a:moveTo>
                <a:cubicBezTo>
                  <a:pt x="1806" y="113"/>
                  <a:pt x="1804" y="115"/>
                  <a:pt x="1804" y="119"/>
                </a:cubicBezTo>
                <a:cubicBezTo>
                  <a:pt x="1805" y="122"/>
                  <a:pt x="1808" y="125"/>
                  <a:pt x="1811" y="125"/>
                </a:cubicBezTo>
                <a:cubicBezTo>
                  <a:pt x="1814" y="125"/>
                  <a:pt x="1816" y="123"/>
                  <a:pt x="1815" y="119"/>
                </a:cubicBezTo>
                <a:cubicBezTo>
                  <a:pt x="1815" y="116"/>
                  <a:pt x="1812" y="113"/>
                  <a:pt x="1809" y="113"/>
                </a:cubicBezTo>
                <a:close/>
                <a:moveTo>
                  <a:pt x="1792" y="112"/>
                </a:moveTo>
                <a:cubicBezTo>
                  <a:pt x="1789" y="112"/>
                  <a:pt x="1787" y="115"/>
                  <a:pt x="1787" y="119"/>
                </a:cubicBezTo>
                <a:cubicBezTo>
                  <a:pt x="1787" y="122"/>
                  <a:pt x="1790" y="125"/>
                  <a:pt x="1793" y="125"/>
                </a:cubicBezTo>
                <a:cubicBezTo>
                  <a:pt x="1796" y="125"/>
                  <a:pt x="1798" y="122"/>
                  <a:pt x="1798" y="119"/>
                </a:cubicBezTo>
                <a:cubicBezTo>
                  <a:pt x="1798" y="115"/>
                  <a:pt x="1795" y="112"/>
                  <a:pt x="1792" y="112"/>
                </a:cubicBezTo>
                <a:close/>
                <a:moveTo>
                  <a:pt x="1774" y="112"/>
                </a:moveTo>
                <a:cubicBezTo>
                  <a:pt x="1771" y="112"/>
                  <a:pt x="1769" y="115"/>
                  <a:pt x="1769" y="119"/>
                </a:cubicBezTo>
                <a:cubicBezTo>
                  <a:pt x="1770" y="122"/>
                  <a:pt x="1772" y="125"/>
                  <a:pt x="1775" y="125"/>
                </a:cubicBezTo>
                <a:cubicBezTo>
                  <a:pt x="1778" y="125"/>
                  <a:pt x="1781" y="122"/>
                  <a:pt x="1780" y="119"/>
                </a:cubicBezTo>
                <a:cubicBezTo>
                  <a:pt x="1780" y="115"/>
                  <a:pt x="1777" y="112"/>
                  <a:pt x="1774" y="112"/>
                </a:cubicBezTo>
                <a:close/>
                <a:moveTo>
                  <a:pt x="1757" y="112"/>
                </a:moveTo>
                <a:cubicBezTo>
                  <a:pt x="1754" y="112"/>
                  <a:pt x="1752" y="115"/>
                  <a:pt x="1752" y="119"/>
                </a:cubicBezTo>
                <a:cubicBezTo>
                  <a:pt x="1752" y="122"/>
                  <a:pt x="1755" y="125"/>
                  <a:pt x="1758" y="125"/>
                </a:cubicBezTo>
                <a:cubicBezTo>
                  <a:pt x="1761" y="125"/>
                  <a:pt x="1763" y="122"/>
                  <a:pt x="1763" y="119"/>
                </a:cubicBezTo>
                <a:cubicBezTo>
                  <a:pt x="1763" y="115"/>
                  <a:pt x="1760" y="112"/>
                  <a:pt x="1757" y="112"/>
                </a:cubicBezTo>
                <a:close/>
                <a:moveTo>
                  <a:pt x="1734" y="119"/>
                </a:moveTo>
                <a:cubicBezTo>
                  <a:pt x="1735" y="122"/>
                  <a:pt x="1737" y="125"/>
                  <a:pt x="1740" y="125"/>
                </a:cubicBezTo>
                <a:cubicBezTo>
                  <a:pt x="1743" y="125"/>
                  <a:pt x="1746" y="122"/>
                  <a:pt x="1745" y="119"/>
                </a:cubicBezTo>
                <a:cubicBezTo>
                  <a:pt x="1745" y="115"/>
                  <a:pt x="1743" y="112"/>
                  <a:pt x="1740" y="112"/>
                </a:cubicBezTo>
                <a:cubicBezTo>
                  <a:pt x="1737" y="112"/>
                  <a:pt x="1734" y="115"/>
                  <a:pt x="1734" y="119"/>
                </a:cubicBezTo>
                <a:close/>
                <a:moveTo>
                  <a:pt x="1717" y="119"/>
                </a:moveTo>
                <a:cubicBezTo>
                  <a:pt x="1717" y="122"/>
                  <a:pt x="1720" y="125"/>
                  <a:pt x="1723" y="125"/>
                </a:cubicBezTo>
                <a:cubicBezTo>
                  <a:pt x="1726" y="125"/>
                  <a:pt x="1728" y="122"/>
                  <a:pt x="1728" y="119"/>
                </a:cubicBezTo>
                <a:cubicBezTo>
                  <a:pt x="1728" y="115"/>
                  <a:pt x="1725" y="112"/>
                  <a:pt x="1722" y="112"/>
                </a:cubicBezTo>
                <a:cubicBezTo>
                  <a:pt x="1719" y="112"/>
                  <a:pt x="1717" y="115"/>
                  <a:pt x="1717" y="119"/>
                </a:cubicBezTo>
                <a:close/>
                <a:moveTo>
                  <a:pt x="1373" y="121"/>
                </a:moveTo>
                <a:cubicBezTo>
                  <a:pt x="1370" y="121"/>
                  <a:pt x="1367" y="124"/>
                  <a:pt x="1367" y="128"/>
                </a:cubicBezTo>
                <a:cubicBezTo>
                  <a:pt x="1366" y="131"/>
                  <a:pt x="1368" y="134"/>
                  <a:pt x="1371" y="134"/>
                </a:cubicBezTo>
                <a:cubicBezTo>
                  <a:pt x="1374" y="134"/>
                  <a:pt x="1377" y="131"/>
                  <a:pt x="1378" y="127"/>
                </a:cubicBezTo>
                <a:cubicBezTo>
                  <a:pt x="1378" y="124"/>
                  <a:pt x="1376" y="121"/>
                  <a:pt x="1373" y="121"/>
                </a:cubicBezTo>
                <a:close/>
                <a:moveTo>
                  <a:pt x="1356" y="122"/>
                </a:moveTo>
                <a:cubicBezTo>
                  <a:pt x="1353" y="122"/>
                  <a:pt x="1350" y="125"/>
                  <a:pt x="1349" y="129"/>
                </a:cubicBezTo>
                <a:cubicBezTo>
                  <a:pt x="1348" y="132"/>
                  <a:pt x="1350" y="135"/>
                  <a:pt x="1353" y="135"/>
                </a:cubicBezTo>
                <a:cubicBezTo>
                  <a:pt x="1356" y="135"/>
                  <a:pt x="1359" y="132"/>
                  <a:pt x="1360" y="128"/>
                </a:cubicBezTo>
                <a:cubicBezTo>
                  <a:pt x="1361" y="124"/>
                  <a:pt x="1359" y="122"/>
                  <a:pt x="1356" y="122"/>
                </a:cubicBezTo>
                <a:close/>
                <a:moveTo>
                  <a:pt x="1339" y="123"/>
                </a:moveTo>
                <a:cubicBezTo>
                  <a:pt x="1336" y="123"/>
                  <a:pt x="1332" y="126"/>
                  <a:pt x="1332" y="130"/>
                </a:cubicBezTo>
                <a:cubicBezTo>
                  <a:pt x="1331" y="133"/>
                  <a:pt x="1332" y="136"/>
                  <a:pt x="1335" y="136"/>
                </a:cubicBezTo>
                <a:cubicBezTo>
                  <a:pt x="1339" y="136"/>
                  <a:pt x="1342" y="133"/>
                  <a:pt x="1343" y="129"/>
                </a:cubicBezTo>
                <a:cubicBezTo>
                  <a:pt x="1343" y="125"/>
                  <a:pt x="1342" y="123"/>
                  <a:pt x="1339" y="123"/>
                </a:cubicBezTo>
                <a:close/>
                <a:moveTo>
                  <a:pt x="1314" y="131"/>
                </a:moveTo>
                <a:cubicBezTo>
                  <a:pt x="1313" y="134"/>
                  <a:pt x="1315" y="137"/>
                  <a:pt x="1318" y="137"/>
                </a:cubicBezTo>
                <a:cubicBezTo>
                  <a:pt x="1321" y="137"/>
                  <a:pt x="1324" y="133"/>
                  <a:pt x="1325" y="130"/>
                </a:cubicBezTo>
                <a:cubicBezTo>
                  <a:pt x="1326" y="126"/>
                  <a:pt x="1324" y="124"/>
                  <a:pt x="1321" y="124"/>
                </a:cubicBezTo>
                <a:cubicBezTo>
                  <a:pt x="1318" y="124"/>
                  <a:pt x="1315" y="127"/>
                  <a:pt x="1314" y="131"/>
                </a:cubicBezTo>
                <a:close/>
                <a:moveTo>
                  <a:pt x="1304" y="125"/>
                </a:moveTo>
                <a:cubicBezTo>
                  <a:pt x="1301" y="125"/>
                  <a:pt x="1298" y="128"/>
                  <a:pt x="1297" y="132"/>
                </a:cubicBezTo>
                <a:cubicBezTo>
                  <a:pt x="1296" y="135"/>
                  <a:pt x="1297" y="138"/>
                  <a:pt x="1300" y="138"/>
                </a:cubicBezTo>
                <a:cubicBezTo>
                  <a:pt x="1303" y="138"/>
                  <a:pt x="1307" y="134"/>
                  <a:pt x="1308" y="131"/>
                </a:cubicBezTo>
                <a:cubicBezTo>
                  <a:pt x="1308" y="127"/>
                  <a:pt x="1307" y="125"/>
                  <a:pt x="1304" y="125"/>
                </a:cubicBezTo>
                <a:close/>
                <a:moveTo>
                  <a:pt x="1283" y="139"/>
                </a:moveTo>
                <a:cubicBezTo>
                  <a:pt x="1286" y="139"/>
                  <a:pt x="1289" y="136"/>
                  <a:pt x="1290" y="132"/>
                </a:cubicBezTo>
                <a:cubicBezTo>
                  <a:pt x="1291" y="128"/>
                  <a:pt x="1289" y="126"/>
                  <a:pt x="1286" y="126"/>
                </a:cubicBezTo>
                <a:cubicBezTo>
                  <a:pt x="1283" y="126"/>
                  <a:pt x="1280" y="129"/>
                  <a:pt x="1279" y="133"/>
                </a:cubicBezTo>
                <a:cubicBezTo>
                  <a:pt x="1278" y="136"/>
                  <a:pt x="1280" y="139"/>
                  <a:pt x="1283" y="139"/>
                </a:cubicBezTo>
                <a:close/>
                <a:moveTo>
                  <a:pt x="1265" y="140"/>
                </a:moveTo>
                <a:cubicBezTo>
                  <a:pt x="1268" y="140"/>
                  <a:pt x="1272" y="137"/>
                  <a:pt x="1273" y="133"/>
                </a:cubicBezTo>
                <a:cubicBezTo>
                  <a:pt x="1274" y="130"/>
                  <a:pt x="1272" y="127"/>
                  <a:pt x="1269" y="127"/>
                </a:cubicBezTo>
                <a:cubicBezTo>
                  <a:pt x="1266" y="127"/>
                  <a:pt x="1263" y="130"/>
                  <a:pt x="1262" y="134"/>
                </a:cubicBezTo>
                <a:cubicBezTo>
                  <a:pt x="1261" y="137"/>
                  <a:pt x="1262" y="140"/>
                  <a:pt x="1265" y="140"/>
                </a:cubicBezTo>
                <a:close/>
                <a:moveTo>
                  <a:pt x="1255" y="134"/>
                </a:moveTo>
                <a:cubicBezTo>
                  <a:pt x="1256" y="131"/>
                  <a:pt x="1255" y="128"/>
                  <a:pt x="1252" y="128"/>
                </a:cubicBezTo>
                <a:cubicBezTo>
                  <a:pt x="1249" y="128"/>
                  <a:pt x="1245" y="131"/>
                  <a:pt x="1244" y="135"/>
                </a:cubicBezTo>
                <a:cubicBezTo>
                  <a:pt x="1243" y="139"/>
                  <a:pt x="1245" y="141"/>
                  <a:pt x="1248" y="141"/>
                </a:cubicBezTo>
                <a:cubicBezTo>
                  <a:pt x="1251" y="141"/>
                  <a:pt x="1254" y="138"/>
                  <a:pt x="1255" y="134"/>
                </a:cubicBezTo>
                <a:close/>
                <a:moveTo>
                  <a:pt x="1238" y="135"/>
                </a:moveTo>
                <a:cubicBezTo>
                  <a:pt x="1239" y="132"/>
                  <a:pt x="1237" y="129"/>
                  <a:pt x="1234" y="129"/>
                </a:cubicBezTo>
                <a:cubicBezTo>
                  <a:pt x="1231" y="129"/>
                  <a:pt x="1228" y="133"/>
                  <a:pt x="1227" y="136"/>
                </a:cubicBezTo>
                <a:cubicBezTo>
                  <a:pt x="1226" y="140"/>
                  <a:pt x="1227" y="142"/>
                  <a:pt x="1230" y="142"/>
                </a:cubicBezTo>
                <a:cubicBezTo>
                  <a:pt x="1233" y="142"/>
                  <a:pt x="1237" y="139"/>
                  <a:pt x="1238" y="135"/>
                </a:cubicBezTo>
                <a:close/>
                <a:moveTo>
                  <a:pt x="1220" y="137"/>
                </a:moveTo>
                <a:cubicBezTo>
                  <a:pt x="1221" y="133"/>
                  <a:pt x="1220" y="130"/>
                  <a:pt x="1217" y="131"/>
                </a:cubicBezTo>
                <a:cubicBezTo>
                  <a:pt x="1214" y="131"/>
                  <a:pt x="1210" y="134"/>
                  <a:pt x="1209" y="137"/>
                </a:cubicBezTo>
                <a:cubicBezTo>
                  <a:pt x="1208" y="141"/>
                  <a:pt x="1210" y="144"/>
                  <a:pt x="1213" y="144"/>
                </a:cubicBezTo>
                <a:cubicBezTo>
                  <a:pt x="1216" y="143"/>
                  <a:pt x="1219" y="140"/>
                  <a:pt x="1220" y="137"/>
                </a:cubicBezTo>
                <a:close/>
                <a:moveTo>
                  <a:pt x="1192" y="139"/>
                </a:moveTo>
                <a:cubicBezTo>
                  <a:pt x="1191" y="142"/>
                  <a:pt x="1192" y="145"/>
                  <a:pt x="1195" y="145"/>
                </a:cubicBezTo>
                <a:cubicBezTo>
                  <a:pt x="1198" y="145"/>
                  <a:pt x="1202" y="141"/>
                  <a:pt x="1203" y="138"/>
                </a:cubicBezTo>
                <a:cubicBezTo>
                  <a:pt x="1204" y="134"/>
                  <a:pt x="1202" y="132"/>
                  <a:pt x="1199" y="132"/>
                </a:cubicBezTo>
                <a:cubicBezTo>
                  <a:pt x="1196" y="132"/>
                  <a:pt x="1193" y="135"/>
                  <a:pt x="1192" y="139"/>
                </a:cubicBezTo>
                <a:close/>
                <a:moveTo>
                  <a:pt x="1157" y="141"/>
                </a:moveTo>
                <a:cubicBezTo>
                  <a:pt x="1156" y="145"/>
                  <a:pt x="1157" y="148"/>
                  <a:pt x="1160" y="147"/>
                </a:cubicBezTo>
                <a:cubicBezTo>
                  <a:pt x="1163" y="147"/>
                  <a:pt x="1167" y="144"/>
                  <a:pt x="1168" y="141"/>
                </a:cubicBezTo>
                <a:cubicBezTo>
                  <a:pt x="1169" y="137"/>
                  <a:pt x="1168" y="134"/>
                  <a:pt x="1165" y="134"/>
                </a:cubicBezTo>
                <a:cubicBezTo>
                  <a:pt x="1162" y="135"/>
                  <a:pt x="1158" y="138"/>
                  <a:pt x="1157" y="141"/>
                </a:cubicBezTo>
                <a:close/>
                <a:moveTo>
                  <a:pt x="975" y="152"/>
                </a:moveTo>
                <a:cubicBezTo>
                  <a:pt x="972" y="152"/>
                  <a:pt x="968" y="156"/>
                  <a:pt x="966" y="159"/>
                </a:cubicBezTo>
                <a:cubicBezTo>
                  <a:pt x="965" y="163"/>
                  <a:pt x="966" y="166"/>
                  <a:pt x="969" y="165"/>
                </a:cubicBezTo>
                <a:cubicBezTo>
                  <a:pt x="972" y="165"/>
                  <a:pt x="975" y="162"/>
                  <a:pt x="977" y="158"/>
                </a:cubicBezTo>
                <a:cubicBezTo>
                  <a:pt x="979" y="154"/>
                  <a:pt x="978" y="152"/>
                  <a:pt x="975" y="152"/>
                </a:cubicBezTo>
                <a:close/>
                <a:moveTo>
                  <a:pt x="958" y="154"/>
                </a:moveTo>
                <a:cubicBezTo>
                  <a:pt x="955" y="154"/>
                  <a:pt x="951" y="157"/>
                  <a:pt x="949" y="161"/>
                </a:cubicBezTo>
                <a:cubicBezTo>
                  <a:pt x="947" y="165"/>
                  <a:pt x="948" y="168"/>
                  <a:pt x="951" y="167"/>
                </a:cubicBezTo>
                <a:cubicBezTo>
                  <a:pt x="954" y="167"/>
                  <a:pt x="958" y="164"/>
                  <a:pt x="960" y="160"/>
                </a:cubicBezTo>
                <a:cubicBezTo>
                  <a:pt x="962" y="156"/>
                  <a:pt x="961" y="154"/>
                  <a:pt x="958" y="154"/>
                </a:cubicBezTo>
                <a:close/>
                <a:moveTo>
                  <a:pt x="932" y="163"/>
                </a:moveTo>
                <a:cubicBezTo>
                  <a:pt x="930" y="167"/>
                  <a:pt x="931" y="169"/>
                  <a:pt x="934" y="169"/>
                </a:cubicBezTo>
                <a:cubicBezTo>
                  <a:pt x="937" y="169"/>
                  <a:pt x="941" y="165"/>
                  <a:pt x="943" y="162"/>
                </a:cubicBezTo>
                <a:cubicBezTo>
                  <a:pt x="944" y="158"/>
                  <a:pt x="943" y="155"/>
                  <a:pt x="940" y="156"/>
                </a:cubicBezTo>
                <a:cubicBezTo>
                  <a:pt x="937" y="156"/>
                  <a:pt x="934" y="159"/>
                  <a:pt x="932" y="163"/>
                </a:cubicBezTo>
                <a:close/>
                <a:moveTo>
                  <a:pt x="917" y="171"/>
                </a:moveTo>
                <a:cubicBezTo>
                  <a:pt x="920" y="171"/>
                  <a:pt x="924" y="167"/>
                  <a:pt x="925" y="164"/>
                </a:cubicBezTo>
                <a:cubicBezTo>
                  <a:pt x="927" y="160"/>
                  <a:pt x="926" y="157"/>
                  <a:pt x="923" y="158"/>
                </a:cubicBezTo>
                <a:cubicBezTo>
                  <a:pt x="920" y="158"/>
                  <a:pt x="916" y="161"/>
                  <a:pt x="915" y="165"/>
                </a:cubicBezTo>
                <a:cubicBezTo>
                  <a:pt x="913" y="169"/>
                  <a:pt x="914" y="171"/>
                  <a:pt x="917" y="171"/>
                </a:cubicBezTo>
                <a:close/>
                <a:moveTo>
                  <a:pt x="908" y="166"/>
                </a:moveTo>
                <a:cubicBezTo>
                  <a:pt x="910" y="162"/>
                  <a:pt x="909" y="159"/>
                  <a:pt x="906" y="160"/>
                </a:cubicBezTo>
                <a:cubicBezTo>
                  <a:pt x="903" y="160"/>
                  <a:pt x="899" y="163"/>
                  <a:pt x="897" y="167"/>
                </a:cubicBezTo>
                <a:cubicBezTo>
                  <a:pt x="896" y="171"/>
                  <a:pt x="896" y="173"/>
                  <a:pt x="899" y="173"/>
                </a:cubicBezTo>
                <a:cubicBezTo>
                  <a:pt x="902" y="173"/>
                  <a:pt x="906" y="169"/>
                  <a:pt x="908" y="166"/>
                </a:cubicBezTo>
                <a:close/>
                <a:moveTo>
                  <a:pt x="865" y="177"/>
                </a:moveTo>
                <a:cubicBezTo>
                  <a:pt x="868" y="177"/>
                  <a:pt x="872" y="173"/>
                  <a:pt x="874" y="170"/>
                </a:cubicBezTo>
                <a:cubicBezTo>
                  <a:pt x="876" y="166"/>
                  <a:pt x="875" y="163"/>
                  <a:pt x="872" y="164"/>
                </a:cubicBezTo>
                <a:cubicBezTo>
                  <a:pt x="869" y="164"/>
                  <a:pt x="865" y="167"/>
                  <a:pt x="863" y="171"/>
                </a:cubicBezTo>
                <a:cubicBezTo>
                  <a:pt x="861" y="175"/>
                  <a:pt x="862" y="178"/>
                  <a:pt x="865" y="177"/>
                </a:cubicBezTo>
                <a:close/>
                <a:moveTo>
                  <a:pt x="831" y="181"/>
                </a:moveTo>
                <a:cubicBezTo>
                  <a:pt x="834" y="181"/>
                  <a:pt x="838" y="178"/>
                  <a:pt x="840" y="174"/>
                </a:cubicBezTo>
                <a:cubicBezTo>
                  <a:pt x="841" y="170"/>
                  <a:pt x="841" y="167"/>
                  <a:pt x="838" y="168"/>
                </a:cubicBezTo>
                <a:cubicBezTo>
                  <a:pt x="835" y="168"/>
                  <a:pt x="831" y="172"/>
                  <a:pt x="829" y="175"/>
                </a:cubicBezTo>
                <a:cubicBezTo>
                  <a:pt x="827" y="179"/>
                  <a:pt x="828" y="182"/>
                  <a:pt x="831" y="181"/>
                </a:cubicBezTo>
                <a:close/>
                <a:moveTo>
                  <a:pt x="812" y="177"/>
                </a:moveTo>
                <a:cubicBezTo>
                  <a:pt x="810" y="181"/>
                  <a:pt x="810" y="184"/>
                  <a:pt x="813" y="184"/>
                </a:cubicBezTo>
                <a:cubicBezTo>
                  <a:pt x="816" y="183"/>
                  <a:pt x="820" y="180"/>
                  <a:pt x="822" y="176"/>
                </a:cubicBezTo>
                <a:cubicBezTo>
                  <a:pt x="824" y="172"/>
                  <a:pt x="824" y="170"/>
                  <a:pt x="821" y="170"/>
                </a:cubicBezTo>
                <a:cubicBezTo>
                  <a:pt x="818" y="170"/>
                  <a:pt x="814" y="174"/>
                  <a:pt x="812" y="177"/>
                </a:cubicBezTo>
                <a:close/>
                <a:moveTo>
                  <a:pt x="745" y="193"/>
                </a:moveTo>
                <a:cubicBezTo>
                  <a:pt x="748" y="192"/>
                  <a:pt x="752" y="189"/>
                  <a:pt x="754" y="185"/>
                </a:cubicBezTo>
                <a:cubicBezTo>
                  <a:pt x="756" y="181"/>
                  <a:pt x="756" y="179"/>
                  <a:pt x="753" y="179"/>
                </a:cubicBezTo>
                <a:cubicBezTo>
                  <a:pt x="750" y="179"/>
                  <a:pt x="746" y="183"/>
                  <a:pt x="743" y="187"/>
                </a:cubicBezTo>
                <a:cubicBezTo>
                  <a:pt x="741" y="190"/>
                  <a:pt x="742" y="193"/>
                  <a:pt x="745" y="193"/>
                </a:cubicBezTo>
                <a:close/>
                <a:moveTo>
                  <a:pt x="694" y="200"/>
                </a:moveTo>
                <a:cubicBezTo>
                  <a:pt x="697" y="200"/>
                  <a:pt x="701" y="196"/>
                  <a:pt x="703" y="192"/>
                </a:cubicBezTo>
                <a:cubicBezTo>
                  <a:pt x="705" y="188"/>
                  <a:pt x="705" y="186"/>
                  <a:pt x="702" y="186"/>
                </a:cubicBezTo>
                <a:cubicBezTo>
                  <a:pt x="699" y="187"/>
                  <a:pt x="695" y="190"/>
                  <a:pt x="693" y="194"/>
                </a:cubicBezTo>
                <a:cubicBezTo>
                  <a:pt x="690" y="198"/>
                  <a:pt x="691" y="200"/>
                  <a:pt x="694" y="200"/>
                </a:cubicBezTo>
                <a:close/>
                <a:moveTo>
                  <a:pt x="677" y="202"/>
                </a:moveTo>
                <a:cubicBezTo>
                  <a:pt x="680" y="202"/>
                  <a:pt x="684" y="199"/>
                  <a:pt x="686" y="195"/>
                </a:cubicBezTo>
                <a:cubicBezTo>
                  <a:pt x="688" y="191"/>
                  <a:pt x="688" y="188"/>
                  <a:pt x="685" y="189"/>
                </a:cubicBezTo>
                <a:cubicBezTo>
                  <a:pt x="682" y="189"/>
                  <a:pt x="678" y="193"/>
                  <a:pt x="676" y="196"/>
                </a:cubicBezTo>
                <a:cubicBezTo>
                  <a:pt x="673" y="200"/>
                  <a:pt x="674" y="203"/>
                  <a:pt x="677" y="202"/>
                </a:cubicBezTo>
                <a:close/>
                <a:moveTo>
                  <a:pt x="2840" y="192"/>
                </a:moveTo>
                <a:cubicBezTo>
                  <a:pt x="2842" y="192"/>
                  <a:pt x="2843" y="189"/>
                  <a:pt x="2840" y="185"/>
                </a:cubicBezTo>
                <a:cubicBezTo>
                  <a:pt x="2838" y="181"/>
                  <a:pt x="2833" y="178"/>
                  <a:pt x="2830" y="178"/>
                </a:cubicBezTo>
                <a:cubicBezTo>
                  <a:pt x="2828" y="177"/>
                  <a:pt x="2827" y="180"/>
                  <a:pt x="2830" y="184"/>
                </a:cubicBezTo>
                <a:cubicBezTo>
                  <a:pt x="2832" y="188"/>
                  <a:pt x="2837" y="191"/>
                  <a:pt x="2840" y="192"/>
                </a:cubicBezTo>
                <a:close/>
                <a:moveTo>
                  <a:pt x="2807" y="187"/>
                </a:moveTo>
                <a:cubicBezTo>
                  <a:pt x="2810" y="187"/>
                  <a:pt x="2810" y="184"/>
                  <a:pt x="2808" y="180"/>
                </a:cubicBezTo>
                <a:cubicBezTo>
                  <a:pt x="2805" y="176"/>
                  <a:pt x="2801" y="173"/>
                  <a:pt x="2798" y="173"/>
                </a:cubicBezTo>
                <a:cubicBezTo>
                  <a:pt x="2795" y="172"/>
                  <a:pt x="2795" y="175"/>
                  <a:pt x="2797" y="179"/>
                </a:cubicBezTo>
                <a:cubicBezTo>
                  <a:pt x="2800" y="183"/>
                  <a:pt x="2804" y="186"/>
                  <a:pt x="2807" y="187"/>
                </a:cubicBezTo>
                <a:close/>
                <a:moveTo>
                  <a:pt x="2791" y="184"/>
                </a:moveTo>
                <a:cubicBezTo>
                  <a:pt x="2793" y="185"/>
                  <a:pt x="2794" y="182"/>
                  <a:pt x="2791" y="178"/>
                </a:cubicBezTo>
                <a:cubicBezTo>
                  <a:pt x="2789" y="174"/>
                  <a:pt x="2785" y="171"/>
                  <a:pt x="2782" y="170"/>
                </a:cubicBezTo>
                <a:cubicBezTo>
                  <a:pt x="2779" y="170"/>
                  <a:pt x="2779" y="173"/>
                  <a:pt x="2781" y="176"/>
                </a:cubicBezTo>
                <a:cubicBezTo>
                  <a:pt x="2783" y="180"/>
                  <a:pt x="2788" y="184"/>
                  <a:pt x="2791" y="184"/>
                </a:cubicBezTo>
                <a:close/>
                <a:moveTo>
                  <a:pt x="2774" y="182"/>
                </a:moveTo>
                <a:cubicBezTo>
                  <a:pt x="2777" y="182"/>
                  <a:pt x="2777" y="179"/>
                  <a:pt x="2775" y="175"/>
                </a:cubicBezTo>
                <a:cubicBezTo>
                  <a:pt x="2772" y="172"/>
                  <a:pt x="2768" y="168"/>
                  <a:pt x="2765" y="168"/>
                </a:cubicBezTo>
                <a:cubicBezTo>
                  <a:pt x="2763" y="167"/>
                  <a:pt x="2762" y="170"/>
                  <a:pt x="2765" y="174"/>
                </a:cubicBezTo>
                <a:cubicBezTo>
                  <a:pt x="2767" y="178"/>
                  <a:pt x="2771" y="181"/>
                  <a:pt x="2774" y="182"/>
                </a:cubicBezTo>
                <a:close/>
                <a:moveTo>
                  <a:pt x="2758" y="179"/>
                </a:moveTo>
                <a:cubicBezTo>
                  <a:pt x="2761" y="180"/>
                  <a:pt x="2761" y="177"/>
                  <a:pt x="2759" y="173"/>
                </a:cubicBezTo>
                <a:cubicBezTo>
                  <a:pt x="2756" y="169"/>
                  <a:pt x="2752" y="166"/>
                  <a:pt x="2749" y="165"/>
                </a:cubicBezTo>
                <a:cubicBezTo>
                  <a:pt x="2746" y="165"/>
                  <a:pt x="2746" y="168"/>
                  <a:pt x="2748" y="172"/>
                </a:cubicBezTo>
                <a:cubicBezTo>
                  <a:pt x="2751" y="175"/>
                  <a:pt x="2755" y="179"/>
                  <a:pt x="2758" y="179"/>
                </a:cubicBezTo>
                <a:close/>
                <a:moveTo>
                  <a:pt x="2741" y="177"/>
                </a:moveTo>
                <a:cubicBezTo>
                  <a:pt x="2744" y="177"/>
                  <a:pt x="2745" y="175"/>
                  <a:pt x="2742" y="171"/>
                </a:cubicBezTo>
                <a:cubicBezTo>
                  <a:pt x="2740" y="167"/>
                  <a:pt x="2736" y="164"/>
                  <a:pt x="2733" y="163"/>
                </a:cubicBezTo>
                <a:cubicBezTo>
                  <a:pt x="2730" y="163"/>
                  <a:pt x="2730" y="165"/>
                  <a:pt x="2732" y="169"/>
                </a:cubicBezTo>
                <a:cubicBezTo>
                  <a:pt x="2734" y="173"/>
                  <a:pt x="2739" y="177"/>
                  <a:pt x="2741" y="177"/>
                </a:cubicBezTo>
                <a:close/>
                <a:moveTo>
                  <a:pt x="2725" y="175"/>
                </a:moveTo>
                <a:cubicBezTo>
                  <a:pt x="2728" y="175"/>
                  <a:pt x="2728" y="172"/>
                  <a:pt x="2726" y="168"/>
                </a:cubicBezTo>
                <a:cubicBezTo>
                  <a:pt x="2723" y="165"/>
                  <a:pt x="2719" y="161"/>
                  <a:pt x="2716" y="161"/>
                </a:cubicBezTo>
                <a:cubicBezTo>
                  <a:pt x="2714" y="160"/>
                  <a:pt x="2713" y="163"/>
                  <a:pt x="2716" y="167"/>
                </a:cubicBezTo>
                <a:cubicBezTo>
                  <a:pt x="2718" y="171"/>
                  <a:pt x="2722" y="174"/>
                  <a:pt x="2725" y="175"/>
                </a:cubicBezTo>
                <a:close/>
                <a:moveTo>
                  <a:pt x="2699" y="165"/>
                </a:moveTo>
                <a:cubicBezTo>
                  <a:pt x="2701" y="169"/>
                  <a:pt x="2706" y="172"/>
                  <a:pt x="2708" y="172"/>
                </a:cubicBezTo>
                <a:cubicBezTo>
                  <a:pt x="2711" y="173"/>
                  <a:pt x="2712" y="170"/>
                  <a:pt x="2709" y="166"/>
                </a:cubicBezTo>
                <a:cubicBezTo>
                  <a:pt x="2707" y="162"/>
                  <a:pt x="2703" y="159"/>
                  <a:pt x="2700" y="159"/>
                </a:cubicBezTo>
                <a:cubicBezTo>
                  <a:pt x="2697" y="158"/>
                  <a:pt x="2697" y="161"/>
                  <a:pt x="2699" y="165"/>
                </a:cubicBezTo>
                <a:close/>
                <a:moveTo>
                  <a:pt x="2683" y="163"/>
                </a:moveTo>
                <a:cubicBezTo>
                  <a:pt x="2685" y="166"/>
                  <a:pt x="2689" y="170"/>
                  <a:pt x="2692" y="170"/>
                </a:cubicBezTo>
                <a:cubicBezTo>
                  <a:pt x="2695" y="170"/>
                  <a:pt x="2695" y="168"/>
                  <a:pt x="2693" y="164"/>
                </a:cubicBezTo>
                <a:cubicBezTo>
                  <a:pt x="2691" y="160"/>
                  <a:pt x="2686" y="157"/>
                  <a:pt x="2684" y="156"/>
                </a:cubicBezTo>
                <a:cubicBezTo>
                  <a:pt x="2681" y="156"/>
                  <a:pt x="2680" y="159"/>
                  <a:pt x="2683" y="163"/>
                </a:cubicBezTo>
                <a:close/>
                <a:moveTo>
                  <a:pt x="2675" y="168"/>
                </a:moveTo>
                <a:cubicBezTo>
                  <a:pt x="2678" y="168"/>
                  <a:pt x="2679" y="166"/>
                  <a:pt x="2676" y="162"/>
                </a:cubicBezTo>
                <a:cubicBezTo>
                  <a:pt x="2674" y="158"/>
                  <a:pt x="2670" y="155"/>
                  <a:pt x="2667" y="154"/>
                </a:cubicBezTo>
                <a:cubicBezTo>
                  <a:pt x="2664" y="154"/>
                  <a:pt x="2664" y="157"/>
                  <a:pt x="2666" y="160"/>
                </a:cubicBezTo>
                <a:cubicBezTo>
                  <a:pt x="2668" y="164"/>
                  <a:pt x="2673" y="168"/>
                  <a:pt x="2675" y="168"/>
                </a:cubicBezTo>
                <a:close/>
                <a:moveTo>
                  <a:pt x="2659" y="166"/>
                </a:moveTo>
                <a:cubicBezTo>
                  <a:pt x="2662" y="166"/>
                  <a:pt x="2662" y="163"/>
                  <a:pt x="2660" y="160"/>
                </a:cubicBezTo>
                <a:cubicBezTo>
                  <a:pt x="2658" y="156"/>
                  <a:pt x="2654" y="152"/>
                  <a:pt x="2651" y="152"/>
                </a:cubicBezTo>
                <a:cubicBezTo>
                  <a:pt x="2648" y="152"/>
                  <a:pt x="2647" y="154"/>
                  <a:pt x="2650" y="158"/>
                </a:cubicBezTo>
                <a:cubicBezTo>
                  <a:pt x="2652" y="162"/>
                  <a:pt x="2656" y="165"/>
                  <a:pt x="2659" y="166"/>
                </a:cubicBezTo>
                <a:close/>
                <a:moveTo>
                  <a:pt x="2642" y="164"/>
                </a:moveTo>
                <a:cubicBezTo>
                  <a:pt x="2645" y="164"/>
                  <a:pt x="2646" y="161"/>
                  <a:pt x="2643" y="157"/>
                </a:cubicBezTo>
                <a:cubicBezTo>
                  <a:pt x="2641" y="154"/>
                  <a:pt x="2637" y="150"/>
                  <a:pt x="2634" y="150"/>
                </a:cubicBezTo>
                <a:cubicBezTo>
                  <a:pt x="2631" y="150"/>
                  <a:pt x="2631" y="152"/>
                  <a:pt x="2633" y="156"/>
                </a:cubicBezTo>
                <a:cubicBezTo>
                  <a:pt x="2635" y="160"/>
                  <a:pt x="2639" y="163"/>
                  <a:pt x="2642" y="164"/>
                </a:cubicBezTo>
                <a:close/>
                <a:moveTo>
                  <a:pt x="2626" y="161"/>
                </a:moveTo>
                <a:cubicBezTo>
                  <a:pt x="2629" y="162"/>
                  <a:pt x="2629" y="159"/>
                  <a:pt x="2627" y="155"/>
                </a:cubicBezTo>
                <a:cubicBezTo>
                  <a:pt x="2625" y="152"/>
                  <a:pt x="2621" y="148"/>
                  <a:pt x="2618" y="148"/>
                </a:cubicBezTo>
                <a:cubicBezTo>
                  <a:pt x="2615" y="147"/>
                  <a:pt x="2614" y="150"/>
                  <a:pt x="2617" y="154"/>
                </a:cubicBezTo>
                <a:cubicBezTo>
                  <a:pt x="2619" y="158"/>
                  <a:pt x="2623" y="161"/>
                  <a:pt x="2626" y="161"/>
                </a:cubicBezTo>
                <a:close/>
                <a:moveTo>
                  <a:pt x="2609" y="159"/>
                </a:moveTo>
                <a:cubicBezTo>
                  <a:pt x="2612" y="160"/>
                  <a:pt x="2613" y="157"/>
                  <a:pt x="2610" y="153"/>
                </a:cubicBezTo>
                <a:cubicBezTo>
                  <a:pt x="2608" y="149"/>
                  <a:pt x="2604" y="146"/>
                  <a:pt x="2601" y="146"/>
                </a:cubicBezTo>
                <a:cubicBezTo>
                  <a:pt x="2598" y="145"/>
                  <a:pt x="2598" y="148"/>
                  <a:pt x="2600" y="152"/>
                </a:cubicBezTo>
                <a:cubicBezTo>
                  <a:pt x="2602" y="156"/>
                  <a:pt x="2606" y="159"/>
                  <a:pt x="2609" y="159"/>
                </a:cubicBezTo>
                <a:close/>
                <a:moveTo>
                  <a:pt x="2583" y="150"/>
                </a:moveTo>
                <a:cubicBezTo>
                  <a:pt x="2586" y="154"/>
                  <a:pt x="2590" y="157"/>
                  <a:pt x="2593" y="157"/>
                </a:cubicBezTo>
                <a:cubicBezTo>
                  <a:pt x="2595" y="158"/>
                  <a:pt x="2596" y="155"/>
                  <a:pt x="2594" y="151"/>
                </a:cubicBezTo>
                <a:cubicBezTo>
                  <a:pt x="2592" y="147"/>
                  <a:pt x="2588" y="144"/>
                  <a:pt x="2585" y="144"/>
                </a:cubicBezTo>
                <a:cubicBezTo>
                  <a:pt x="2582" y="143"/>
                  <a:pt x="2581" y="146"/>
                  <a:pt x="2583" y="150"/>
                </a:cubicBezTo>
                <a:close/>
                <a:moveTo>
                  <a:pt x="2567" y="148"/>
                </a:moveTo>
                <a:cubicBezTo>
                  <a:pt x="2569" y="152"/>
                  <a:pt x="2573" y="155"/>
                  <a:pt x="2576" y="155"/>
                </a:cubicBezTo>
                <a:cubicBezTo>
                  <a:pt x="2579" y="156"/>
                  <a:pt x="2579" y="153"/>
                  <a:pt x="2577" y="149"/>
                </a:cubicBezTo>
                <a:cubicBezTo>
                  <a:pt x="2575" y="145"/>
                  <a:pt x="2571" y="142"/>
                  <a:pt x="2568" y="142"/>
                </a:cubicBezTo>
                <a:cubicBezTo>
                  <a:pt x="2565" y="142"/>
                  <a:pt x="2565" y="144"/>
                  <a:pt x="2567" y="148"/>
                </a:cubicBezTo>
                <a:close/>
                <a:moveTo>
                  <a:pt x="2550" y="146"/>
                </a:moveTo>
                <a:cubicBezTo>
                  <a:pt x="2552" y="150"/>
                  <a:pt x="2556" y="153"/>
                  <a:pt x="2559" y="153"/>
                </a:cubicBezTo>
                <a:cubicBezTo>
                  <a:pt x="2562" y="154"/>
                  <a:pt x="2563" y="151"/>
                  <a:pt x="2561" y="147"/>
                </a:cubicBezTo>
                <a:cubicBezTo>
                  <a:pt x="2558" y="144"/>
                  <a:pt x="2554" y="140"/>
                  <a:pt x="2552" y="140"/>
                </a:cubicBezTo>
                <a:cubicBezTo>
                  <a:pt x="2549" y="140"/>
                  <a:pt x="2548" y="142"/>
                  <a:pt x="2550" y="146"/>
                </a:cubicBezTo>
                <a:close/>
                <a:moveTo>
                  <a:pt x="2533" y="144"/>
                </a:moveTo>
                <a:cubicBezTo>
                  <a:pt x="2536" y="148"/>
                  <a:pt x="2540" y="151"/>
                  <a:pt x="2542" y="151"/>
                </a:cubicBezTo>
                <a:cubicBezTo>
                  <a:pt x="2545" y="152"/>
                  <a:pt x="2546" y="149"/>
                  <a:pt x="2544" y="145"/>
                </a:cubicBezTo>
                <a:cubicBezTo>
                  <a:pt x="2542" y="142"/>
                  <a:pt x="2538" y="138"/>
                  <a:pt x="2535" y="138"/>
                </a:cubicBezTo>
                <a:cubicBezTo>
                  <a:pt x="2532" y="138"/>
                  <a:pt x="2531" y="140"/>
                  <a:pt x="2533" y="144"/>
                </a:cubicBezTo>
                <a:close/>
                <a:moveTo>
                  <a:pt x="2526" y="150"/>
                </a:moveTo>
                <a:cubicBezTo>
                  <a:pt x="2529" y="150"/>
                  <a:pt x="2529" y="147"/>
                  <a:pt x="2527" y="143"/>
                </a:cubicBezTo>
                <a:cubicBezTo>
                  <a:pt x="2525" y="140"/>
                  <a:pt x="2521" y="137"/>
                  <a:pt x="2518" y="136"/>
                </a:cubicBezTo>
                <a:cubicBezTo>
                  <a:pt x="2515" y="136"/>
                  <a:pt x="2515" y="139"/>
                  <a:pt x="2517" y="142"/>
                </a:cubicBezTo>
                <a:cubicBezTo>
                  <a:pt x="2519" y="146"/>
                  <a:pt x="2523" y="149"/>
                  <a:pt x="2526" y="150"/>
                </a:cubicBezTo>
                <a:close/>
                <a:moveTo>
                  <a:pt x="2500" y="140"/>
                </a:moveTo>
                <a:cubicBezTo>
                  <a:pt x="2502" y="144"/>
                  <a:pt x="2506" y="147"/>
                  <a:pt x="2509" y="148"/>
                </a:cubicBezTo>
                <a:cubicBezTo>
                  <a:pt x="2512" y="148"/>
                  <a:pt x="2513" y="145"/>
                  <a:pt x="2511" y="142"/>
                </a:cubicBezTo>
                <a:cubicBezTo>
                  <a:pt x="2509" y="138"/>
                  <a:pt x="2505" y="135"/>
                  <a:pt x="2502" y="134"/>
                </a:cubicBezTo>
                <a:cubicBezTo>
                  <a:pt x="2499" y="134"/>
                  <a:pt x="2498" y="137"/>
                  <a:pt x="2500" y="140"/>
                </a:cubicBezTo>
                <a:close/>
                <a:moveTo>
                  <a:pt x="2485" y="133"/>
                </a:moveTo>
                <a:cubicBezTo>
                  <a:pt x="2482" y="132"/>
                  <a:pt x="2481" y="135"/>
                  <a:pt x="2483" y="139"/>
                </a:cubicBezTo>
                <a:cubicBezTo>
                  <a:pt x="2485" y="142"/>
                  <a:pt x="2489" y="146"/>
                  <a:pt x="2492" y="146"/>
                </a:cubicBezTo>
                <a:cubicBezTo>
                  <a:pt x="2495" y="146"/>
                  <a:pt x="2496" y="143"/>
                  <a:pt x="2494" y="140"/>
                </a:cubicBezTo>
                <a:cubicBezTo>
                  <a:pt x="2492" y="136"/>
                  <a:pt x="2488" y="133"/>
                  <a:pt x="2485" y="133"/>
                </a:cubicBezTo>
                <a:close/>
                <a:moveTo>
                  <a:pt x="2468" y="131"/>
                </a:moveTo>
                <a:cubicBezTo>
                  <a:pt x="2466" y="131"/>
                  <a:pt x="2465" y="133"/>
                  <a:pt x="2467" y="137"/>
                </a:cubicBezTo>
                <a:cubicBezTo>
                  <a:pt x="2469" y="141"/>
                  <a:pt x="2473" y="144"/>
                  <a:pt x="2475" y="144"/>
                </a:cubicBezTo>
                <a:cubicBezTo>
                  <a:pt x="2478" y="144"/>
                  <a:pt x="2479" y="142"/>
                  <a:pt x="2477" y="138"/>
                </a:cubicBezTo>
                <a:cubicBezTo>
                  <a:pt x="2475" y="134"/>
                  <a:pt x="2471" y="131"/>
                  <a:pt x="2468" y="131"/>
                </a:cubicBezTo>
                <a:close/>
                <a:moveTo>
                  <a:pt x="2452" y="129"/>
                </a:moveTo>
                <a:cubicBezTo>
                  <a:pt x="2449" y="129"/>
                  <a:pt x="2448" y="132"/>
                  <a:pt x="2450" y="135"/>
                </a:cubicBezTo>
                <a:cubicBezTo>
                  <a:pt x="2452" y="139"/>
                  <a:pt x="2456" y="142"/>
                  <a:pt x="2459" y="142"/>
                </a:cubicBezTo>
                <a:cubicBezTo>
                  <a:pt x="2462" y="143"/>
                  <a:pt x="2462" y="140"/>
                  <a:pt x="2460" y="136"/>
                </a:cubicBezTo>
                <a:cubicBezTo>
                  <a:pt x="2459" y="133"/>
                  <a:pt x="2455" y="129"/>
                  <a:pt x="2452" y="129"/>
                </a:cubicBezTo>
                <a:close/>
                <a:moveTo>
                  <a:pt x="2435" y="127"/>
                </a:moveTo>
                <a:cubicBezTo>
                  <a:pt x="2432" y="127"/>
                  <a:pt x="2431" y="130"/>
                  <a:pt x="2433" y="134"/>
                </a:cubicBezTo>
                <a:cubicBezTo>
                  <a:pt x="2435" y="137"/>
                  <a:pt x="2439" y="140"/>
                  <a:pt x="2442" y="141"/>
                </a:cubicBezTo>
                <a:cubicBezTo>
                  <a:pt x="2445" y="141"/>
                  <a:pt x="2446" y="138"/>
                  <a:pt x="2444" y="135"/>
                </a:cubicBezTo>
                <a:cubicBezTo>
                  <a:pt x="2442" y="131"/>
                  <a:pt x="2438" y="128"/>
                  <a:pt x="2435" y="127"/>
                </a:cubicBezTo>
                <a:close/>
                <a:moveTo>
                  <a:pt x="2416" y="132"/>
                </a:moveTo>
                <a:cubicBezTo>
                  <a:pt x="2418" y="136"/>
                  <a:pt x="2422" y="139"/>
                  <a:pt x="2425" y="139"/>
                </a:cubicBezTo>
                <a:cubicBezTo>
                  <a:pt x="2428" y="139"/>
                  <a:pt x="2429" y="137"/>
                  <a:pt x="2427" y="133"/>
                </a:cubicBezTo>
                <a:cubicBezTo>
                  <a:pt x="2425" y="129"/>
                  <a:pt x="2421" y="126"/>
                  <a:pt x="2418" y="126"/>
                </a:cubicBezTo>
                <a:cubicBezTo>
                  <a:pt x="2415" y="126"/>
                  <a:pt x="2415" y="128"/>
                  <a:pt x="2416" y="132"/>
                </a:cubicBezTo>
                <a:close/>
                <a:moveTo>
                  <a:pt x="2400" y="130"/>
                </a:moveTo>
                <a:cubicBezTo>
                  <a:pt x="2401" y="134"/>
                  <a:pt x="2405" y="137"/>
                  <a:pt x="2408" y="137"/>
                </a:cubicBezTo>
                <a:cubicBezTo>
                  <a:pt x="2411" y="138"/>
                  <a:pt x="2412" y="135"/>
                  <a:pt x="2410" y="131"/>
                </a:cubicBezTo>
                <a:cubicBezTo>
                  <a:pt x="2408" y="128"/>
                  <a:pt x="2404" y="125"/>
                  <a:pt x="2402" y="124"/>
                </a:cubicBezTo>
                <a:cubicBezTo>
                  <a:pt x="2399" y="124"/>
                  <a:pt x="2398" y="127"/>
                  <a:pt x="2400" y="130"/>
                </a:cubicBezTo>
                <a:close/>
                <a:moveTo>
                  <a:pt x="2383" y="129"/>
                </a:moveTo>
                <a:cubicBezTo>
                  <a:pt x="2384" y="132"/>
                  <a:pt x="2388" y="136"/>
                  <a:pt x="2391" y="136"/>
                </a:cubicBezTo>
                <a:cubicBezTo>
                  <a:pt x="2394" y="136"/>
                  <a:pt x="2395" y="133"/>
                  <a:pt x="2393" y="130"/>
                </a:cubicBezTo>
                <a:cubicBezTo>
                  <a:pt x="2392" y="126"/>
                  <a:pt x="2388" y="123"/>
                  <a:pt x="2385" y="123"/>
                </a:cubicBezTo>
                <a:cubicBezTo>
                  <a:pt x="2382" y="122"/>
                  <a:pt x="2381" y="125"/>
                  <a:pt x="2383" y="129"/>
                </a:cubicBezTo>
                <a:close/>
                <a:moveTo>
                  <a:pt x="2368" y="121"/>
                </a:moveTo>
                <a:cubicBezTo>
                  <a:pt x="2365" y="121"/>
                  <a:pt x="2364" y="124"/>
                  <a:pt x="2366" y="127"/>
                </a:cubicBezTo>
                <a:cubicBezTo>
                  <a:pt x="2368" y="131"/>
                  <a:pt x="2371" y="134"/>
                  <a:pt x="2374" y="134"/>
                </a:cubicBezTo>
                <a:cubicBezTo>
                  <a:pt x="2377" y="135"/>
                  <a:pt x="2378" y="132"/>
                  <a:pt x="2376" y="128"/>
                </a:cubicBezTo>
                <a:cubicBezTo>
                  <a:pt x="2375" y="125"/>
                  <a:pt x="2371" y="121"/>
                  <a:pt x="2368" y="121"/>
                </a:cubicBezTo>
                <a:close/>
                <a:moveTo>
                  <a:pt x="2351" y="120"/>
                </a:moveTo>
                <a:cubicBezTo>
                  <a:pt x="2348" y="119"/>
                  <a:pt x="2347" y="122"/>
                  <a:pt x="2349" y="126"/>
                </a:cubicBezTo>
                <a:cubicBezTo>
                  <a:pt x="2351" y="129"/>
                  <a:pt x="2354" y="132"/>
                  <a:pt x="2357" y="133"/>
                </a:cubicBezTo>
                <a:cubicBezTo>
                  <a:pt x="2360" y="133"/>
                  <a:pt x="2361" y="130"/>
                  <a:pt x="2360" y="127"/>
                </a:cubicBezTo>
                <a:cubicBezTo>
                  <a:pt x="2358" y="123"/>
                  <a:pt x="2354" y="120"/>
                  <a:pt x="2351" y="120"/>
                </a:cubicBezTo>
                <a:close/>
                <a:moveTo>
                  <a:pt x="2332" y="124"/>
                </a:moveTo>
                <a:cubicBezTo>
                  <a:pt x="2334" y="128"/>
                  <a:pt x="2338" y="131"/>
                  <a:pt x="2340" y="131"/>
                </a:cubicBezTo>
                <a:cubicBezTo>
                  <a:pt x="2343" y="132"/>
                  <a:pt x="2344" y="129"/>
                  <a:pt x="2343" y="125"/>
                </a:cubicBezTo>
                <a:cubicBezTo>
                  <a:pt x="2341" y="122"/>
                  <a:pt x="2337" y="118"/>
                  <a:pt x="2334" y="118"/>
                </a:cubicBezTo>
                <a:cubicBezTo>
                  <a:pt x="2332" y="118"/>
                  <a:pt x="2331" y="121"/>
                  <a:pt x="2332" y="124"/>
                </a:cubicBezTo>
                <a:close/>
                <a:moveTo>
                  <a:pt x="2318" y="117"/>
                </a:moveTo>
                <a:cubicBezTo>
                  <a:pt x="2315" y="117"/>
                  <a:pt x="2314" y="119"/>
                  <a:pt x="2315" y="123"/>
                </a:cubicBezTo>
                <a:cubicBezTo>
                  <a:pt x="2317" y="126"/>
                  <a:pt x="2321" y="130"/>
                  <a:pt x="2323" y="130"/>
                </a:cubicBezTo>
                <a:cubicBezTo>
                  <a:pt x="2326" y="130"/>
                  <a:pt x="2328" y="127"/>
                  <a:pt x="2326" y="124"/>
                </a:cubicBezTo>
                <a:cubicBezTo>
                  <a:pt x="2324" y="120"/>
                  <a:pt x="2321" y="117"/>
                  <a:pt x="2318" y="117"/>
                </a:cubicBezTo>
                <a:close/>
                <a:moveTo>
                  <a:pt x="2298" y="122"/>
                </a:moveTo>
                <a:cubicBezTo>
                  <a:pt x="2300" y="125"/>
                  <a:pt x="2304" y="128"/>
                  <a:pt x="2307" y="128"/>
                </a:cubicBezTo>
                <a:cubicBezTo>
                  <a:pt x="2309" y="129"/>
                  <a:pt x="2311" y="126"/>
                  <a:pt x="2309" y="122"/>
                </a:cubicBezTo>
                <a:cubicBezTo>
                  <a:pt x="2307" y="119"/>
                  <a:pt x="2304" y="116"/>
                  <a:pt x="2301" y="115"/>
                </a:cubicBezTo>
                <a:cubicBezTo>
                  <a:pt x="2298" y="115"/>
                  <a:pt x="2297" y="118"/>
                  <a:pt x="2298" y="122"/>
                </a:cubicBezTo>
                <a:close/>
                <a:moveTo>
                  <a:pt x="2281" y="120"/>
                </a:moveTo>
                <a:cubicBezTo>
                  <a:pt x="2283" y="124"/>
                  <a:pt x="2287" y="127"/>
                  <a:pt x="2290" y="127"/>
                </a:cubicBezTo>
                <a:cubicBezTo>
                  <a:pt x="2292" y="127"/>
                  <a:pt x="2294" y="125"/>
                  <a:pt x="2292" y="121"/>
                </a:cubicBezTo>
                <a:cubicBezTo>
                  <a:pt x="2290" y="117"/>
                  <a:pt x="2287" y="114"/>
                  <a:pt x="2284" y="114"/>
                </a:cubicBezTo>
                <a:cubicBezTo>
                  <a:pt x="2281" y="114"/>
                  <a:pt x="2280" y="117"/>
                  <a:pt x="2281" y="120"/>
                </a:cubicBezTo>
                <a:close/>
                <a:moveTo>
                  <a:pt x="2264" y="119"/>
                </a:moveTo>
                <a:cubicBezTo>
                  <a:pt x="2266" y="122"/>
                  <a:pt x="2270" y="126"/>
                  <a:pt x="2273" y="126"/>
                </a:cubicBezTo>
                <a:cubicBezTo>
                  <a:pt x="2275" y="126"/>
                  <a:pt x="2277" y="123"/>
                  <a:pt x="2275" y="120"/>
                </a:cubicBezTo>
                <a:cubicBezTo>
                  <a:pt x="2274" y="116"/>
                  <a:pt x="2270" y="113"/>
                  <a:pt x="2267" y="113"/>
                </a:cubicBezTo>
                <a:cubicBezTo>
                  <a:pt x="2264" y="113"/>
                  <a:pt x="2263" y="115"/>
                  <a:pt x="2264" y="119"/>
                </a:cubicBezTo>
                <a:close/>
                <a:moveTo>
                  <a:pt x="2248" y="118"/>
                </a:moveTo>
                <a:cubicBezTo>
                  <a:pt x="2249" y="121"/>
                  <a:pt x="2253" y="124"/>
                  <a:pt x="2256" y="125"/>
                </a:cubicBezTo>
                <a:cubicBezTo>
                  <a:pt x="2258" y="125"/>
                  <a:pt x="2260" y="122"/>
                  <a:pt x="2258" y="118"/>
                </a:cubicBezTo>
                <a:cubicBezTo>
                  <a:pt x="2257" y="115"/>
                  <a:pt x="2253" y="112"/>
                  <a:pt x="2250" y="112"/>
                </a:cubicBezTo>
                <a:cubicBezTo>
                  <a:pt x="2247" y="111"/>
                  <a:pt x="2246" y="114"/>
                  <a:pt x="2248" y="118"/>
                </a:cubicBezTo>
                <a:close/>
                <a:moveTo>
                  <a:pt x="2233" y="110"/>
                </a:moveTo>
                <a:cubicBezTo>
                  <a:pt x="2230" y="110"/>
                  <a:pt x="2229" y="113"/>
                  <a:pt x="2231" y="116"/>
                </a:cubicBezTo>
                <a:cubicBezTo>
                  <a:pt x="2232" y="120"/>
                  <a:pt x="2236" y="123"/>
                  <a:pt x="2238" y="123"/>
                </a:cubicBezTo>
                <a:cubicBezTo>
                  <a:pt x="2241" y="123"/>
                  <a:pt x="2243" y="121"/>
                  <a:pt x="2241" y="117"/>
                </a:cubicBezTo>
                <a:cubicBezTo>
                  <a:pt x="2240" y="114"/>
                  <a:pt x="2236" y="111"/>
                  <a:pt x="2233" y="110"/>
                </a:cubicBezTo>
                <a:close/>
                <a:moveTo>
                  <a:pt x="2216" y="109"/>
                </a:moveTo>
                <a:cubicBezTo>
                  <a:pt x="2213" y="109"/>
                  <a:pt x="2212" y="112"/>
                  <a:pt x="2214" y="115"/>
                </a:cubicBezTo>
                <a:cubicBezTo>
                  <a:pt x="2215" y="119"/>
                  <a:pt x="2218" y="122"/>
                  <a:pt x="2221" y="122"/>
                </a:cubicBezTo>
                <a:cubicBezTo>
                  <a:pt x="2224" y="122"/>
                  <a:pt x="2226" y="120"/>
                  <a:pt x="2224" y="116"/>
                </a:cubicBezTo>
                <a:cubicBezTo>
                  <a:pt x="2223" y="112"/>
                  <a:pt x="2219" y="109"/>
                  <a:pt x="2216" y="109"/>
                </a:cubicBezTo>
                <a:close/>
                <a:moveTo>
                  <a:pt x="2197" y="114"/>
                </a:moveTo>
                <a:cubicBezTo>
                  <a:pt x="2198" y="118"/>
                  <a:pt x="2201" y="121"/>
                  <a:pt x="2204" y="121"/>
                </a:cubicBezTo>
                <a:cubicBezTo>
                  <a:pt x="2207" y="121"/>
                  <a:pt x="2209" y="118"/>
                  <a:pt x="2207" y="115"/>
                </a:cubicBezTo>
                <a:cubicBezTo>
                  <a:pt x="2206" y="111"/>
                  <a:pt x="2202" y="108"/>
                  <a:pt x="2199" y="108"/>
                </a:cubicBezTo>
                <a:cubicBezTo>
                  <a:pt x="2197" y="108"/>
                  <a:pt x="2195" y="111"/>
                  <a:pt x="2197" y="114"/>
                </a:cubicBezTo>
                <a:close/>
                <a:moveTo>
                  <a:pt x="2183" y="107"/>
                </a:moveTo>
                <a:cubicBezTo>
                  <a:pt x="2180" y="107"/>
                  <a:pt x="2178" y="109"/>
                  <a:pt x="2180" y="113"/>
                </a:cubicBezTo>
                <a:cubicBezTo>
                  <a:pt x="2181" y="117"/>
                  <a:pt x="2184" y="120"/>
                  <a:pt x="2187" y="120"/>
                </a:cubicBezTo>
                <a:cubicBezTo>
                  <a:pt x="2190" y="120"/>
                  <a:pt x="2192" y="117"/>
                  <a:pt x="2190" y="114"/>
                </a:cubicBezTo>
                <a:cubicBezTo>
                  <a:pt x="2189" y="110"/>
                  <a:pt x="2185" y="107"/>
                  <a:pt x="2183" y="107"/>
                </a:cubicBezTo>
                <a:close/>
                <a:moveTo>
                  <a:pt x="2166" y="106"/>
                </a:moveTo>
                <a:cubicBezTo>
                  <a:pt x="2163" y="106"/>
                  <a:pt x="2161" y="108"/>
                  <a:pt x="2163" y="112"/>
                </a:cubicBezTo>
                <a:cubicBezTo>
                  <a:pt x="2164" y="116"/>
                  <a:pt x="2167" y="119"/>
                  <a:pt x="2170" y="119"/>
                </a:cubicBezTo>
                <a:cubicBezTo>
                  <a:pt x="2173" y="119"/>
                  <a:pt x="2175" y="116"/>
                  <a:pt x="2173" y="113"/>
                </a:cubicBezTo>
                <a:cubicBezTo>
                  <a:pt x="2172" y="109"/>
                  <a:pt x="2169" y="106"/>
                  <a:pt x="2166" y="106"/>
                </a:cubicBezTo>
                <a:close/>
                <a:moveTo>
                  <a:pt x="2149" y="105"/>
                </a:moveTo>
                <a:cubicBezTo>
                  <a:pt x="2146" y="105"/>
                  <a:pt x="2144" y="107"/>
                  <a:pt x="2146" y="111"/>
                </a:cubicBezTo>
                <a:cubicBezTo>
                  <a:pt x="2147" y="114"/>
                  <a:pt x="2150" y="118"/>
                  <a:pt x="2153" y="118"/>
                </a:cubicBezTo>
                <a:cubicBezTo>
                  <a:pt x="2156" y="118"/>
                  <a:pt x="2157" y="115"/>
                  <a:pt x="2156" y="112"/>
                </a:cubicBezTo>
                <a:cubicBezTo>
                  <a:pt x="2155" y="108"/>
                  <a:pt x="2152" y="105"/>
                  <a:pt x="2149" y="105"/>
                </a:cubicBezTo>
                <a:close/>
                <a:moveTo>
                  <a:pt x="2128" y="110"/>
                </a:moveTo>
                <a:cubicBezTo>
                  <a:pt x="2130" y="114"/>
                  <a:pt x="2133" y="117"/>
                  <a:pt x="2136" y="117"/>
                </a:cubicBezTo>
                <a:cubicBezTo>
                  <a:pt x="2139" y="117"/>
                  <a:pt x="2140" y="114"/>
                  <a:pt x="2139" y="111"/>
                </a:cubicBezTo>
                <a:cubicBezTo>
                  <a:pt x="2138" y="107"/>
                  <a:pt x="2135" y="104"/>
                  <a:pt x="2132" y="104"/>
                </a:cubicBezTo>
                <a:cubicBezTo>
                  <a:pt x="2129" y="104"/>
                  <a:pt x="2127" y="106"/>
                  <a:pt x="2128" y="110"/>
                </a:cubicBezTo>
                <a:close/>
                <a:moveTo>
                  <a:pt x="2115" y="103"/>
                </a:moveTo>
                <a:cubicBezTo>
                  <a:pt x="2112" y="103"/>
                  <a:pt x="2110" y="106"/>
                  <a:pt x="2111" y="109"/>
                </a:cubicBezTo>
                <a:cubicBezTo>
                  <a:pt x="2113" y="113"/>
                  <a:pt x="2116" y="116"/>
                  <a:pt x="2119" y="116"/>
                </a:cubicBezTo>
                <a:cubicBezTo>
                  <a:pt x="2122" y="116"/>
                  <a:pt x="2123" y="113"/>
                  <a:pt x="2122" y="110"/>
                </a:cubicBezTo>
                <a:cubicBezTo>
                  <a:pt x="2121" y="106"/>
                  <a:pt x="2118" y="103"/>
                  <a:pt x="2115" y="103"/>
                </a:cubicBezTo>
                <a:close/>
                <a:moveTo>
                  <a:pt x="2102" y="115"/>
                </a:moveTo>
                <a:cubicBezTo>
                  <a:pt x="2105" y="115"/>
                  <a:pt x="2106" y="112"/>
                  <a:pt x="2105" y="109"/>
                </a:cubicBezTo>
                <a:cubicBezTo>
                  <a:pt x="2104" y="105"/>
                  <a:pt x="2101" y="102"/>
                  <a:pt x="2098" y="102"/>
                </a:cubicBezTo>
                <a:cubicBezTo>
                  <a:pt x="2095" y="102"/>
                  <a:pt x="2093" y="105"/>
                  <a:pt x="2094" y="108"/>
                </a:cubicBezTo>
                <a:cubicBezTo>
                  <a:pt x="2095" y="112"/>
                  <a:pt x="2099" y="115"/>
                  <a:pt x="2102" y="115"/>
                </a:cubicBezTo>
                <a:close/>
                <a:moveTo>
                  <a:pt x="2088" y="108"/>
                </a:moveTo>
                <a:cubicBezTo>
                  <a:pt x="2087" y="104"/>
                  <a:pt x="2084" y="101"/>
                  <a:pt x="2081" y="101"/>
                </a:cubicBezTo>
                <a:cubicBezTo>
                  <a:pt x="2078" y="101"/>
                  <a:pt x="2076" y="104"/>
                  <a:pt x="2077" y="107"/>
                </a:cubicBezTo>
                <a:cubicBezTo>
                  <a:pt x="2078" y="111"/>
                  <a:pt x="2082" y="114"/>
                  <a:pt x="2085" y="114"/>
                </a:cubicBezTo>
                <a:cubicBezTo>
                  <a:pt x="2087" y="114"/>
                  <a:pt x="2089" y="111"/>
                  <a:pt x="2088" y="108"/>
                </a:cubicBezTo>
                <a:close/>
                <a:moveTo>
                  <a:pt x="2064" y="100"/>
                </a:moveTo>
                <a:cubicBezTo>
                  <a:pt x="2061" y="100"/>
                  <a:pt x="2059" y="103"/>
                  <a:pt x="2060" y="107"/>
                </a:cubicBezTo>
                <a:cubicBezTo>
                  <a:pt x="2061" y="110"/>
                  <a:pt x="2064" y="113"/>
                  <a:pt x="2067" y="113"/>
                </a:cubicBezTo>
                <a:cubicBezTo>
                  <a:pt x="2070" y="113"/>
                  <a:pt x="2072" y="111"/>
                  <a:pt x="2071" y="107"/>
                </a:cubicBezTo>
                <a:cubicBezTo>
                  <a:pt x="2070" y="104"/>
                  <a:pt x="2067" y="101"/>
                  <a:pt x="2064" y="100"/>
                </a:cubicBezTo>
                <a:close/>
                <a:moveTo>
                  <a:pt x="2047" y="100"/>
                </a:moveTo>
                <a:cubicBezTo>
                  <a:pt x="2044" y="100"/>
                  <a:pt x="2042" y="102"/>
                  <a:pt x="2043" y="106"/>
                </a:cubicBezTo>
                <a:cubicBezTo>
                  <a:pt x="2044" y="109"/>
                  <a:pt x="2047" y="112"/>
                  <a:pt x="2050" y="112"/>
                </a:cubicBezTo>
                <a:cubicBezTo>
                  <a:pt x="2053" y="112"/>
                  <a:pt x="2055" y="110"/>
                  <a:pt x="2054" y="106"/>
                </a:cubicBezTo>
                <a:cubicBezTo>
                  <a:pt x="2053" y="103"/>
                  <a:pt x="2050" y="100"/>
                  <a:pt x="2047" y="100"/>
                </a:cubicBezTo>
                <a:close/>
                <a:moveTo>
                  <a:pt x="2030" y="99"/>
                </a:moveTo>
                <a:cubicBezTo>
                  <a:pt x="2027" y="99"/>
                  <a:pt x="2025" y="102"/>
                  <a:pt x="2026" y="105"/>
                </a:cubicBezTo>
                <a:cubicBezTo>
                  <a:pt x="2027" y="109"/>
                  <a:pt x="2030" y="111"/>
                  <a:pt x="2033" y="112"/>
                </a:cubicBezTo>
                <a:cubicBezTo>
                  <a:pt x="2036" y="112"/>
                  <a:pt x="2038" y="109"/>
                  <a:pt x="2037" y="105"/>
                </a:cubicBezTo>
                <a:cubicBezTo>
                  <a:pt x="2036" y="102"/>
                  <a:pt x="2033" y="99"/>
                  <a:pt x="2030" y="99"/>
                </a:cubicBezTo>
                <a:close/>
                <a:moveTo>
                  <a:pt x="2009" y="104"/>
                </a:moveTo>
                <a:cubicBezTo>
                  <a:pt x="2010" y="108"/>
                  <a:pt x="2013" y="111"/>
                  <a:pt x="2016" y="111"/>
                </a:cubicBezTo>
                <a:cubicBezTo>
                  <a:pt x="2019" y="111"/>
                  <a:pt x="2020" y="108"/>
                  <a:pt x="2020" y="105"/>
                </a:cubicBezTo>
                <a:cubicBezTo>
                  <a:pt x="2019" y="101"/>
                  <a:pt x="2016" y="98"/>
                  <a:pt x="2013" y="98"/>
                </a:cubicBezTo>
                <a:cubicBezTo>
                  <a:pt x="2010" y="98"/>
                  <a:pt x="2008" y="101"/>
                  <a:pt x="2009" y="104"/>
                </a:cubicBezTo>
                <a:close/>
                <a:moveTo>
                  <a:pt x="1992" y="104"/>
                </a:moveTo>
                <a:cubicBezTo>
                  <a:pt x="1992" y="107"/>
                  <a:pt x="1996" y="110"/>
                  <a:pt x="1999" y="110"/>
                </a:cubicBezTo>
                <a:cubicBezTo>
                  <a:pt x="2002" y="110"/>
                  <a:pt x="2003" y="108"/>
                  <a:pt x="2002" y="104"/>
                </a:cubicBezTo>
                <a:cubicBezTo>
                  <a:pt x="2002" y="101"/>
                  <a:pt x="1998" y="98"/>
                  <a:pt x="1995" y="98"/>
                </a:cubicBezTo>
                <a:cubicBezTo>
                  <a:pt x="1993" y="97"/>
                  <a:pt x="1991" y="100"/>
                  <a:pt x="1992" y="104"/>
                </a:cubicBezTo>
                <a:close/>
                <a:moveTo>
                  <a:pt x="1974" y="103"/>
                </a:moveTo>
                <a:cubicBezTo>
                  <a:pt x="1975" y="107"/>
                  <a:pt x="1978" y="109"/>
                  <a:pt x="1981" y="110"/>
                </a:cubicBezTo>
                <a:cubicBezTo>
                  <a:pt x="1984" y="110"/>
                  <a:pt x="1986" y="107"/>
                  <a:pt x="1985" y="103"/>
                </a:cubicBezTo>
                <a:cubicBezTo>
                  <a:pt x="1984" y="100"/>
                  <a:pt x="1981" y="97"/>
                  <a:pt x="1978" y="97"/>
                </a:cubicBezTo>
                <a:cubicBezTo>
                  <a:pt x="1975" y="97"/>
                  <a:pt x="1974" y="100"/>
                  <a:pt x="1974" y="103"/>
                </a:cubicBezTo>
                <a:close/>
                <a:moveTo>
                  <a:pt x="1957" y="102"/>
                </a:moveTo>
                <a:cubicBezTo>
                  <a:pt x="1958" y="106"/>
                  <a:pt x="1961" y="109"/>
                  <a:pt x="1964" y="109"/>
                </a:cubicBezTo>
                <a:cubicBezTo>
                  <a:pt x="1967" y="109"/>
                  <a:pt x="1969" y="106"/>
                  <a:pt x="1968" y="103"/>
                </a:cubicBezTo>
                <a:cubicBezTo>
                  <a:pt x="1967" y="99"/>
                  <a:pt x="1964" y="96"/>
                  <a:pt x="1961" y="96"/>
                </a:cubicBezTo>
                <a:cubicBezTo>
                  <a:pt x="1958" y="96"/>
                  <a:pt x="1957" y="99"/>
                  <a:pt x="1957" y="102"/>
                </a:cubicBezTo>
                <a:close/>
                <a:moveTo>
                  <a:pt x="1930" y="108"/>
                </a:moveTo>
                <a:cubicBezTo>
                  <a:pt x="1933" y="108"/>
                  <a:pt x="1934" y="105"/>
                  <a:pt x="1934" y="102"/>
                </a:cubicBezTo>
                <a:cubicBezTo>
                  <a:pt x="1933" y="98"/>
                  <a:pt x="1930" y="95"/>
                  <a:pt x="1927" y="95"/>
                </a:cubicBezTo>
                <a:cubicBezTo>
                  <a:pt x="1924" y="95"/>
                  <a:pt x="1922" y="98"/>
                  <a:pt x="1923" y="101"/>
                </a:cubicBezTo>
                <a:cubicBezTo>
                  <a:pt x="1924" y="105"/>
                  <a:pt x="1927" y="108"/>
                  <a:pt x="1930" y="108"/>
                </a:cubicBezTo>
                <a:close/>
                <a:moveTo>
                  <a:pt x="1912" y="107"/>
                </a:moveTo>
                <a:cubicBezTo>
                  <a:pt x="1915" y="108"/>
                  <a:pt x="1917" y="105"/>
                  <a:pt x="1917" y="101"/>
                </a:cubicBezTo>
                <a:cubicBezTo>
                  <a:pt x="1916" y="98"/>
                  <a:pt x="1913" y="95"/>
                  <a:pt x="1910" y="95"/>
                </a:cubicBezTo>
                <a:cubicBezTo>
                  <a:pt x="1907" y="95"/>
                  <a:pt x="1905" y="98"/>
                  <a:pt x="1906" y="101"/>
                </a:cubicBezTo>
                <a:cubicBezTo>
                  <a:pt x="1906" y="104"/>
                  <a:pt x="1909" y="107"/>
                  <a:pt x="1912" y="107"/>
                </a:cubicBezTo>
                <a:close/>
                <a:moveTo>
                  <a:pt x="1895" y="107"/>
                </a:moveTo>
                <a:cubicBezTo>
                  <a:pt x="1898" y="107"/>
                  <a:pt x="1900" y="104"/>
                  <a:pt x="1899" y="101"/>
                </a:cubicBezTo>
                <a:cubicBezTo>
                  <a:pt x="1899" y="97"/>
                  <a:pt x="1896" y="95"/>
                  <a:pt x="1893" y="94"/>
                </a:cubicBezTo>
                <a:cubicBezTo>
                  <a:pt x="1890" y="94"/>
                  <a:pt x="1888" y="97"/>
                  <a:pt x="1889" y="101"/>
                </a:cubicBezTo>
                <a:cubicBezTo>
                  <a:pt x="1889" y="104"/>
                  <a:pt x="1892" y="107"/>
                  <a:pt x="1895" y="107"/>
                </a:cubicBezTo>
                <a:close/>
                <a:moveTo>
                  <a:pt x="1878" y="107"/>
                </a:moveTo>
                <a:cubicBezTo>
                  <a:pt x="1881" y="107"/>
                  <a:pt x="1883" y="104"/>
                  <a:pt x="1882" y="100"/>
                </a:cubicBezTo>
                <a:cubicBezTo>
                  <a:pt x="1882" y="97"/>
                  <a:pt x="1879" y="94"/>
                  <a:pt x="1876" y="94"/>
                </a:cubicBezTo>
                <a:cubicBezTo>
                  <a:pt x="1873" y="94"/>
                  <a:pt x="1871" y="97"/>
                  <a:pt x="1871" y="100"/>
                </a:cubicBezTo>
                <a:cubicBezTo>
                  <a:pt x="1872" y="104"/>
                  <a:pt x="1875" y="107"/>
                  <a:pt x="1878" y="107"/>
                </a:cubicBezTo>
                <a:close/>
                <a:moveTo>
                  <a:pt x="1860" y="106"/>
                </a:moveTo>
                <a:cubicBezTo>
                  <a:pt x="1863" y="106"/>
                  <a:pt x="1865" y="104"/>
                  <a:pt x="1865" y="100"/>
                </a:cubicBezTo>
                <a:cubicBezTo>
                  <a:pt x="1864" y="97"/>
                  <a:pt x="1862" y="94"/>
                  <a:pt x="1859" y="94"/>
                </a:cubicBezTo>
                <a:cubicBezTo>
                  <a:pt x="1856" y="94"/>
                  <a:pt x="1854" y="96"/>
                  <a:pt x="1854" y="100"/>
                </a:cubicBezTo>
                <a:cubicBezTo>
                  <a:pt x="1855" y="103"/>
                  <a:pt x="1857" y="106"/>
                  <a:pt x="1860" y="106"/>
                </a:cubicBezTo>
                <a:close/>
                <a:moveTo>
                  <a:pt x="1843" y="106"/>
                </a:moveTo>
                <a:cubicBezTo>
                  <a:pt x="1846" y="106"/>
                  <a:pt x="1848" y="103"/>
                  <a:pt x="1848" y="100"/>
                </a:cubicBezTo>
                <a:cubicBezTo>
                  <a:pt x="1847" y="96"/>
                  <a:pt x="1845" y="94"/>
                  <a:pt x="1842" y="93"/>
                </a:cubicBezTo>
                <a:cubicBezTo>
                  <a:pt x="1839" y="93"/>
                  <a:pt x="1837" y="96"/>
                  <a:pt x="1837" y="100"/>
                </a:cubicBezTo>
                <a:cubicBezTo>
                  <a:pt x="1837" y="103"/>
                  <a:pt x="1840" y="106"/>
                  <a:pt x="1843" y="106"/>
                </a:cubicBezTo>
                <a:close/>
                <a:moveTo>
                  <a:pt x="1826" y="106"/>
                </a:moveTo>
                <a:cubicBezTo>
                  <a:pt x="1829" y="106"/>
                  <a:pt x="1831" y="103"/>
                  <a:pt x="1831" y="100"/>
                </a:cubicBezTo>
                <a:cubicBezTo>
                  <a:pt x="1830" y="96"/>
                  <a:pt x="1827" y="93"/>
                  <a:pt x="1824" y="93"/>
                </a:cubicBezTo>
                <a:cubicBezTo>
                  <a:pt x="1821" y="93"/>
                  <a:pt x="1819" y="96"/>
                  <a:pt x="1820" y="99"/>
                </a:cubicBezTo>
                <a:cubicBezTo>
                  <a:pt x="1820" y="103"/>
                  <a:pt x="1823" y="106"/>
                  <a:pt x="1826" y="106"/>
                </a:cubicBezTo>
                <a:close/>
                <a:moveTo>
                  <a:pt x="1807" y="93"/>
                </a:moveTo>
                <a:cubicBezTo>
                  <a:pt x="1804" y="93"/>
                  <a:pt x="1802" y="96"/>
                  <a:pt x="1803" y="99"/>
                </a:cubicBezTo>
                <a:cubicBezTo>
                  <a:pt x="1803" y="103"/>
                  <a:pt x="1806" y="106"/>
                  <a:pt x="1809" y="106"/>
                </a:cubicBezTo>
                <a:cubicBezTo>
                  <a:pt x="1812" y="106"/>
                  <a:pt x="1814" y="103"/>
                  <a:pt x="1813" y="99"/>
                </a:cubicBezTo>
                <a:cubicBezTo>
                  <a:pt x="1813" y="96"/>
                  <a:pt x="1810" y="93"/>
                  <a:pt x="1807" y="93"/>
                </a:cubicBezTo>
                <a:close/>
                <a:moveTo>
                  <a:pt x="1785" y="99"/>
                </a:moveTo>
                <a:cubicBezTo>
                  <a:pt x="1786" y="103"/>
                  <a:pt x="1788" y="105"/>
                  <a:pt x="1791" y="105"/>
                </a:cubicBezTo>
                <a:cubicBezTo>
                  <a:pt x="1794" y="105"/>
                  <a:pt x="1796" y="103"/>
                  <a:pt x="1796" y="99"/>
                </a:cubicBezTo>
                <a:cubicBezTo>
                  <a:pt x="1796" y="96"/>
                  <a:pt x="1793" y="93"/>
                  <a:pt x="1790" y="93"/>
                </a:cubicBezTo>
                <a:cubicBezTo>
                  <a:pt x="1787" y="93"/>
                  <a:pt x="1785" y="96"/>
                  <a:pt x="1785" y="99"/>
                </a:cubicBezTo>
                <a:close/>
                <a:moveTo>
                  <a:pt x="1768" y="99"/>
                </a:moveTo>
                <a:cubicBezTo>
                  <a:pt x="1768" y="102"/>
                  <a:pt x="1771" y="105"/>
                  <a:pt x="1774" y="105"/>
                </a:cubicBezTo>
                <a:cubicBezTo>
                  <a:pt x="1777" y="105"/>
                  <a:pt x="1779" y="102"/>
                  <a:pt x="1779" y="99"/>
                </a:cubicBezTo>
                <a:cubicBezTo>
                  <a:pt x="1779" y="96"/>
                  <a:pt x="1776" y="93"/>
                  <a:pt x="1773" y="93"/>
                </a:cubicBezTo>
                <a:cubicBezTo>
                  <a:pt x="1770" y="93"/>
                  <a:pt x="1768" y="95"/>
                  <a:pt x="1768" y="99"/>
                </a:cubicBezTo>
                <a:close/>
                <a:moveTo>
                  <a:pt x="1757" y="105"/>
                </a:moveTo>
                <a:cubicBezTo>
                  <a:pt x="1760" y="105"/>
                  <a:pt x="1762" y="102"/>
                  <a:pt x="1762" y="99"/>
                </a:cubicBezTo>
                <a:cubicBezTo>
                  <a:pt x="1761" y="95"/>
                  <a:pt x="1759" y="93"/>
                  <a:pt x="1756" y="93"/>
                </a:cubicBezTo>
                <a:cubicBezTo>
                  <a:pt x="1753" y="93"/>
                  <a:pt x="1751" y="95"/>
                  <a:pt x="1751" y="99"/>
                </a:cubicBezTo>
                <a:cubicBezTo>
                  <a:pt x="1751" y="102"/>
                  <a:pt x="1754" y="105"/>
                  <a:pt x="1757" y="105"/>
                </a:cubicBezTo>
                <a:close/>
                <a:moveTo>
                  <a:pt x="1416" y="106"/>
                </a:moveTo>
                <a:cubicBezTo>
                  <a:pt x="1417" y="102"/>
                  <a:pt x="1415" y="99"/>
                  <a:pt x="1412" y="100"/>
                </a:cubicBezTo>
                <a:cubicBezTo>
                  <a:pt x="1409" y="100"/>
                  <a:pt x="1406" y="103"/>
                  <a:pt x="1405" y="106"/>
                </a:cubicBezTo>
                <a:cubicBezTo>
                  <a:pt x="1405" y="110"/>
                  <a:pt x="1407" y="112"/>
                  <a:pt x="1410" y="112"/>
                </a:cubicBezTo>
                <a:cubicBezTo>
                  <a:pt x="1413" y="112"/>
                  <a:pt x="1416" y="109"/>
                  <a:pt x="1416" y="106"/>
                </a:cubicBezTo>
                <a:close/>
                <a:moveTo>
                  <a:pt x="1395" y="100"/>
                </a:moveTo>
                <a:cubicBezTo>
                  <a:pt x="1392" y="101"/>
                  <a:pt x="1389" y="103"/>
                  <a:pt x="1388" y="107"/>
                </a:cubicBezTo>
                <a:cubicBezTo>
                  <a:pt x="1387" y="110"/>
                  <a:pt x="1389" y="113"/>
                  <a:pt x="1392" y="113"/>
                </a:cubicBezTo>
                <a:cubicBezTo>
                  <a:pt x="1395" y="113"/>
                  <a:pt x="1398" y="110"/>
                  <a:pt x="1399" y="106"/>
                </a:cubicBezTo>
                <a:cubicBezTo>
                  <a:pt x="1400" y="103"/>
                  <a:pt x="1398" y="100"/>
                  <a:pt x="1395" y="100"/>
                </a:cubicBezTo>
                <a:close/>
                <a:moveTo>
                  <a:pt x="1378" y="101"/>
                </a:moveTo>
                <a:cubicBezTo>
                  <a:pt x="1375" y="101"/>
                  <a:pt x="1372" y="104"/>
                  <a:pt x="1371" y="108"/>
                </a:cubicBezTo>
                <a:cubicBezTo>
                  <a:pt x="1370" y="111"/>
                  <a:pt x="1372" y="114"/>
                  <a:pt x="1375" y="114"/>
                </a:cubicBezTo>
                <a:cubicBezTo>
                  <a:pt x="1378" y="114"/>
                  <a:pt x="1381" y="111"/>
                  <a:pt x="1382" y="107"/>
                </a:cubicBezTo>
                <a:cubicBezTo>
                  <a:pt x="1382" y="104"/>
                  <a:pt x="1381" y="101"/>
                  <a:pt x="1378" y="101"/>
                </a:cubicBezTo>
                <a:close/>
                <a:moveTo>
                  <a:pt x="1361" y="102"/>
                </a:moveTo>
                <a:cubicBezTo>
                  <a:pt x="1358" y="102"/>
                  <a:pt x="1354" y="105"/>
                  <a:pt x="1354" y="109"/>
                </a:cubicBezTo>
                <a:cubicBezTo>
                  <a:pt x="1353" y="112"/>
                  <a:pt x="1355" y="115"/>
                  <a:pt x="1358" y="115"/>
                </a:cubicBezTo>
                <a:cubicBezTo>
                  <a:pt x="1361" y="115"/>
                  <a:pt x="1364" y="112"/>
                  <a:pt x="1364" y="108"/>
                </a:cubicBezTo>
                <a:cubicBezTo>
                  <a:pt x="1365" y="105"/>
                  <a:pt x="1364" y="102"/>
                  <a:pt x="1361" y="102"/>
                </a:cubicBezTo>
                <a:close/>
                <a:moveTo>
                  <a:pt x="1343" y="103"/>
                </a:moveTo>
                <a:cubicBezTo>
                  <a:pt x="1340" y="103"/>
                  <a:pt x="1337" y="106"/>
                  <a:pt x="1336" y="110"/>
                </a:cubicBezTo>
                <a:cubicBezTo>
                  <a:pt x="1336" y="113"/>
                  <a:pt x="1337" y="116"/>
                  <a:pt x="1340" y="116"/>
                </a:cubicBezTo>
                <a:cubicBezTo>
                  <a:pt x="1343" y="115"/>
                  <a:pt x="1346" y="113"/>
                  <a:pt x="1347" y="109"/>
                </a:cubicBezTo>
                <a:cubicBezTo>
                  <a:pt x="1348" y="106"/>
                  <a:pt x="1346" y="103"/>
                  <a:pt x="1343" y="103"/>
                </a:cubicBezTo>
                <a:close/>
                <a:moveTo>
                  <a:pt x="1326" y="104"/>
                </a:moveTo>
                <a:cubicBezTo>
                  <a:pt x="1323" y="104"/>
                  <a:pt x="1320" y="107"/>
                  <a:pt x="1319" y="111"/>
                </a:cubicBezTo>
                <a:cubicBezTo>
                  <a:pt x="1318" y="114"/>
                  <a:pt x="1320" y="117"/>
                  <a:pt x="1323" y="117"/>
                </a:cubicBezTo>
                <a:cubicBezTo>
                  <a:pt x="1326" y="116"/>
                  <a:pt x="1329" y="113"/>
                  <a:pt x="1330" y="110"/>
                </a:cubicBezTo>
                <a:cubicBezTo>
                  <a:pt x="1331" y="106"/>
                  <a:pt x="1329" y="104"/>
                  <a:pt x="1326" y="104"/>
                </a:cubicBezTo>
                <a:close/>
                <a:moveTo>
                  <a:pt x="1306" y="118"/>
                </a:moveTo>
                <a:cubicBezTo>
                  <a:pt x="1309" y="117"/>
                  <a:pt x="1312" y="114"/>
                  <a:pt x="1313" y="111"/>
                </a:cubicBezTo>
                <a:cubicBezTo>
                  <a:pt x="1314" y="107"/>
                  <a:pt x="1312" y="105"/>
                  <a:pt x="1309" y="105"/>
                </a:cubicBezTo>
                <a:cubicBezTo>
                  <a:pt x="1306" y="105"/>
                  <a:pt x="1303" y="108"/>
                  <a:pt x="1302" y="112"/>
                </a:cubicBezTo>
                <a:cubicBezTo>
                  <a:pt x="1301" y="115"/>
                  <a:pt x="1303" y="118"/>
                  <a:pt x="1306" y="118"/>
                </a:cubicBezTo>
                <a:close/>
                <a:moveTo>
                  <a:pt x="1296" y="112"/>
                </a:moveTo>
                <a:cubicBezTo>
                  <a:pt x="1296" y="108"/>
                  <a:pt x="1295" y="106"/>
                  <a:pt x="1292" y="106"/>
                </a:cubicBezTo>
                <a:cubicBezTo>
                  <a:pt x="1289" y="106"/>
                  <a:pt x="1286" y="109"/>
                  <a:pt x="1285" y="113"/>
                </a:cubicBezTo>
                <a:cubicBezTo>
                  <a:pt x="1284" y="116"/>
                  <a:pt x="1285" y="119"/>
                  <a:pt x="1288" y="119"/>
                </a:cubicBezTo>
                <a:cubicBezTo>
                  <a:pt x="1291" y="118"/>
                  <a:pt x="1295" y="115"/>
                  <a:pt x="1296" y="112"/>
                </a:cubicBezTo>
                <a:close/>
                <a:moveTo>
                  <a:pt x="1278" y="113"/>
                </a:moveTo>
                <a:cubicBezTo>
                  <a:pt x="1279" y="110"/>
                  <a:pt x="1278" y="107"/>
                  <a:pt x="1275" y="107"/>
                </a:cubicBezTo>
                <a:cubicBezTo>
                  <a:pt x="1272" y="107"/>
                  <a:pt x="1268" y="110"/>
                  <a:pt x="1267" y="114"/>
                </a:cubicBezTo>
                <a:cubicBezTo>
                  <a:pt x="1266" y="117"/>
                  <a:pt x="1268" y="120"/>
                  <a:pt x="1271" y="120"/>
                </a:cubicBezTo>
                <a:cubicBezTo>
                  <a:pt x="1274" y="120"/>
                  <a:pt x="1277" y="117"/>
                  <a:pt x="1278" y="113"/>
                </a:cubicBezTo>
                <a:close/>
                <a:moveTo>
                  <a:pt x="1261" y="114"/>
                </a:moveTo>
                <a:cubicBezTo>
                  <a:pt x="1262" y="111"/>
                  <a:pt x="1261" y="108"/>
                  <a:pt x="1258" y="108"/>
                </a:cubicBezTo>
                <a:cubicBezTo>
                  <a:pt x="1255" y="108"/>
                  <a:pt x="1251" y="111"/>
                  <a:pt x="1250" y="115"/>
                </a:cubicBezTo>
                <a:cubicBezTo>
                  <a:pt x="1249" y="118"/>
                  <a:pt x="1251" y="121"/>
                  <a:pt x="1254" y="121"/>
                </a:cubicBezTo>
                <a:cubicBezTo>
                  <a:pt x="1257" y="121"/>
                  <a:pt x="1260" y="118"/>
                  <a:pt x="1261" y="114"/>
                </a:cubicBezTo>
                <a:close/>
                <a:moveTo>
                  <a:pt x="1233" y="116"/>
                </a:moveTo>
                <a:cubicBezTo>
                  <a:pt x="1232" y="120"/>
                  <a:pt x="1233" y="122"/>
                  <a:pt x="1236" y="122"/>
                </a:cubicBezTo>
                <a:cubicBezTo>
                  <a:pt x="1239" y="122"/>
                  <a:pt x="1243" y="119"/>
                  <a:pt x="1244" y="115"/>
                </a:cubicBezTo>
                <a:cubicBezTo>
                  <a:pt x="1245" y="112"/>
                  <a:pt x="1243" y="109"/>
                  <a:pt x="1240" y="109"/>
                </a:cubicBezTo>
                <a:cubicBezTo>
                  <a:pt x="1237" y="109"/>
                  <a:pt x="1234" y="112"/>
                  <a:pt x="1233" y="116"/>
                </a:cubicBezTo>
                <a:close/>
                <a:moveTo>
                  <a:pt x="1227" y="116"/>
                </a:moveTo>
                <a:cubicBezTo>
                  <a:pt x="1228" y="113"/>
                  <a:pt x="1226" y="110"/>
                  <a:pt x="1223" y="110"/>
                </a:cubicBezTo>
                <a:cubicBezTo>
                  <a:pt x="1220" y="111"/>
                  <a:pt x="1217" y="114"/>
                  <a:pt x="1216" y="117"/>
                </a:cubicBezTo>
                <a:cubicBezTo>
                  <a:pt x="1215" y="121"/>
                  <a:pt x="1216" y="123"/>
                  <a:pt x="1219" y="123"/>
                </a:cubicBezTo>
                <a:cubicBezTo>
                  <a:pt x="1222" y="123"/>
                  <a:pt x="1225" y="120"/>
                  <a:pt x="1227" y="116"/>
                </a:cubicBezTo>
                <a:close/>
                <a:moveTo>
                  <a:pt x="1209" y="118"/>
                </a:moveTo>
                <a:cubicBezTo>
                  <a:pt x="1211" y="114"/>
                  <a:pt x="1209" y="111"/>
                  <a:pt x="1206" y="112"/>
                </a:cubicBezTo>
                <a:cubicBezTo>
                  <a:pt x="1203" y="112"/>
                  <a:pt x="1200" y="115"/>
                  <a:pt x="1199" y="118"/>
                </a:cubicBezTo>
                <a:cubicBezTo>
                  <a:pt x="1197" y="122"/>
                  <a:pt x="1199" y="125"/>
                  <a:pt x="1202" y="125"/>
                </a:cubicBezTo>
                <a:cubicBezTo>
                  <a:pt x="1205" y="124"/>
                  <a:pt x="1208" y="121"/>
                  <a:pt x="1209" y="118"/>
                </a:cubicBezTo>
                <a:close/>
                <a:moveTo>
                  <a:pt x="1189" y="113"/>
                </a:moveTo>
                <a:cubicBezTo>
                  <a:pt x="1186" y="113"/>
                  <a:pt x="1183" y="116"/>
                  <a:pt x="1181" y="120"/>
                </a:cubicBezTo>
                <a:cubicBezTo>
                  <a:pt x="1180" y="123"/>
                  <a:pt x="1182" y="126"/>
                  <a:pt x="1185" y="126"/>
                </a:cubicBezTo>
                <a:cubicBezTo>
                  <a:pt x="1188" y="126"/>
                  <a:pt x="1191" y="123"/>
                  <a:pt x="1192" y="119"/>
                </a:cubicBezTo>
                <a:cubicBezTo>
                  <a:pt x="1193" y="115"/>
                  <a:pt x="1192" y="113"/>
                  <a:pt x="1189" y="113"/>
                </a:cubicBezTo>
                <a:close/>
                <a:moveTo>
                  <a:pt x="1164" y="121"/>
                </a:moveTo>
                <a:cubicBezTo>
                  <a:pt x="1163" y="125"/>
                  <a:pt x="1164" y="127"/>
                  <a:pt x="1167" y="127"/>
                </a:cubicBezTo>
                <a:cubicBezTo>
                  <a:pt x="1170" y="127"/>
                  <a:pt x="1174" y="124"/>
                  <a:pt x="1175" y="120"/>
                </a:cubicBezTo>
                <a:cubicBezTo>
                  <a:pt x="1176" y="117"/>
                  <a:pt x="1175" y="114"/>
                  <a:pt x="1172" y="114"/>
                </a:cubicBezTo>
                <a:cubicBezTo>
                  <a:pt x="1169" y="115"/>
                  <a:pt x="1166" y="118"/>
                  <a:pt x="1164" y="121"/>
                </a:cubicBezTo>
                <a:close/>
                <a:moveTo>
                  <a:pt x="1147" y="123"/>
                </a:moveTo>
                <a:cubicBezTo>
                  <a:pt x="1146" y="126"/>
                  <a:pt x="1147" y="129"/>
                  <a:pt x="1150" y="129"/>
                </a:cubicBezTo>
                <a:cubicBezTo>
                  <a:pt x="1153" y="128"/>
                  <a:pt x="1157" y="125"/>
                  <a:pt x="1158" y="122"/>
                </a:cubicBezTo>
                <a:cubicBezTo>
                  <a:pt x="1159" y="118"/>
                  <a:pt x="1158" y="115"/>
                  <a:pt x="1155" y="116"/>
                </a:cubicBezTo>
                <a:cubicBezTo>
                  <a:pt x="1152" y="116"/>
                  <a:pt x="1148" y="119"/>
                  <a:pt x="1147" y="123"/>
                </a:cubicBezTo>
                <a:close/>
                <a:moveTo>
                  <a:pt x="950" y="135"/>
                </a:moveTo>
                <a:cubicBezTo>
                  <a:pt x="947" y="135"/>
                  <a:pt x="944" y="139"/>
                  <a:pt x="942" y="142"/>
                </a:cubicBezTo>
                <a:cubicBezTo>
                  <a:pt x="940" y="146"/>
                  <a:pt x="941" y="149"/>
                  <a:pt x="944" y="148"/>
                </a:cubicBezTo>
                <a:cubicBezTo>
                  <a:pt x="947" y="148"/>
                  <a:pt x="951" y="145"/>
                  <a:pt x="953" y="141"/>
                </a:cubicBezTo>
                <a:cubicBezTo>
                  <a:pt x="954" y="137"/>
                  <a:pt x="953" y="135"/>
                  <a:pt x="950" y="135"/>
                </a:cubicBezTo>
                <a:close/>
                <a:moveTo>
                  <a:pt x="874" y="150"/>
                </a:moveTo>
                <a:cubicBezTo>
                  <a:pt x="872" y="154"/>
                  <a:pt x="873" y="156"/>
                  <a:pt x="876" y="156"/>
                </a:cubicBezTo>
                <a:cubicBezTo>
                  <a:pt x="879" y="156"/>
                  <a:pt x="883" y="152"/>
                  <a:pt x="884" y="149"/>
                </a:cubicBezTo>
                <a:cubicBezTo>
                  <a:pt x="886" y="145"/>
                  <a:pt x="886" y="142"/>
                  <a:pt x="883" y="143"/>
                </a:cubicBezTo>
                <a:cubicBezTo>
                  <a:pt x="880" y="143"/>
                  <a:pt x="876" y="146"/>
                  <a:pt x="874" y="150"/>
                </a:cubicBezTo>
                <a:close/>
                <a:moveTo>
                  <a:pt x="840" y="154"/>
                </a:moveTo>
                <a:cubicBezTo>
                  <a:pt x="838" y="158"/>
                  <a:pt x="839" y="161"/>
                  <a:pt x="842" y="160"/>
                </a:cubicBezTo>
                <a:cubicBezTo>
                  <a:pt x="845" y="160"/>
                  <a:pt x="849" y="157"/>
                  <a:pt x="851" y="153"/>
                </a:cubicBezTo>
                <a:cubicBezTo>
                  <a:pt x="853" y="149"/>
                  <a:pt x="852" y="146"/>
                  <a:pt x="849" y="147"/>
                </a:cubicBezTo>
                <a:cubicBezTo>
                  <a:pt x="846" y="147"/>
                  <a:pt x="842" y="151"/>
                  <a:pt x="840" y="154"/>
                </a:cubicBezTo>
                <a:close/>
                <a:moveTo>
                  <a:pt x="808" y="165"/>
                </a:moveTo>
                <a:cubicBezTo>
                  <a:pt x="811" y="164"/>
                  <a:pt x="815" y="161"/>
                  <a:pt x="817" y="157"/>
                </a:cubicBezTo>
                <a:cubicBezTo>
                  <a:pt x="819" y="153"/>
                  <a:pt x="818" y="151"/>
                  <a:pt x="815" y="151"/>
                </a:cubicBezTo>
                <a:cubicBezTo>
                  <a:pt x="812" y="151"/>
                  <a:pt x="808" y="155"/>
                  <a:pt x="806" y="159"/>
                </a:cubicBezTo>
                <a:cubicBezTo>
                  <a:pt x="804" y="162"/>
                  <a:pt x="805" y="165"/>
                  <a:pt x="808" y="165"/>
                </a:cubicBezTo>
                <a:close/>
                <a:moveTo>
                  <a:pt x="757" y="171"/>
                </a:moveTo>
                <a:cubicBezTo>
                  <a:pt x="760" y="171"/>
                  <a:pt x="764" y="168"/>
                  <a:pt x="766" y="164"/>
                </a:cubicBezTo>
                <a:cubicBezTo>
                  <a:pt x="768" y="160"/>
                  <a:pt x="768" y="157"/>
                  <a:pt x="765" y="158"/>
                </a:cubicBezTo>
                <a:cubicBezTo>
                  <a:pt x="762" y="158"/>
                  <a:pt x="758" y="162"/>
                  <a:pt x="755" y="165"/>
                </a:cubicBezTo>
                <a:cubicBezTo>
                  <a:pt x="753" y="169"/>
                  <a:pt x="754" y="172"/>
                  <a:pt x="757" y="171"/>
                </a:cubicBezTo>
                <a:close/>
                <a:moveTo>
                  <a:pt x="2695" y="151"/>
                </a:moveTo>
                <a:cubicBezTo>
                  <a:pt x="2698" y="151"/>
                  <a:pt x="2698" y="148"/>
                  <a:pt x="2696" y="145"/>
                </a:cubicBezTo>
                <a:cubicBezTo>
                  <a:pt x="2694" y="141"/>
                  <a:pt x="2690" y="138"/>
                  <a:pt x="2687" y="137"/>
                </a:cubicBezTo>
                <a:cubicBezTo>
                  <a:pt x="2684" y="137"/>
                  <a:pt x="2684" y="140"/>
                  <a:pt x="2686" y="143"/>
                </a:cubicBezTo>
                <a:cubicBezTo>
                  <a:pt x="2688" y="147"/>
                  <a:pt x="2692" y="150"/>
                  <a:pt x="2695" y="151"/>
                </a:cubicBezTo>
                <a:close/>
                <a:moveTo>
                  <a:pt x="2679" y="149"/>
                </a:moveTo>
                <a:cubicBezTo>
                  <a:pt x="2682" y="149"/>
                  <a:pt x="2682" y="146"/>
                  <a:pt x="2680" y="143"/>
                </a:cubicBezTo>
                <a:cubicBezTo>
                  <a:pt x="2677" y="139"/>
                  <a:pt x="2673" y="135"/>
                  <a:pt x="2670" y="135"/>
                </a:cubicBezTo>
                <a:cubicBezTo>
                  <a:pt x="2668" y="135"/>
                  <a:pt x="2667" y="137"/>
                  <a:pt x="2670" y="141"/>
                </a:cubicBezTo>
                <a:cubicBezTo>
                  <a:pt x="2672" y="145"/>
                  <a:pt x="2676" y="148"/>
                  <a:pt x="2679" y="149"/>
                </a:cubicBezTo>
                <a:close/>
                <a:moveTo>
                  <a:pt x="2580" y="136"/>
                </a:moveTo>
                <a:cubicBezTo>
                  <a:pt x="2583" y="137"/>
                  <a:pt x="2584" y="134"/>
                  <a:pt x="2582" y="130"/>
                </a:cubicBezTo>
                <a:cubicBezTo>
                  <a:pt x="2579" y="126"/>
                  <a:pt x="2575" y="123"/>
                  <a:pt x="2573" y="123"/>
                </a:cubicBezTo>
                <a:cubicBezTo>
                  <a:pt x="2570" y="123"/>
                  <a:pt x="2569" y="125"/>
                  <a:pt x="2571" y="129"/>
                </a:cubicBezTo>
                <a:cubicBezTo>
                  <a:pt x="2573" y="133"/>
                  <a:pt x="2577" y="136"/>
                  <a:pt x="2580" y="136"/>
                </a:cubicBezTo>
                <a:close/>
                <a:moveTo>
                  <a:pt x="2564" y="134"/>
                </a:moveTo>
                <a:cubicBezTo>
                  <a:pt x="2567" y="135"/>
                  <a:pt x="2567" y="132"/>
                  <a:pt x="2565" y="128"/>
                </a:cubicBezTo>
                <a:cubicBezTo>
                  <a:pt x="2563" y="125"/>
                  <a:pt x="2559" y="121"/>
                  <a:pt x="2556" y="121"/>
                </a:cubicBezTo>
                <a:cubicBezTo>
                  <a:pt x="2553" y="121"/>
                  <a:pt x="2553" y="123"/>
                  <a:pt x="2555" y="127"/>
                </a:cubicBezTo>
                <a:cubicBezTo>
                  <a:pt x="2557" y="131"/>
                  <a:pt x="2561" y="134"/>
                  <a:pt x="2564" y="134"/>
                </a:cubicBezTo>
                <a:close/>
                <a:moveTo>
                  <a:pt x="2547" y="132"/>
                </a:moveTo>
                <a:cubicBezTo>
                  <a:pt x="2550" y="133"/>
                  <a:pt x="2551" y="130"/>
                  <a:pt x="2549" y="126"/>
                </a:cubicBezTo>
                <a:cubicBezTo>
                  <a:pt x="2547" y="123"/>
                  <a:pt x="2543" y="119"/>
                  <a:pt x="2540" y="119"/>
                </a:cubicBezTo>
                <a:cubicBezTo>
                  <a:pt x="2537" y="119"/>
                  <a:pt x="2536" y="121"/>
                  <a:pt x="2538" y="125"/>
                </a:cubicBezTo>
                <a:cubicBezTo>
                  <a:pt x="2540" y="129"/>
                  <a:pt x="2544" y="132"/>
                  <a:pt x="2547" y="132"/>
                </a:cubicBezTo>
                <a:close/>
                <a:moveTo>
                  <a:pt x="2531" y="131"/>
                </a:moveTo>
                <a:cubicBezTo>
                  <a:pt x="2534" y="131"/>
                  <a:pt x="2534" y="128"/>
                  <a:pt x="2532" y="124"/>
                </a:cubicBezTo>
                <a:cubicBezTo>
                  <a:pt x="2530" y="121"/>
                  <a:pt x="2526" y="118"/>
                  <a:pt x="2523" y="117"/>
                </a:cubicBezTo>
                <a:cubicBezTo>
                  <a:pt x="2520" y="117"/>
                  <a:pt x="2520" y="120"/>
                  <a:pt x="2522" y="123"/>
                </a:cubicBezTo>
                <a:cubicBezTo>
                  <a:pt x="2524" y="127"/>
                  <a:pt x="2528" y="130"/>
                  <a:pt x="2531" y="131"/>
                </a:cubicBezTo>
                <a:close/>
                <a:moveTo>
                  <a:pt x="2489" y="120"/>
                </a:moveTo>
                <a:cubicBezTo>
                  <a:pt x="2491" y="123"/>
                  <a:pt x="2495" y="127"/>
                  <a:pt x="2498" y="127"/>
                </a:cubicBezTo>
                <a:cubicBezTo>
                  <a:pt x="2501" y="127"/>
                  <a:pt x="2501" y="124"/>
                  <a:pt x="2499" y="121"/>
                </a:cubicBezTo>
                <a:cubicBezTo>
                  <a:pt x="2497" y="117"/>
                  <a:pt x="2493" y="114"/>
                  <a:pt x="2490" y="114"/>
                </a:cubicBezTo>
                <a:cubicBezTo>
                  <a:pt x="2488" y="113"/>
                  <a:pt x="2487" y="116"/>
                  <a:pt x="2489" y="120"/>
                </a:cubicBezTo>
                <a:close/>
                <a:moveTo>
                  <a:pt x="2472" y="118"/>
                </a:moveTo>
                <a:cubicBezTo>
                  <a:pt x="2474" y="122"/>
                  <a:pt x="2478" y="125"/>
                  <a:pt x="2481" y="125"/>
                </a:cubicBezTo>
                <a:cubicBezTo>
                  <a:pt x="2484" y="125"/>
                  <a:pt x="2485" y="123"/>
                  <a:pt x="2483" y="119"/>
                </a:cubicBezTo>
                <a:cubicBezTo>
                  <a:pt x="2481" y="115"/>
                  <a:pt x="2477" y="112"/>
                  <a:pt x="2474" y="112"/>
                </a:cubicBezTo>
                <a:cubicBezTo>
                  <a:pt x="2471" y="112"/>
                  <a:pt x="2470" y="114"/>
                  <a:pt x="2472" y="118"/>
                </a:cubicBezTo>
                <a:close/>
                <a:moveTo>
                  <a:pt x="2456" y="116"/>
                </a:moveTo>
                <a:cubicBezTo>
                  <a:pt x="2458" y="120"/>
                  <a:pt x="2462" y="123"/>
                  <a:pt x="2464" y="123"/>
                </a:cubicBezTo>
                <a:cubicBezTo>
                  <a:pt x="2467" y="124"/>
                  <a:pt x="2468" y="121"/>
                  <a:pt x="2466" y="117"/>
                </a:cubicBezTo>
                <a:cubicBezTo>
                  <a:pt x="2464" y="114"/>
                  <a:pt x="2460" y="111"/>
                  <a:pt x="2458" y="110"/>
                </a:cubicBezTo>
                <a:cubicBezTo>
                  <a:pt x="2455" y="110"/>
                  <a:pt x="2454" y="113"/>
                  <a:pt x="2456" y="116"/>
                </a:cubicBezTo>
                <a:close/>
                <a:moveTo>
                  <a:pt x="2439" y="115"/>
                </a:moveTo>
                <a:cubicBezTo>
                  <a:pt x="2441" y="118"/>
                  <a:pt x="2445" y="121"/>
                  <a:pt x="2448" y="122"/>
                </a:cubicBezTo>
                <a:cubicBezTo>
                  <a:pt x="2451" y="122"/>
                  <a:pt x="2452" y="119"/>
                  <a:pt x="2450" y="116"/>
                </a:cubicBezTo>
                <a:cubicBezTo>
                  <a:pt x="2448" y="112"/>
                  <a:pt x="2444" y="109"/>
                  <a:pt x="2441" y="109"/>
                </a:cubicBezTo>
                <a:cubicBezTo>
                  <a:pt x="2438" y="108"/>
                  <a:pt x="2437" y="111"/>
                  <a:pt x="2439" y="115"/>
                </a:cubicBezTo>
                <a:close/>
                <a:moveTo>
                  <a:pt x="2425" y="107"/>
                </a:moveTo>
                <a:cubicBezTo>
                  <a:pt x="2422" y="107"/>
                  <a:pt x="2421" y="109"/>
                  <a:pt x="2423" y="113"/>
                </a:cubicBezTo>
                <a:cubicBezTo>
                  <a:pt x="2425" y="117"/>
                  <a:pt x="2428" y="120"/>
                  <a:pt x="2431" y="120"/>
                </a:cubicBezTo>
                <a:cubicBezTo>
                  <a:pt x="2434" y="120"/>
                  <a:pt x="2435" y="118"/>
                  <a:pt x="2433" y="114"/>
                </a:cubicBezTo>
                <a:cubicBezTo>
                  <a:pt x="2431" y="110"/>
                  <a:pt x="2427" y="107"/>
                  <a:pt x="2425" y="107"/>
                </a:cubicBezTo>
                <a:close/>
                <a:moveTo>
                  <a:pt x="2408" y="105"/>
                </a:moveTo>
                <a:cubicBezTo>
                  <a:pt x="2405" y="105"/>
                  <a:pt x="2404" y="108"/>
                  <a:pt x="2406" y="111"/>
                </a:cubicBezTo>
                <a:cubicBezTo>
                  <a:pt x="2408" y="115"/>
                  <a:pt x="2412" y="118"/>
                  <a:pt x="2415" y="118"/>
                </a:cubicBezTo>
                <a:cubicBezTo>
                  <a:pt x="2417" y="119"/>
                  <a:pt x="2418" y="116"/>
                  <a:pt x="2416" y="112"/>
                </a:cubicBezTo>
                <a:cubicBezTo>
                  <a:pt x="2415" y="109"/>
                  <a:pt x="2411" y="106"/>
                  <a:pt x="2408" y="105"/>
                </a:cubicBezTo>
                <a:close/>
                <a:moveTo>
                  <a:pt x="2391" y="104"/>
                </a:moveTo>
                <a:cubicBezTo>
                  <a:pt x="2389" y="104"/>
                  <a:pt x="2388" y="106"/>
                  <a:pt x="2389" y="110"/>
                </a:cubicBezTo>
                <a:cubicBezTo>
                  <a:pt x="2391" y="113"/>
                  <a:pt x="2395" y="117"/>
                  <a:pt x="2398" y="117"/>
                </a:cubicBezTo>
                <a:cubicBezTo>
                  <a:pt x="2401" y="117"/>
                  <a:pt x="2402" y="114"/>
                  <a:pt x="2400" y="111"/>
                </a:cubicBezTo>
                <a:cubicBezTo>
                  <a:pt x="2398" y="107"/>
                  <a:pt x="2394" y="104"/>
                  <a:pt x="2391" y="104"/>
                </a:cubicBezTo>
                <a:close/>
                <a:moveTo>
                  <a:pt x="2375" y="102"/>
                </a:moveTo>
                <a:cubicBezTo>
                  <a:pt x="2372" y="102"/>
                  <a:pt x="2371" y="105"/>
                  <a:pt x="2373" y="108"/>
                </a:cubicBezTo>
                <a:cubicBezTo>
                  <a:pt x="2375" y="112"/>
                  <a:pt x="2378" y="115"/>
                  <a:pt x="2381" y="115"/>
                </a:cubicBezTo>
                <a:cubicBezTo>
                  <a:pt x="2384" y="116"/>
                  <a:pt x="2385" y="113"/>
                  <a:pt x="2383" y="109"/>
                </a:cubicBezTo>
                <a:cubicBezTo>
                  <a:pt x="2382" y="106"/>
                  <a:pt x="2378" y="103"/>
                  <a:pt x="2375" y="102"/>
                </a:cubicBezTo>
                <a:close/>
                <a:moveTo>
                  <a:pt x="2356" y="107"/>
                </a:moveTo>
                <a:cubicBezTo>
                  <a:pt x="2358" y="110"/>
                  <a:pt x="2362" y="114"/>
                  <a:pt x="2365" y="114"/>
                </a:cubicBezTo>
                <a:cubicBezTo>
                  <a:pt x="2367" y="114"/>
                  <a:pt x="2368" y="111"/>
                  <a:pt x="2367" y="108"/>
                </a:cubicBezTo>
                <a:cubicBezTo>
                  <a:pt x="2365" y="104"/>
                  <a:pt x="2361" y="101"/>
                  <a:pt x="2358" y="101"/>
                </a:cubicBezTo>
                <a:cubicBezTo>
                  <a:pt x="2355" y="101"/>
                  <a:pt x="2355" y="103"/>
                  <a:pt x="2356" y="107"/>
                </a:cubicBezTo>
                <a:close/>
                <a:moveTo>
                  <a:pt x="2340" y="105"/>
                </a:moveTo>
                <a:cubicBezTo>
                  <a:pt x="2341" y="109"/>
                  <a:pt x="2345" y="112"/>
                  <a:pt x="2348" y="112"/>
                </a:cubicBezTo>
                <a:cubicBezTo>
                  <a:pt x="2351" y="113"/>
                  <a:pt x="2352" y="110"/>
                  <a:pt x="2350" y="106"/>
                </a:cubicBezTo>
                <a:cubicBezTo>
                  <a:pt x="2348" y="103"/>
                  <a:pt x="2345" y="100"/>
                  <a:pt x="2342" y="99"/>
                </a:cubicBezTo>
                <a:cubicBezTo>
                  <a:pt x="2339" y="99"/>
                  <a:pt x="2338" y="102"/>
                  <a:pt x="2340" y="105"/>
                </a:cubicBezTo>
                <a:close/>
                <a:moveTo>
                  <a:pt x="2323" y="104"/>
                </a:moveTo>
                <a:cubicBezTo>
                  <a:pt x="2325" y="108"/>
                  <a:pt x="2328" y="111"/>
                  <a:pt x="2331" y="111"/>
                </a:cubicBezTo>
                <a:cubicBezTo>
                  <a:pt x="2334" y="111"/>
                  <a:pt x="2335" y="108"/>
                  <a:pt x="2333" y="105"/>
                </a:cubicBezTo>
                <a:cubicBezTo>
                  <a:pt x="2332" y="101"/>
                  <a:pt x="2328" y="98"/>
                  <a:pt x="2325" y="98"/>
                </a:cubicBezTo>
                <a:cubicBezTo>
                  <a:pt x="2322" y="98"/>
                  <a:pt x="2321" y="100"/>
                  <a:pt x="2323" y="104"/>
                </a:cubicBezTo>
                <a:close/>
                <a:moveTo>
                  <a:pt x="2309" y="97"/>
                </a:moveTo>
                <a:cubicBezTo>
                  <a:pt x="2306" y="96"/>
                  <a:pt x="2305" y="99"/>
                  <a:pt x="2306" y="103"/>
                </a:cubicBezTo>
                <a:cubicBezTo>
                  <a:pt x="2308" y="106"/>
                  <a:pt x="2311" y="109"/>
                  <a:pt x="2314" y="110"/>
                </a:cubicBezTo>
                <a:cubicBezTo>
                  <a:pt x="2317" y="110"/>
                  <a:pt x="2318" y="107"/>
                  <a:pt x="2317" y="104"/>
                </a:cubicBezTo>
                <a:cubicBezTo>
                  <a:pt x="2315" y="100"/>
                  <a:pt x="2311" y="97"/>
                  <a:pt x="2309" y="97"/>
                </a:cubicBezTo>
                <a:close/>
                <a:moveTo>
                  <a:pt x="2292" y="95"/>
                </a:moveTo>
                <a:cubicBezTo>
                  <a:pt x="2289" y="95"/>
                  <a:pt x="2288" y="98"/>
                  <a:pt x="2290" y="101"/>
                </a:cubicBezTo>
                <a:cubicBezTo>
                  <a:pt x="2291" y="105"/>
                  <a:pt x="2295" y="108"/>
                  <a:pt x="2298" y="108"/>
                </a:cubicBezTo>
                <a:cubicBezTo>
                  <a:pt x="2301" y="108"/>
                  <a:pt x="2302" y="106"/>
                  <a:pt x="2300" y="102"/>
                </a:cubicBezTo>
                <a:cubicBezTo>
                  <a:pt x="2298" y="99"/>
                  <a:pt x="2295" y="96"/>
                  <a:pt x="2292" y="95"/>
                </a:cubicBezTo>
                <a:close/>
                <a:moveTo>
                  <a:pt x="2275" y="94"/>
                </a:moveTo>
                <a:cubicBezTo>
                  <a:pt x="2272" y="94"/>
                  <a:pt x="2271" y="97"/>
                  <a:pt x="2273" y="100"/>
                </a:cubicBezTo>
                <a:cubicBezTo>
                  <a:pt x="2274" y="104"/>
                  <a:pt x="2278" y="107"/>
                  <a:pt x="2281" y="107"/>
                </a:cubicBezTo>
                <a:cubicBezTo>
                  <a:pt x="2284" y="107"/>
                  <a:pt x="2285" y="104"/>
                  <a:pt x="2283" y="101"/>
                </a:cubicBezTo>
                <a:cubicBezTo>
                  <a:pt x="2282" y="97"/>
                  <a:pt x="2278" y="94"/>
                  <a:pt x="2275" y="94"/>
                </a:cubicBezTo>
                <a:close/>
                <a:moveTo>
                  <a:pt x="2264" y="106"/>
                </a:moveTo>
                <a:cubicBezTo>
                  <a:pt x="2267" y="106"/>
                  <a:pt x="2268" y="103"/>
                  <a:pt x="2267" y="100"/>
                </a:cubicBezTo>
                <a:cubicBezTo>
                  <a:pt x="2265" y="96"/>
                  <a:pt x="2262" y="93"/>
                  <a:pt x="2259" y="93"/>
                </a:cubicBezTo>
                <a:cubicBezTo>
                  <a:pt x="2256" y="93"/>
                  <a:pt x="2255" y="95"/>
                  <a:pt x="2256" y="99"/>
                </a:cubicBezTo>
                <a:cubicBezTo>
                  <a:pt x="2258" y="102"/>
                  <a:pt x="2261" y="105"/>
                  <a:pt x="2264" y="106"/>
                </a:cubicBezTo>
                <a:close/>
                <a:moveTo>
                  <a:pt x="2247" y="104"/>
                </a:moveTo>
                <a:cubicBezTo>
                  <a:pt x="2250" y="105"/>
                  <a:pt x="2251" y="102"/>
                  <a:pt x="2250" y="98"/>
                </a:cubicBezTo>
                <a:cubicBezTo>
                  <a:pt x="2248" y="95"/>
                  <a:pt x="2245" y="92"/>
                  <a:pt x="2242" y="92"/>
                </a:cubicBezTo>
                <a:cubicBezTo>
                  <a:pt x="2239" y="91"/>
                  <a:pt x="2238" y="94"/>
                  <a:pt x="2239" y="98"/>
                </a:cubicBezTo>
                <a:cubicBezTo>
                  <a:pt x="2241" y="101"/>
                  <a:pt x="2244" y="104"/>
                  <a:pt x="2247" y="104"/>
                </a:cubicBezTo>
                <a:close/>
                <a:moveTo>
                  <a:pt x="2223" y="96"/>
                </a:moveTo>
                <a:cubicBezTo>
                  <a:pt x="2224" y="100"/>
                  <a:pt x="2228" y="103"/>
                  <a:pt x="2230" y="103"/>
                </a:cubicBezTo>
                <a:cubicBezTo>
                  <a:pt x="2233" y="103"/>
                  <a:pt x="2235" y="101"/>
                  <a:pt x="2233" y="97"/>
                </a:cubicBezTo>
                <a:cubicBezTo>
                  <a:pt x="2232" y="94"/>
                  <a:pt x="2228" y="91"/>
                  <a:pt x="2225" y="90"/>
                </a:cubicBezTo>
                <a:cubicBezTo>
                  <a:pt x="2222" y="90"/>
                  <a:pt x="2221" y="93"/>
                  <a:pt x="2223" y="96"/>
                </a:cubicBezTo>
                <a:close/>
                <a:moveTo>
                  <a:pt x="2214" y="102"/>
                </a:moveTo>
                <a:cubicBezTo>
                  <a:pt x="2217" y="102"/>
                  <a:pt x="2218" y="100"/>
                  <a:pt x="2216" y="96"/>
                </a:cubicBezTo>
                <a:cubicBezTo>
                  <a:pt x="2215" y="93"/>
                  <a:pt x="2211" y="90"/>
                  <a:pt x="2209" y="89"/>
                </a:cubicBezTo>
                <a:cubicBezTo>
                  <a:pt x="2206" y="89"/>
                  <a:pt x="2204" y="92"/>
                  <a:pt x="2206" y="95"/>
                </a:cubicBezTo>
                <a:cubicBezTo>
                  <a:pt x="2207" y="99"/>
                  <a:pt x="2211" y="102"/>
                  <a:pt x="2214" y="102"/>
                </a:cubicBezTo>
                <a:close/>
                <a:moveTo>
                  <a:pt x="2189" y="94"/>
                </a:moveTo>
                <a:cubicBezTo>
                  <a:pt x="2190" y="98"/>
                  <a:pt x="2194" y="101"/>
                  <a:pt x="2197" y="101"/>
                </a:cubicBezTo>
                <a:cubicBezTo>
                  <a:pt x="2200" y="101"/>
                  <a:pt x="2201" y="98"/>
                  <a:pt x="2200" y="95"/>
                </a:cubicBezTo>
                <a:cubicBezTo>
                  <a:pt x="2198" y="91"/>
                  <a:pt x="2195" y="88"/>
                  <a:pt x="2192" y="88"/>
                </a:cubicBezTo>
                <a:cubicBezTo>
                  <a:pt x="2189" y="88"/>
                  <a:pt x="2188" y="91"/>
                  <a:pt x="2189" y="94"/>
                </a:cubicBezTo>
                <a:close/>
                <a:moveTo>
                  <a:pt x="2175" y="87"/>
                </a:moveTo>
                <a:cubicBezTo>
                  <a:pt x="2172" y="87"/>
                  <a:pt x="2171" y="90"/>
                  <a:pt x="2172" y="93"/>
                </a:cubicBezTo>
                <a:cubicBezTo>
                  <a:pt x="2174" y="97"/>
                  <a:pt x="2177" y="100"/>
                  <a:pt x="2180" y="100"/>
                </a:cubicBezTo>
                <a:cubicBezTo>
                  <a:pt x="2183" y="100"/>
                  <a:pt x="2184" y="97"/>
                  <a:pt x="2183" y="94"/>
                </a:cubicBezTo>
                <a:cubicBezTo>
                  <a:pt x="2182" y="90"/>
                  <a:pt x="2178" y="87"/>
                  <a:pt x="2175" y="87"/>
                </a:cubicBezTo>
                <a:close/>
                <a:moveTo>
                  <a:pt x="2155" y="92"/>
                </a:moveTo>
                <a:cubicBezTo>
                  <a:pt x="2157" y="96"/>
                  <a:pt x="2160" y="99"/>
                  <a:pt x="2163" y="99"/>
                </a:cubicBezTo>
                <a:cubicBezTo>
                  <a:pt x="2166" y="99"/>
                  <a:pt x="2167" y="96"/>
                  <a:pt x="2166" y="93"/>
                </a:cubicBezTo>
                <a:cubicBezTo>
                  <a:pt x="2165" y="89"/>
                  <a:pt x="2161" y="86"/>
                  <a:pt x="2158" y="86"/>
                </a:cubicBezTo>
                <a:cubicBezTo>
                  <a:pt x="2156" y="86"/>
                  <a:pt x="2154" y="89"/>
                  <a:pt x="2155" y="92"/>
                </a:cubicBezTo>
                <a:close/>
                <a:moveTo>
                  <a:pt x="2146" y="98"/>
                </a:moveTo>
                <a:cubicBezTo>
                  <a:pt x="2149" y="98"/>
                  <a:pt x="2150" y="95"/>
                  <a:pt x="2149" y="92"/>
                </a:cubicBezTo>
                <a:cubicBezTo>
                  <a:pt x="2148" y="88"/>
                  <a:pt x="2145" y="85"/>
                  <a:pt x="2142" y="85"/>
                </a:cubicBezTo>
                <a:cubicBezTo>
                  <a:pt x="2139" y="85"/>
                  <a:pt x="2137" y="88"/>
                  <a:pt x="2139" y="91"/>
                </a:cubicBezTo>
                <a:cubicBezTo>
                  <a:pt x="2140" y="95"/>
                  <a:pt x="2143" y="98"/>
                  <a:pt x="2146" y="98"/>
                </a:cubicBezTo>
                <a:close/>
                <a:moveTo>
                  <a:pt x="2041" y="80"/>
                </a:moveTo>
                <a:cubicBezTo>
                  <a:pt x="2038" y="80"/>
                  <a:pt x="2037" y="83"/>
                  <a:pt x="2038" y="86"/>
                </a:cubicBezTo>
                <a:cubicBezTo>
                  <a:pt x="2039" y="90"/>
                  <a:pt x="2042" y="92"/>
                  <a:pt x="2045" y="93"/>
                </a:cubicBezTo>
                <a:cubicBezTo>
                  <a:pt x="2048" y="93"/>
                  <a:pt x="2049" y="90"/>
                  <a:pt x="2048" y="87"/>
                </a:cubicBezTo>
                <a:cubicBezTo>
                  <a:pt x="2047" y="83"/>
                  <a:pt x="2044" y="80"/>
                  <a:pt x="2041" y="80"/>
                </a:cubicBezTo>
                <a:close/>
                <a:moveTo>
                  <a:pt x="2021" y="85"/>
                </a:moveTo>
                <a:cubicBezTo>
                  <a:pt x="2022" y="89"/>
                  <a:pt x="2025" y="92"/>
                  <a:pt x="2028" y="92"/>
                </a:cubicBezTo>
                <a:cubicBezTo>
                  <a:pt x="2031" y="92"/>
                  <a:pt x="2032" y="89"/>
                  <a:pt x="2031" y="86"/>
                </a:cubicBezTo>
                <a:cubicBezTo>
                  <a:pt x="2030" y="82"/>
                  <a:pt x="2027" y="80"/>
                  <a:pt x="2024" y="79"/>
                </a:cubicBezTo>
                <a:cubicBezTo>
                  <a:pt x="2021" y="79"/>
                  <a:pt x="2020" y="82"/>
                  <a:pt x="2021" y="85"/>
                </a:cubicBezTo>
                <a:close/>
                <a:moveTo>
                  <a:pt x="1807" y="86"/>
                </a:moveTo>
                <a:cubicBezTo>
                  <a:pt x="1810" y="86"/>
                  <a:pt x="1812" y="83"/>
                  <a:pt x="1811" y="80"/>
                </a:cubicBezTo>
                <a:cubicBezTo>
                  <a:pt x="1811" y="77"/>
                  <a:pt x="1808" y="74"/>
                  <a:pt x="1805" y="74"/>
                </a:cubicBezTo>
                <a:cubicBezTo>
                  <a:pt x="1802" y="74"/>
                  <a:pt x="1800" y="76"/>
                  <a:pt x="1801" y="80"/>
                </a:cubicBezTo>
                <a:cubicBezTo>
                  <a:pt x="1801" y="83"/>
                  <a:pt x="1804" y="86"/>
                  <a:pt x="1807" y="86"/>
                </a:cubicBezTo>
                <a:close/>
                <a:moveTo>
                  <a:pt x="1443" y="85"/>
                </a:moveTo>
                <a:cubicBezTo>
                  <a:pt x="1443" y="89"/>
                  <a:pt x="1445" y="91"/>
                  <a:pt x="1448" y="91"/>
                </a:cubicBezTo>
                <a:cubicBezTo>
                  <a:pt x="1451" y="91"/>
                  <a:pt x="1453" y="88"/>
                  <a:pt x="1454" y="85"/>
                </a:cubicBezTo>
                <a:cubicBezTo>
                  <a:pt x="1455" y="81"/>
                  <a:pt x="1453" y="79"/>
                  <a:pt x="1450" y="79"/>
                </a:cubicBezTo>
                <a:cubicBezTo>
                  <a:pt x="1447" y="79"/>
                  <a:pt x="1444" y="82"/>
                  <a:pt x="1443" y="85"/>
                </a:cubicBezTo>
                <a:close/>
                <a:moveTo>
                  <a:pt x="1437" y="85"/>
                </a:moveTo>
                <a:cubicBezTo>
                  <a:pt x="1438" y="82"/>
                  <a:pt x="1436" y="79"/>
                  <a:pt x="1433" y="79"/>
                </a:cubicBezTo>
                <a:cubicBezTo>
                  <a:pt x="1430" y="80"/>
                  <a:pt x="1427" y="82"/>
                  <a:pt x="1426" y="86"/>
                </a:cubicBezTo>
                <a:cubicBezTo>
                  <a:pt x="1426" y="89"/>
                  <a:pt x="1428" y="92"/>
                  <a:pt x="1431" y="92"/>
                </a:cubicBezTo>
                <a:cubicBezTo>
                  <a:pt x="1433" y="92"/>
                  <a:pt x="1436" y="89"/>
                  <a:pt x="1437" y="85"/>
                </a:cubicBezTo>
                <a:close/>
                <a:moveTo>
                  <a:pt x="1409" y="87"/>
                </a:moveTo>
                <a:cubicBezTo>
                  <a:pt x="1409" y="90"/>
                  <a:pt x="1410" y="93"/>
                  <a:pt x="1413" y="93"/>
                </a:cubicBezTo>
                <a:cubicBezTo>
                  <a:pt x="1416" y="92"/>
                  <a:pt x="1419" y="90"/>
                  <a:pt x="1420" y="86"/>
                </a:cubicBezTo>
                <a:cubicBezTo>
                  <a:pt x="1421" y="83"/>
                  <a:pt x="1419" y="80"/>
                  <a:pt x="1416" y="80"/>
                </a:cubicBezTo>
                <a:cubicBezTo>
                  <a:pt x="1413" y="80"/>
                  <a:pt x="1410" y="83"/>
                  <a:pt x="1409" y="87"/>
                </a:cubicBezTo>
                <a:close/>
                <a:moveTo>
                  <a:pt x="1399" y="81"/>
                </a:moveTo>
                <a:cubicBezTo>
                  <a:pt x="1396" y="81"/>
                  <a:pt x="1393" y="84"/>
                  <a:pt x="1392" y="87"/>
                </a:cubicBezTo>
                <a:cubicBezTo>
                  <a:pt x="1392" y="91"/>
                  <a:pt x="1393" y="93"/>
                  <a:pt x="1396" y="93"/>
                </a:cubicBezTo>
                <a:cubicBezTo>
                  <a:pt x="1399" y="93"/>
                  <a:pt x="1402" y="90"/>
                  <a:pt x="1403" y="87"/>
                </a:cubicBezTo>
                <a:cubicBezTo>
                  <a:pt x="1404" y="83"/>
                  <a:pt x="1402" y="81"/>
                  <a:pt x="1399" y="81"/>
                </a:cubicBezTo>
                <a:close/>
                <a:moveTo>
                  <a:pt x="1382" y="82"/>
                </a:moveTo>
                <a:cubicBezTo>
                  <a:pt x="1379" y="82"/>
                  <a:pt x="1376" y="85"/>
                  <a:pt x="1375" y="88"/>
                </a:cubicBezTo>
                <a:cubicBezTo>
                  <a:pt x="1375" y="92"/>
                  <a:pt x="1376" y="94"/>
                  <a:pt x="1379" y="94"/>
                </a:cubicBezTo>
                <a:cubicBezTo>
                  <a:pt x="1382" y="94"/>
                  <a:pt x="1385" y="91"/>
                  <a:pt x="1386" y="88"/>
                </a:cubicBezTo>
                <a:cubicBezTo>
                  <a:pt x="1387" y="84"/>
                  <a:pt x="1385" y="82"/>
                  <a:pt x="1382" y="82"/>
                </a:cubicBezTo>
                <a:close/>
                <a:moveTo>
                  <a:pt x="1362" y="95"/>
                </a:moveTo>
                <a:cubicBezTo>
                  <a:pt x="1365" y="95"/>
                  <a:pt x="1368" y="92"/>
                  <a:pt x="1369" y="88"/>
                </a:cubicBezTo>
                <a:cubicBezTo>
                  <a:pt x="1370" y="85"/>
                  <a:pt x="1368" y="82"/>
                  <a:pt x="1365" y="83"/>
                </a:cubicBezTo>
                <a:cubicBezTo>
                  <a:pt x="1362" y="83"/>
                  <a:pt x="1359" y="86"/>
                  <a:pt x="1358" y="89"/>
                </a:cubicBezTo>
                <a:cubicBezTo>
                  <a:pt x="1357" y="92"/>
                  <a:pt x="1359" y="95"/>
                  <a:pt x="1362" y="95"/>
                </a:cubicBezTo>
                <a:close/>
                <a:moveTo>
                  <a:pt x="1345" y="96"/>
                </a:moveTo>
                <a:cubicBezTo>
                  <a:pt x="1348" y="96"/>
                  <a:pt x="1351" y="93"/>
                  <a:pt x="1352" y="89"/>
                </a:cubicBezTo>
                <a:cubicBezTo>
                  <a:pt x="1353" y="86"/>
                  <a:pt x="1351" y="83"/>
                  <a:pt x="1348" y="83"/>
                </a:cubicBezTo>
                <a:cubicBezTo>
                  <a:pt x="1345" y="84"/>
                  <a:pt x="1342" y="86"/>
                  <a:pt x="1341" y="90"/>
                </a:cubicBezTo>
                <a:cubicBezTo>
                  <a:pt x="1340" y="93"/>
                  <a:pt x="1342" y="96"/>
                  <a:pt x="1345" y="96"/>
                </a:cubicBezTo>
                <a:close/>
                <a:moveTo>
                  <a:pt x="1324" y="91"/>
                </a:moveTo>
                <a:cubicBezTo>
                  <a:pt x="1323" y="94"/>
                  <a:pt x="1325" y="97"/>
                  <a:pt x="1328" y="97"/>
                </a:cubicBezTo>
                <a:cubicBezTo>
                  <a:pt x="1331" y="97"/>
                  <a:pt x="1334" y="94"/>
                  <a:pt x="1335" y="90"/>
                </a:cubicBezTo>
                <a:cubicBezTo>
                  <a:pt x="1336" y="87"/>
                  <a:pt x="1334" y="84"/>
                  <a:pt x="1331" y="84"/>
                </a:cubicBezTo>
                <a:cubicBezTo>
                  <a:pt x="1328" y="84"/>
                  <a:pt x="1325" y="87"/>
                  <a:pt x="1324" y="91"/>
                </a:cubicBezTo>
                <a:close/>
                <a:moveTo>
                  <a:pt x="1314" y="85"/>
                </a:moveTo>
                <a:cubicBezTo>
                  <a:pt x="1311" y="85"/>
                  <a:pt x="1308" y="88"/>
                  <a:pt x="1307" y="92"/>
                </a:cubicBezTo>
                <a:cubicBezTo>
                  <a:pt x="1306" y="95"/>
                  <a:pt x="1308" y="98"/>
                  <a:pt x="1311" y="98"/>
                </a:cubicBezTo>
                <a:cubicBezTo>
                  <a:pt x="1314" y="98"/>
                  <a:pt x="1317" y="95"/>
                  <a:pt x="1318" y="91"/>
                </a:cubicBezTo>
                <a:cubicBezTo>
                  <a:pt x="1319" y="88"/>
                  <a:pt x="1317" y="85"/>
                  <a:pt x="1314" y="85"/>
                </a:cubicBezTo>
                <a:close/>
                <a:moveTo>
                  <a:pt x="1301" y="92"/>
                </a:moveTo>
                <a:cubicBezTo>
                  <a:pt x="1302" y="89"/>
                  <a:pt x="1300" y="86"/>
                  <a:pt x="1297" y="86"/>
                </a:cubicBezTo>
                <a:cubicBezTo>
                  <a:pt x="1294" y="86"/>
                  <a:pt x="1291" y="89"/>
                  <a:pt x="1290" y="93"/>
                </a:cubicBezTo>
                <a:cubicBezTo>
                  <a:pt x="1289" y="96"/>
                  <a:pt x="1291" y="99"/>
                  <a:pt x="1294" y="99"/>
                </a:cubicBezTo>
                <a:cubicBezTo>
                  <a:pt x="1297" y="99"/>
                  <a:pt x="1300" y="96"/>
                  <a:pt x="1301" y="92"/>
                </a:cubicBezTo>
                <a:close/>
                <a:moveTo>
                  <a:pt x="1284" y="93"/>
                </a:moveTo>
                <a:cubicBezTo>
                  <a:pt x="1285" y="90"/>
                  <a:pt x="1283" y="87"/>
                  <a:pt x="1280" y="87"/>
                </a:cubicBezTo>
                <a:cubicBezTo>
                  <a:pt x="1278" y="88"/>
                  <a:pt x="1274" y="90"/>
                  <a:pt x="1273" y="94"/>
                </a:cubicBezTo>
                <a:cubicBezTo>
                  <a:pt x="1272" y="97"/>
                  <a:pt x="1274" y="100"/>
                  <a:pt x="1277" y="100"/>
                </a:cubicBezTo>
                <a:cubicBezTo>
                  <a:pt x="1280" y="100"/>
                  <a:pt x="1283" y="97"/>
                  <a:pt x="1284" y="93"/>
                </a:cubicBezTo>
                <a:close/>
                <a:moveTo>
                  <a:pt x="1256" y="95"/>
                </a:moveTo>
                <a:cubicBezTo>
                  <a:pt x="1255" y="99"/>
                  <a:pt x="1257" y="101"/>
                  <a:pt x="1260" y="101"/>
                </a:cubicBezTo>
                <a:cubicBezTo>
                  <a:pt x="1263" y="101"/>
                  <a:pt x="1266" y="98"/>
                  <a:pt x="1267" y="94"/>
                </a:cubicBezTo>
                <a:cubicBezTo>
                  <a:pt x="1268" y="91"/>
                  <a:pt x="1266" y="88"/>
                  <a:pt x="1264" y="88"/>
                </a:cubicBezTo>
                <a:cubicBezTo>
                  <a:pt x="1261" y="89"/>
                  <a:pt x="1257" y="92"/>
                  <a:pt x="1256" y="95"/>
                </a:cubicBezTo>
                <a:close/>
                <a:moveTo>
                  <a:pt x="1250" y="95"/>
                </a:moveTo>
                <a:cubicBezTo>
                  <a:pt x="1251" y="92"/>
                  <a:pt x="1250" y="89"/>
                  <a:pt x="1247" y="90"/>
                </a:cubicBezTo>
                <a:cubicBezTo>
                  <a:pt x="1244" y="90"/>
                  <a:pt x="1240" y="93"/>
                  <a:pt x="1239" y="96"/>
                </a:cubicBezTo>
                <a:cubicBezTo>
                  <a:pt x="1238" y="100"/>
                  <a:pt x="1240" y="102"/>
                  <a:pt x="1243" y="102"/>
                </a:cubicBezTo>
                <a:cubicBezTo>
                  <a:pt x="1246" y="102"/>
                  <a:pt x="1249" y="99"/>
                  <a:pt x="1250" y="95"/>
                </a:cubicBezTo>
                <a:close/>
                <a:moveTo>
                  <a:pt x="1230" y="91"/>
                </a:moveTo>
                <a:cubicBezTo>
                  <a:pt x="1227" y="91"/>
                  <a:pt x="1223" y="94"/>
                  <a:pt x="1222" y="97"/>
                </a:cubicBezTo>
                <a:cubicBezTo>
                  <a:pt x="1221" y="101"/>
                  <a:pt x="1223" y="104"/>
                  <a:pt x="1226" y="103"/>
                </a:cubicBezTo>
                <a:cubicBezTo>
                  <a:pt x="1229" y="103"/>
                  <a:pt x="1232" y="100"/>
                  <a:pt x="1233" y="97"/>
                </a:cubicBezTo>
                <a:cubicBezTo>
                  <a:pt x="1234" y="93"/>
                  <a:pt x="1233" y="90"/>
                  <a:pt x="1230" y="91"/>
                </a:cubicBezTo>
                <a:close/>
                <a:moveTo>
                  <a:pt x="1205" y="99"/>
                </a:moveTo>
                <a:cubicBezTo>
                  <a:pt x="1204" y="102"/>
                  <a:pt x="1206" y="105"/>
                  <a:pt x="1209" y="105"/>
                </a:cubicBezTo>
                <a:cubicBezTo>
                  <a:pt x="1212" y="104"/>
                  <a:pt x="1215" y="101"/>
                  <a:pt x="1216" y="98"/>
                </a:cubicBezTo>
                <a:cubicBezTo>
                  <a:pt x="1217" y="94"/>
                  <a:pt x="1216" y="92"/>
                  <a:pt x="1213" y="92"/>
                </a:cubicBezTo>
                <a:cubicBezTo>
                  <a:pt x="1210" y="92"/>
                  <a:pt x="1207" y="95"/>
                  <a:pt x="1205" y="99"/>
                </a:cubicBezTo>
                <a:close/>
                <a:moveTo>
                  <a:pt x="1188" y="100"/>
                </a:moveTo>
                <a:cubicBezTo>
                  <a:pt x="1187" y="103"/>
                  <a:pt x="1189" y="106"/>
                  <a:pt x="1192" y="106"/>
                </a:cubicBezTo>
                <a:cubicBezTo>
                  <a:pt x="1194" y="106"/>
                  <a:pt x="1198" y="103"/>
                  <a:pt x="1199" y="99"/>
                </a:cubicBezTo>
                <a:cubicBezTo>
                  <a:pt x="1200" y="96"/>
                  <a:pt x="1199" y="93"/>
                  <a:pt x="1196" y="93"/>
                </a:cubicBezTo>
                <a:cubicBezTo>
                  <a:pt x="1193" y="93"/>
                  <a:pt x="1190" y="96"/>
                  <a:pt x="1188" y="100"/>
                </a:cubicBezTo>
                <a:close/>
                <a:moveTo>
                  <a:pt x="1171" y="101"/>
                </a:moveTo>
                <a:cubicBezTo>
                  <a:pt x="1170" y="105"/>
                  <a:pt x="1172" y="107"/>
                  <a:pt x="1174" y="107"/>
                </a:cubicBezTo>
                <a:cubicBezTo>
                  <a:pt x="1177" y="107"/>
                  <a:pt x="1181" y="104"/>
                  <a:pt x="1182" y="100"/>
                </a:cubicBezTo>
                <a:cubicBezTo>
                  <a:pt x="1183" y="97"/>
                  <a:pt x="1182" y="94"/>
                  <a:pt x="1179" y="94"/>
                </a:cubicBezTo>
                <a:cubicBezTo>
                  <a:pt x="1176" y="95"/>
                  <a:pt x="1173" y="98"/>
                  <a:pt x="1171" y="101"/>
                </a:cubicBezTo>
                <a:close/>
                <a:moveTo>
                  <a:pt x="1162" y="96"/>
                </a:moveTo>
                <a:cubicBezTo>
                  <a:pt x="1159" y="96"/>
                  <a:pt x="1156" y="99"/>
                  <a:pt x="1155" y="102"/>
                </a:cubicBezTo>
                <a:cubicBezTo>
                  <a:pt x="1153" y="106"/>
                  <a:pt x="1155" y="109"/>
                  <a:pt x="1157" y="108"/>
                </a:cubicBezTo>
                <a:cubicBezTo>
                  <a:pt x="1160" y="108"/>
                  <a:pt x="1164" y="105"/>
                  <a:pt x="1165" y="102"/>
                </a:cubicBezTo>
                <a:cubicBezTo>
                  <a:pt x="1166" y="98"/>
                  <a:pt x="1165" y="95"/>
                  <a:pt x="1162" y="96"/>
                </a:cubicBezTo>
                <a:close/>
                <a:moveTo>
                  <a:pt x="1145" y="97"/>
                </a:moveTo>
                <a:cubicBezTo>
                  <a:pt x="1142" y="97"/>
                  <a:pt x="1139" y="100"/>
                  <a:pt x="1138" y="104"/>
                </a:cubicBezTo>
                <a:cubicBezTo>
                  <a:pt x="1136" y="107"/>
                  <a:pt x="1137" y="110"/>
                  <a:pt x="1140" y="110"/>
                </a:cubicBezTo>
                <a:cubicBezTo>
                  <a:pt x="1143" y="110"/>
                  <a:pt x="1147" y="107"/>
                  <a:pt x="1148" y="103"/>
                </a:cubicBezTo>
                <a:cubicBezTo>
                  <a:pt x="1150" y="99"/>
                  <a:pt x="1148" y="97"/>
                  <a:pt x="1145" y="97"/>
                </a:cubicBezTo>
                <a:close/>
                <a:moveTo>
                  <a:pt x="1131" y="104"/>
                </a:moveTo>
                <a:cubicBezTo>
                  <a:pt x="1133" y="101"/>
                  <a:pt x="1131" y="98"/>
                  <a:pt x="1128" y="98"/>
                </a:cubicBezTo>
                <a:cubicBezTo>
                  <a:pt x="1126" y="99"/>
                  <a:pt x="1122" y="102"/>
                  <a:pt x="1121" y="105"/>
                </a:cubicBezTo>
                <a:cubicBezTo>
                  <a:pt x="1119" y="109"/>
                  <a:pt x="1120" y="111"/>
                  <a:pt x="1123" y="111"/>
                </a:cubicBezTo>
                <a:cubicBezTo>
                  <a:pt x="1126" y="111"/>
                  <a:pt x="1130" y="108"/>
                  <a:pt x="1131" y="104"/>
                </a:cubicBezTo>
                <a:close/>
                <a:moveTo>
                  <a:pt x="1112" y="100"/>
                </a:moveTo>
                <a:cubicBezTo>
                  <a:pt x="1109" y="100"/>
                  <a:pt x="1105" y="103"/>
                  <a:pt x="1104" y="107"/>
                </a:cubicBezTo>
                <a:cubicBezTo>
                  <a:pt x="1102" y="110"/>
                  <a:pt x="1103" y="113"/>
                  <a:pt x="1106" y="113"/>
                </a:cubicBezTo>
                <a:cubicBezTo>
                  <a:pt x="1109" y="112"/>
                  <a:pt x="1113" y="109"/>
                  <a:pt x="1114" y="106"/>
                </a:cubicBezTo>
                <a:cubicBezTo>
                  <a:pt x="1116" y="102"/>
                  <a:pt x="1115" y="100"/>
                  <a:pt x="1112" y="100"/>
                </a:cubicBezTo>
                <a:close/>
                <a:moveTo>
                  <a:pt x="1089" y="114"/>
                </a:moveTo>
                <a:cubicBezTo>
                  <a:pt x="1092" y="114"/>
                  <a:pt x="1096" y="111"/>
                  <a:pt x="1097" y="107"/>
                </a:cubicBezTo>
                <a:cubicBezTo>
                  <a:pt x="1099" y="104"/>
                  <a:pt x="1098" y="101"/>
                  <a:pt x="1095" y="101"/>
                </a:cubicBezTo>
                <a:cubicBezTo>
                  <a:pt x="1092" y="102"/>
                  <a:pt x="1088" y="105"/>
                  <a:pt x="1087" y="108"/>
                </a:cubicBezTo>
                <a:cubicBezTo>
                  <a:pt x="1085" y="112"/>
                  <a:pt x="1087" y="114"/>
                  <a:pt x="1089" y="114"/>
                </a:cubicBezTo>
                <a:close/>
                <a:moveTo>
                  <a:pt x="1078" y="103"/>
                </a:moveTo>
                <a:cubicBezTo>
                  <a:pt x="1075" y="103"/>
                  <a:pt x="1071" y="106"/>
                  <a:pt x="1070" y="110"/>
                </a:cubicBezTo>
                <a:cubicBezTo>
                  <a:pt x="1068" y="113"/>
                  <a:pt x="1070" y="116"/>
                  <a:pt x="1072" y="116"/>
                </a:cubicBezTo>
                <a:cubicBezTo>
                  <a:pt x="1075" y="115"/>
                  <a:pt x="1079" y="112"/>
                  <a:pt x="1080" y="109"/>
                </a:cubicBezTo>
                <a:cubicBezTo>
                  <a:pt x="1082" y="105"/>
                  <a:pt x="1081" y="103"/>
                  <a:pt x="1078" y="103"/>
                </a:cubicBezTo>
                <a:close/>
                <a:moveTo>
                  <a:pt x="1061" y="104"/>
                </a:moveTo>
                <a:cubicBezTo>
                  <a:pt x="1058" y="105"/>
                  <a:pt x="1055" y="108"/>
                  <a:pt x="1053" y="111"/>
                </a:cubicBezTo>
                <a:cubicBezTo>
                  <a:pt x="1051" y="115"/>
                  <a:pt x="1053" y="118"/>
                  <a:pt x="1056" y="117"/>
                </a:cubicBezTo>
                <a:cubicBezTo>
                  <a:pt x="1058" y="117"/>
                  <a:pt x="1062" y="114"/>
                  <a:pt x="1064" y="110"/>
                </a:cubicBezTo>
                <a:cubicBezTo>
                  <a:pt x="1065" y="107"/>
                  <a:pt x="1064" y="104"/>
                  <a:pt x="1061" y="104"/>
                </a:cubicBezTo>
                <a:close/>
                <a:moveTo>
                  <a:pt x="1011" y="109"/>
                </a:moveTo>
                <a:cubicBezTo>
                  <a:pt x="1008" y="110"/>
                  <a:pt x="1004" y="113"/>
                  <a:pt x="1002" y="116"/>
                </a:cubicBezTo>
                <a:cubicBezTo>
                  <a:pt x="1001" y="120"/>
                  <a:pt x="1002" y="123"/>
                  <a:pt x="1005" y="122"/>
                </a:cubicBezTo>
                <a:cubicBezTo>
                  <a:pt x="1008" y="122"/>
                  <a:pt x="1011" y="119"/>
                  <a:pt x="1013" y="115"/>
                </a:cubicBezTo>
                <a:cubicBezTo>
                  <a:pt x="1015" y="112"/>
                  <a:pt x="1014" y="109"/>
                  <a:pt x="1011" y="109"/>
                </a:cubicBezTo>
                <a:close/>
                <a:moveTo>
                  <a:pt x="994" y="111"/>
                </a:moveTo>
                <a:cubicBezTo>
                  <a:pt x="991" y="111"/>
                  <a:pt x="987" y="114"/>
                  <a:pt x="985" y="118"/>
                </a:cubicBezTo>
                <a:cubicBezTo>
                  <a:pt x="984" y="122"/>
                  <a:pt x="985" y="124"/>
                  <a:pt x="988" y="124"/>
                </a:cubicBezTo>
                <a:cubicBezTo>
                  <a:pt x="991" y="124"/>
                  <a:pt x="994" y="121"/>
                  <a:pt x="996" y="117"/>
                </a:cubicBezTo>
                <a:cubicBezTo>
                  <a:pt x="998" y="113"/>
                  <a:pt x="997" y="111"/>
                  <a:pt x="994" y="111"/>
                </a:cubicBezTo>
                <a:close/>
                <a:moveTo>
                  <a:pt x="969" y="120"/>
                </a:moveTo>
                <a:cubicBezTo>
                  <a:pt x="967" y="123"/>
                  <a:pt x="968" y="126"/>
                  <a:pt x="971" y="126"/>
                </a:cubicBezTo>
                <a:cubicBezTo>
                  <a:pt x="974" y="126"/>
                  <a:pt x="978" y="122"/>
                  <a:pt x="979" y="119"/>
                </a:cubicBezTo>
                <a:cubicBezTo>
                  <a:pt x="981" y="115"/>
                  <a:pt x="980" y="112"/>
                  <a:pt x="977" y="113"/>
                </a:cubicBezTo>
                <a:cubicBezTo>
                  <a:pt x="974" y="113"/>
                  <a:pt x="970" y="116"/>
                  <a:pt x="969" y="120"/>
                </a:cubicBezTo>
                <a:close/>
                <a:moveTo>
                  <a:pt x="952" y="122"/>
                </a:moveTo>
                <a:cubicBezTo>
                  <a:pt x="950" y="125"/>
                  <a:pt x="951" y="128"/>
                  <a:pt x="954" y="128"/>
                </a:cubicBezTo>
                <a:cubicBezTo>
                  <a:pt x="957" y="127"/>
                  <a:pt x="961" y="124"/>
                  <a:pt x="962" y="121"/>
                </a:cubicBezTo>
                <a:cubicBezTo>
                  <a:pt x="964" y="117"/>
                  <a:pt x="963" y="114"/>
                  <a:pt x="960" y="115"/>
                </a:cubicBezTo>
                <a:cubicBezTo>
                  <a:pt x="957" y="115"/>
                  <a:pt x="954" y="118"/>
                  <a:pt x="952" y="122"/>
                </a:cubicBezTo>
                <a:close/>
                <a:moveTo>
                  <a:pt x="935" y="124"/>
                </a:moveTo>
                <a:cubicBezTo>
                  <a:pt x="933" y="127"/>
                  <a:pt x="934" y="130"/>
                  <a:pt x="937" y="129"/>
                </a:cubicBezTo>
                <a:cubicBezTo>
                  <a:pt x="940" y="129"/>
                  <a:pt x="944" y="126"/>
                  <a:pt x="946" y="122"/>
                </a:cubicBezTo>
                <a:cubicBezTo>
                  <a:pt x="947" y="119"/>
                  <a:pt x="946" y="116"/>
                  <a:pt x="944" y="116"/>
                </a:cubicBezTo>
                <a:cubicBezTo>
                  <a:pt x="941" y="117"/>
                  <a:pt x="937" y="120"/>
                  <a:pt x="935" y="124"/>
                </a:cubicBezTo>
                <a:close/>
                <a:moveTo>
                  <a:pt x="920" y="131"/>
                </a:moveTo>
                <a:cubicBezTo>
                  <a:pt x="923" y="131"/>
                  <a:pt x="927" y="128"/>
                  <a:pt x="929" y="124"/>
                </a:cubicBezTo>
                <a:cubicBezTo>
                  <a:pt x="931" y="121"/>
                  <a:pt x="930" y="118"/>
                  <a:pt x="927" y="118"/>
                </a:cubicBezTo>
                <a:cubicBezTo>
                  <a:pt x="924" y="119"/>
                  <a:pt x="920" y="122"/>
                  <a:pt x="918" y="125"/>
                </a:cubicBezTo>
                <a:cubicBezTo>
                  <a:pt x="916" y="129"/>
                  <a:pt x="917" y="132"/>
                  <a:pt x="920" y="131"/>
                </a:cubicBezTo>
                <a:close/>
                <a:moveTo>
                  <a:pt x="901" y="127"/>
                </a:moveTo>
                <a:cubicBezTo>
                  <a:pt x="900" y="131"/>
                  <a:pt x="900" y="134"/>
                  <a:pt x="903" y="133"/>
                </a:cubicBezTo>
                <a:cubicBezTo>
                  <a:pt x="906" y="133"/>
                  <a:pt x="910" y="130"/>
                  <a:pt x="912" y="126"/>
                </a:cubicBezTo>
                <a:cubicBezTo>
                  <a:pt x="914" y="122"/>
                  <a:pt x="913" y="120"/>
                  <a:pt x="910" y="120"/>
                </a:cubicBezTo>
                <a:cubicBezTo>
                  <a:pt x="907" y="120"/>
                  <a:pt x="903" y="124"/>
                  <a:pt x="901" y="127"/>
                </a:cubicBezTo>
                <a:close/>
                <a:moveTo>
                  <a:pt x="886" y="135"/>
                </a:moveTo>
                <a:cubicBezTo>
                  <a:pt x="889" y="135"/>
                  <a:pt x="893" y="132"/>
                  <a:pt x="895" y="128"/>
                </a:cubicBezTo>
                <a:cubicBezTo>
                  <a:pt x="897" y="124"/>
                  <a:pt x="896" y="122"/>
                  <a:pt x="893" y="122"/>
                </a:cubicBezTo>
                <a:cubicBezTo>
                  <a:pt x="890" y="122"/>
                  <a:pt x="887" y="126"/>
                  <a:pt x="885" y="129"/>
                </a:cubicBezTo>
                <a:cubicBezTo>
                  <a:pt x="883" y="133"/>
                  <a:pt x="884" y="136"/>
                  <a:pt x="886" y="135"/>
                </a:cubicBezTo>
                <a:close/>
                <a:moveTo>
                  <a:pt x="870" y="137"/>
                </a:moveTo>
                <a:cubicBezTo>
                  <a:pt x="873" y="137"/>
                  <a:pt x="876" y="134"/>
                  <a:pt x="878" y="130"/>
                </a:cubicBezTo>
                <a:cubicBezTo>
                  <a:pt x="880" y="126"/>
                  <a:pt x="879" y="124"/>
                  <a:pt x="877" y="124"/>
                </a:cubicBezTo>
                <a:cubicBezTo>
                  <a:pt x="874" y="124"/>
                  <a:pt x="870" y="128"/>
                  <a:pt x="868" y="131"/>
                </a:cubicBezTo>
                <a:cubicBezTo>
                  <a:pt x="866" y="135"/>
                  <a:pt x="867" y="138"/>
                  <a:pt x="870" y="137"/>
                </a:cubicBezTo>
                <a:close/>
                <a:moveTo>
                  <a:pt x="853" y="139"/>
                </a:moveTo>
                <a:cubicBezTo>
                  <a:pt x="856" y="139"/>
                  <a:pt x="860" y="136"/>
                  <a:pt x="862" y="132"/>
                </a:cubicBezTo>
                <a:cubicBezTo>
                  <a:pt x="864" y="128"/>
                  <a:pt x="863" y="126"/>
                  <a:pt x="860" y="126"/>
                </a:cubicBezTo>
                <a:cubicBezTo>
                  <a:pt x="857" y="126"/>
                  <a:pt x="853" y="130"/>
                  <a:pt x="851" y="133"/>
                </a:cubicBezTo>
                <a:cubicBezTo>
                  <a:pt x="849" y="137"/>
                  <a:pt x="850" y="140"/>
                  <a:pt x="853" y="139"/>
                </a:cubicBezTo>
                <a:close/>
                <a:moveTo>
                  <a:pt x="836" y="141"/>
                </a:moveTo>
                <a:cubicBezTo>
                  <a:pt x="839" y="141"/>
                  <a:pt x="843" y="138"/>
                  <a:pt x="845" y="134"/>
                </a:cubicBezTo>
                <a:cubicBezTo>
                  <a:pt x="847" y="130"/>
                  <a:pt x="846" y="128"/>
                  <a:pt x="843" y="128"/>
                </a:cubicBezTo>
                <a:cubicBezTo>
                  <a:pt x="840" y="128"/>
                  <a:pt x="836" y="132"/>
                  <a:pt x="834" y="135"/>
                </a:cubicBezTo>
                <a:cubicBezTo>
                  <a:pt x="832" y="139"/>
                  <a:pt x="833" y="142"/>
                  <a:pt x="836" y="141"/>
                </a:cubicBezTo>
                <a:close/>
                <a:moveTo>
                  <a:pt x="2503" y="108"/>
                </a:moveTo>
                <a:cubicBezTo>
                  <a:pt x="2506" y="108"/>
                  <a:pt x="2506" y="106"/>
                  <a:pt x="2504" y="102"/>
                </a:cubicBezTo>
                <a:cubicBezTo>
                  <a:pt x="2502" y="98"/>
                  <a:pt x="2498" y="95"/>
                  <a:pt x="2495" y="95"/>
                </a:cubicBezTo>
                <a:cubicBezTo>
                  <a:pt x="2493" y="95"/>
                  <a:pt x="2492" y="97"/>
                  <a:pt x="2494" y="101"/>
                </a:cubicBezTo>
                <a:cubicBezTo>
                  <a:pt x="2496" y="105"/>
                  <a:pt x="2500" y="108"/>
                  <a:pt x="2503" y="108"/>
                </a:cubicBezTo>
                <a:close/>
                <a:moveTo>
                  <a:pt x="2486" y="106"/>
                </a:moveTo>
                <a:cubicBezTo>
                  <a:pt x="2489" y="107"/>
                  <a:pt x="2490" y="104"/>
                  <a:pt x="2488" y="100"/>
                </a:cubicBezTo>
                <a:cubicBezTo>
                  <a:pt x="2486" y="97"/>
                  <a:pt x="2482" y="94"/>
                  <a:pt x="2479" y="93"/>
                </a:cubicBezTo>
                <a:cubicBezTo>
                  <a:pt x="2476" y="93"/>
                  <a:pt x="2476" y="96"/>
                  <a:pt x="2478" y="99"/>
                </a:cubicBezTo>
                <a:cubicBezTo>
                  <a:pt x="2480" y="103"/>
                  <a:pt x="2484" y="106"/>
                  <a:pt x="2486" y="106"/>
                </a:cubicBezTo>
                <a:close/>
                <a:moveTo>
                  <a:pt x="2470" y="105"/>
                </a:moveTo>
                <a:cubicBezTo>
                  <a:pt x="2473" y="105"/>
                  <a:pt x="2474" y="102"/>
                  <a:pt x="2472" y="99"/>
                </a:cubicBezTo>
                <a:cubicBezTo>
                  <a:pt x="2470" y="95"/>
                  <a:pt x="2466" y="92"/>
                  <a:pt x="2463" y="92"/>
                </a:cubicBezTo>
                <a:cubicBezTo>
                  <a:pt x="2460" y="91"/>
                  <a:pt x="2459" y="94"/>
                  <a:pt x="2461" y="98"/>
                </a:cubicBezTo>
                <a:cubicBezTo>
                  <a:pt x="2463" y="101"/>
                  <a:pt x="2467" y="104"/>
                  <a:pt x="2470" y="105"/>
                </a:cubicBezTo>
                <a:close/>
                <a:moveTo>
                  <a:pt x="2454" y="103"/>
                </a:moveTo>
                <a:cubicBezTo>
                  <a:pt x="2456" y="103"/>
                  <a:pt x="2457" y="101"/>
                  <a:pt x="2455" y="97"/>
                </a:cubicBezTo>
                <a:cubicBezTo>
                  <a:pt x="2453" y="93"/>
                  <a:pt x="2449" y="90"/>
                  <a:pt x="2447" y="90"/>
                </a:cubicBezTo>
                <a:cubicBezTo>
                  <a:pt x="2444" y="90"/>
                  <a:pt x="2443" y="92"/>
                  <a:pt x="2445" y="96"/>
                </a:cubicBezTo>
                <a:cubicBezTo>
                  <a:pt x="2447" y="99"/>
                  <a:pt x="2451" y="103"/>
                  <a:pt x="2454" y="103"/>
                </a:cubicBezTo>
                <a:close/>
                <a:moveTo>
                  <a:pt x="2429" y="94"/>
                </a:moveTo>
                <a:cubicBezTo>
                  <a:pt x="2430" y="98"/>
                  <a:pt x="2434" y="101"/>
                  <a:pt x="2437" y="101"/>
                </a:cubicBezTo>
                <a:cubicBezTo>
                  <a:pt x="2440" y="102"/>
                  <a:pt x="2441" y="99"/>
                  <a:pt x="2439" y="95"/>
                </a:cubicBezTo>
                <a:cubicBezTo>
                  <a:pt x="2437" y="92"/>
                  <a:pt x="2433" y="89"/>
                  <a:pt x="2430" y="88"/>
                </a:cubicBezTo>
                <a:cubicBezTo>
                  <a:pt x="2428" y="88"/>
                  <a:pt x="2427" y="91"/>
                  <a:pt x="2429" y="94"/>
                </a:cubicBezTo>
                <a:close/>
                <a:moveTo>
                  <a:pt x="2412" y="93"/>
                </a:moveTo>
                <a:cubicBezTo>
                  <a:pt x="2414" y="96"/>
                  <a:pt x="2418" y="99"/>
                  <a:pt x="2421" y="100"/>
                </a:cubicBezTo>
                <a:cubicBezTo>
                  <a:pt x="2424" y="100"/>
                  <a:pt x="2424" y="97"/>
                  <a:pt x="2423" y="94"/>
                </a:cubicBezTo>
                <a:cubicBezTo>
                  <a:pt x="2421" y="90"/>
                  <a:pt x="2417" y="87"/>
                  <a:pt x="2414" y="87"/>
                </a:cubicBezTo>
                <a:cubicBezTo>
                  <a:pt x="2411" y="87"/>
                  <a:pt x="2410" y="89"/>
                  <a:pt x="2412" y="93"/>
                </a:cubicBezTo>
                <a:close/>
                <a:moveTo>
                  <a:pt x="2396" y="91"/>
                </a:moveTo>
                <a:cubicBezTo>
                  <a:pt x="2398" y="95"/>
                  <a:pt x="2401" y="98"/>
                  <a:pt x="2404" y="98"/>
                </a:cubicBezTo>
                <a:cubicBezTo>
                  <a:pt x="2407" y="98"/>
                  <a:pt x="2408" y="96"/>
                  <a:pt x="2406" y="92"/>
                </a:cubicBezTo>
                <a:cubicBezTo>
                  <a:pt x="2404" y="89"/>
                  <a:pt x="2401" y="85"/>
                  <a:pt x="2398" y="85"/>
                </a:cubicBezTo>
                <a:cubicBezTo>
                  <a:pt x="2395" y="85"/>
                  <a:pt x="2394" y="88"/>
                  <a:pt x="2396" y="91"/>
                </a:cubicBezTo>
                <a:close/>
                <a:moveTo>
                  <a:pt x="2379" y="90"/>
                </a:moveTo>
                <a:cubicBezTo>
                  <a:pt x="2381" y="93"/>
                  <a:pt x="2385" y="96"/>
                  <a:pt x="2388" y="97"/>
                </a:cubicBezTo>
                <a:cubicBezTo>
                  <a:pt x="2391" y="97"/>
                  <a:pt x="2392" y="94"/>
                  <a:pt x="2390" y="91"/>
                </a:cubicBezTo>
                <a:cubicBezTo>
                  <a:pt x="2388" y="87"/>
                  <a:pt x="2384" y="84"/>
                  <a:pt x="2381" y="84"/>
                </a:cubicBezTo>
                <a:cubicBezTo>
                  <a:pt x="2379" y="83"/>
                  <a:pt x="2378" y="86"/>
                  <a:pt x="2379" y="90"/>
                </a:cubicBezTo>
                <a:close/>
                <a:moveTo>
                  <a:pt x="2365" y="82"/>
                </a:moveTo>
                <a:cubicBezTo>
                  <a:pt x="2362" y="82"/>
                  <a:pt x="2361" y="85"/>
                  <a:pt x="2363" y="88"/>
                </a:cubicBezTo>
                <a:cubicBezTo>
                  <a:pt x="2365" y="92"/>
                  <a:pt x="2368" y="95"/>
                  <a:pt x="2371" y="95"/>
                </a:cubicBezTo>
                <a:cubicBezTo>
                  <a:pt x="2374" y="95"/>
                  <a:pt x="2375" y="93"/>
                  <a:pt x="2373" y="89"/>
                </a:cubicBezTo>
                <a:cubicBezTo>
                  <a:pt x="2372" y="86"/>
                  <a:pt x="2368" y="83"/>
                  <a:pt x="2365" y="82"/>
                </a:cubicBezTo>
                <a:close/>
                <a:moveTo>
                  <a:pt x="2349" y="81"/>
                </a:moveTo>
                <a:cubicBezTo>
                  <a:pt x="2346" y="81"/>
                  <a:pt x="2345" y="83"/>
                  <a:pt x="2347" y="87"/>
                </a:cubicBezTo>
                <a:cubicBezTo>
                  <a:pt x="2348" y="90"/>
                  <a:pt x="2352" y="93"/>
                  <a:pt x="2355" y="94"/>
                </a:cubicBezTo>
                <a:cubicBezTo>
                  <a:pt x="2358" y="94"/>
                  <a:pt x="2359" y="91"/>
                  <a:pt x="2357" y="88"/>
                </a:cubicBezTo>
                <a:cubicBezTo>
                  <a:pt x="2355" y="84"/>
                  <a:pt x="2351" y="81"/>
                  <a:pt x="2349" y="81"/>
                </a:cubicBezTo>
                <a:close/>
                <a:moveTo>
                  <a:pt x="2332" y="79"/>
                </a:moveTo>
                <a:cubicBezTo>
                  <a:pt x="2329" y="79"/>
                  <a:pt x="2328" y="82"/>
                  <a:pt x="2330" y="85"/>
                </a:cubicBezTo>
                <a:cubicBezTo>
                  <a:pt x="2332" y="89"/>
                  <a:pt x="2335" y="92"/>
                  <a:pt x="2338" y="92"/>
                </a:cubicBezTo>
                <a:cubicBezTo>
                  <a:pt x="2341" y="92"/>
                  <a:pt x="2342" y="90"/>
                  <a:pt x="2340" y="86"/>
                </a:cubicBezTo>
                <a:cubicBezTo>
                  <a:pt x="2339" y="83"/>
                  <a:pt x="2335" y="80"/>
                  <a:pt x="2332" y="79"/>
                </a:cubicBezTo>
                <a:close/>
                <a:moveTo>
                  <a:pt x="2314" y="84"/>
                </a:moveTo>
                <a:cubicBezTo>
                  <a:pt x="2315" y="88"/>
                  <a:pt x="2319" y="91"/>
                  <a:pt x="2322" y="91"/>
                </a:cubicBezTo>
                <a:cubicBezTo>
                  <a:pt x="2325" y="91"/>
                  <a:pt x="2326" y="88"/>
                  <a:pt x="2324" y="85"/>
                </a:cubicBezTo>
                <a:cubicBezTo>
                  <a:pt x="2322" y="81"/>
                  <a:pt x="2319" y="78"/>
                  <a:pt x="2316" y="78"/>
                </a:cubicBezTo>
                <a:cubicBezTo>
                  <a:pt x="2313" y="78"/>
                  <a:pt x="2312" y="81"/>
                  <a:pt x="2314" y="84"/>
                </a:cubicBezTo>
                <a:close/>
                <a:moveTo>
                  <a:pt x="2297" y="83"/>
                </a:moveTo>
                <a:cubicBezTo>
                  <a:pt x="2299" y="86"/>
                  <a:pt x="2302" y="89"/>
                  <a:pt x="2305" y="90"/>
                </a:cubicBezTo>
                <a:cubicBezTo>
                  <a:pt x="2308" y="90"/>
                  <a:pt x="2309" y="87"/>
                  <a:pt x="2308" y="84"/>
                </a:cubicBezTo>
                <a:cubicBezTo>
                  <a:pt x="2306" y="80"/>
                  <a:pt x="2302" y="77"/>
                  <a:pt x="2299" y="77"/>
                </a:cubicBezTo>
                <a:cubicBezTo>
                  <a:pt x="2297" y="77"/>
                  <a:pt x="2296" y="79"/>
                  <a:pt x="2297" y="83"/>
                </a:cubicBezTo>
                <a:close/>
                <a:moveTo>
                  <a:pt x="2281" y="81"/>
                </a:moveTo>
                <a:cubicBezTo>
                  <a:pt x="2282" y="85"/>
                  <a:pt x="2286" y="88"/>
                  <a:pt x="2289" y="88"/>
                </a:cubicBezTo>
                <a:cubicBezTo>
                  <a:pt x="2292" y="88"/>
                  <a:pt x="2293" y="86"/>
                  <a:pt x="2291" y="82"/>
                </a:cubicBezTo>
                <a:cubicBezTo>
                  <a:pt x="2289" y="79"/>
                  <a:pt x="2286" y="76"/>
                  <a:pt x="2283" y="76"/>
                </a:cubicBezTo>
                <a:cubicBezTo>
                  <a:pt x="2280" y="75"/>
                  <a:pt x="2279" y="78"/>
                  <a:pt x="2281" y="81"/>
                </a:cubicBezTo>
                <a:close/>
                <a:moveTo>
                  <a:pt x="2264" y="80"/>
                </a:moveTo>
                <a:cubicBezTo>
                  <a:pt x="2266" y="84"/>
                  <a:pt x="2269" y="87"/>
                  <a:pt x="2272" y="87"/>
                </a:cubicBezTo>
                <a:cubicBezTo>
                  <a:pt x="2275" y="87"/>
                  <a:pt x="2276" y="85"/>
                  <a:pt x="2275" y="81"/>
                </a:cubicBezTo>
                <a:cubicBezTo>
                  <a:pt x="2273" y="78"/>
                  <a:pt x="2269" y="75"/>
                  <a:pt x="2267" y="74"/>
                </a:cubicBezTo>
                <a:cubicBezTo>
                  <a:pt x="2264" y="74"/>
                  <a:pt x="2263" y="77"/>
                  <a:pt x="2264" y="80"/>
                </a:cubicBezTo>
                <a:close/>
                <a:moveTo>
                  <a:pt x="2258" y="80"/>
                </a:moveTo>
                <a:cubicBezTo>
                  <a:pt x="2257" y="76"/>
                  <a:pt x="2253" y="73"/>
                  <a:pt x="2250" y="73"/>
                </a:cubicBezTo>
                <a:cubicBezTo>
                  <a:pt x="2247" y="73"/>
                  <a:pt x="2246" y="76"/>
                  <a:pt x="2248" y="79"/>
                </a:cubicBezTo>
                <a:cubicBezTo>
                  <a:pt x="2249" y="83"/>
                  <a:pt x="2253" y="86"/>
                  <a:pt x="2256" y="86"/>
                </a:cubicBezTo>
                <a:cubicBezTo>
                  <a:pt x="2258" y="86"/>
                  <a:pt x="2260" y="83"/>
                  <a:pt x="2258" y="80"/>
                </a:cubicBezTo>
                <a:close/>
                <a:moveTo>
                  <a:pt x="2182" y="75"/>
                </a:moveTo>
                <a:cubicBezTo>
                  <a:pt x="2183" y="78"/>
                  <a:pt x="2186" y="81"/>
                  <a:pt x="2189" y="81"/>
                </a:cubicBezTo>
                <a:cubicBezTo>
                  <a:pt x="2192" y="81"/>
                  <a:pt x="2193" y="79"/>
                  <a:pt x="2192" y="75"/>
                </a:cubicBezTo>
                <a:cubicBezTo>
                  <a:pt x="2191" y="72"/>
                  <a:pt x="2187" y="69"/>
                  <a:pt x="2184" y="69"/>
                </a:cubicBezTo>
                <a:cubicBezTo>
                  <a:pt x="2182" y="69"/>
                  <a:pt x="2180" y="71"/>
                  <a:pt x="2182" y="75"/>
                </a:cubicBezTo>
                <a:close/>
                <a:moveTo>
                  <a:pt x="2173" y="80"/>
                </a:moveTo>
                <a:cubicBezTo>
                  <a:pt x="2175" y="80"/>
                  <a:pt x="2177" y="78"/>
                  <a:pt x="2175" y="74"/>
                </a:cubicBezTo>
                <a:cubicBezTo>
                  <a:pt x="2174" y="71"/>
                  <a:pt x="2171" y="68"/>
                  <a:pt x="2168" y="68"/>
                </a:cubicBezTo>
                <a:cubicBezTo>
                  <a:pt x="2165" y="68"/>
                  <a:pt x="2164" y="70"/>
                  <a:pt x="2165" y="74"/>
                </a:cubicBezTo>
                <a:cubicBezTo>
                  <a:pt x="2166" y="77"/>
                  <a:pt x="2170" y="80"/>
                  <a:pt x="2173" y="80"/>
                </a:cubicBezTo>
                <a:close/>
                <a:moveTo>
                  <a:pt x="2156" y="79"/>
                </a:moveTo>
                <a:cubicBezTo>
                  <a:pt x="2159" y="79"/>
                  <a:pt x="2160" y="77"/>
                  <a:pt x="2159" y="73"/>
                </a:cubicBezTo>
                <a:cubicBezTo>
                  <a:pt x="2158" y="70"/>
                  <a:pt x="2154" y="67"/>
                  <a:pt x="2151" y="67"/>
                </a:cubicBezTo>
                <a:cubicBezTo>
                  <a:pt x="2149" y="67"/>
                  <a:pt x="2147" y="69"/>
                  <a:pt x="2148" y="73"/>
                </a:cubicBezTo>
                <a:cubicBezTo>
                  <a:pt x="2150" y="76"/>
                  <a:pt x="2153" y="79"/>
                  <a:pt x="2156" y="79"/>
                </a:cubicBezTo>
                <a:close/>
                <a:moveTo>
                  <a:pt x="2036" y="61"/>
                </a:moveTo>
                <a:cubicBezTo>
                  <a:pt x="2033" y="61"/>
                  <a:pt x="2031" y="63"/>
                  <a:pt x="2032" y="67"/>
                </a:cubicBezTo>
                <a:cubicBezTo>
                  <a:pt x="2033" y="70"/>
                  <a:pt x="2036" y="73"/>
                  <a:pt x="2039" y="73"/>
                </a:cubicBezTo>
                <a:cubicBezTo>
                  <a:pt x="2042" y="73"/>
                  <a:pt x="2044" y="71"/>
                  <a:pt x="2043" y="67"/>
                </a:cubicBezTo>
                <a:cubicBezTo>
                  <a:pt x="2042" y="64"/>
                  <a:pt x="2039" y="61"/>
                  <a:pt x="2036" y="61"/>
                </a:cubicBezTo>
                <a:close/>
                <a:moveTo>
                  <a:pt x="2022" y="72"/>
                </a:moveTo>
                <a:cubicBezTo>
                  <a:pt x="2025" y="73"/>
                  <a:pt x="2027" y="70"/>
                  <a:pt x="2026" y="67"/>
                </a:cubicBezTo>
                <a:cubicBezTo>
                  <a:pt x="2025" y="63"/>
                  <a:pt x="2022" y="60"/>
                  <a:pt x="2019" y="60"/>
                </a:cubicBezTo>
                <a:cubicBezTo>
                  <a:pt x="2016" y="60"/>
                  <a:pt x="2015" y="63"/>
                  <a:pt x="2016" y="66"/>
                </a:cubicBezTo>
                <a:cubicBezTo>
                  <a:pt x="2016" y="69"/>
                  <a:pt x="2020" y="72"/>
                  <a:pt x="2022" y="72"/>
                </a:cubicBezTo>
                <a:close/>
                <a:moveTo>
                  <a:pt x="1468" y="71"/>
                </a:moveTo>
                <a:cubicBezTo>
                  <a:pt x="1471" y="71"/>
                  <a:pt x="1473" y="68"/>
                  <a:pt x="1474" y="65"/>
                </a:cubicBezTo>
                <a:cubicBezTo>
                  <a:pt x="1475" y="62"/>
                  <a:pt x="1473" y="59"/>
                  <a:pt x="1470" y="59"/>
                </a:cubicBezTo>
                <a:cubicBezTo>
                  <a:pt x="1467" y="59"/>
                  <a:pt x="1464" y="62"/>
                  <a:pt x="1463" y="65"/>
                </a:cubicBezTo>
                <a:cubicBezTo>
                  <a:pt x="1463" y="69"/>
                  <a:pt x="1465" y="71"/>
                  <a:pt x="1468" y="71"/>
                </a:cubicBezTo>
                <a:close/>
                <a:moveTo>
                  <a:pt x="1434" y="73"/>
                </a:moveTo>
                <a:cubicBezTo>
                  <a:pt x="1437" y="72"/>
                  <a:pt x="1440" y="70"/>
                  <a:pt x="1440" y="66"/>
                </a:cubicBezTo>
                <a:cubicBezTo>
                  <a:pt x="1441" y="63"/>
                  <a:pt x="1439" y="60"/>
                  <a:pt x="1436" y="60"/>
                </a:cubicBezTo>
                <a:cubicBezTo>
                  <a:pt x="1433" y="60"/>
                  <a:pt x="1431" y="63"/>
                  <a:pt x="1430" y="67"/>
                </a:cubicBezTo>
                <a:cubicBezTo>
                  <a:pt x="1429" y="70"/>
                  <a:pt x="1431" y="73"/>
                  <a:pt x="1434" y="73"/>
                </a:cubicBezTo>
                <a:close/>
                <a:moveTo>
                  <a:pt x="1424" y="67"/>
                </a:moveTo>
                <a:cubicBezTo>
                  <a:pt x="1424" y="63"/>
                  <a:pt x="1423" y="61"/>
                  <a:pt x="1420" y="61"/>
                </a:cubicBezTo>
                <a:cubicBezTo>
                  <a:pt x="1417" y="61"/>
                  <a:pt x="1414" y="64"/>
                  <a:pt x="1413" y="67"/>
                </a:cubicBezTo>
                <a:cubicBezTo>
                  <a:pt x="1412" y="71"/>
                  <a:pt x="1414" y="73"/>
                  <a:pt x="1417" y="73"/>
                </a:cubicBezTo>
                <a:cubicBezTo>
                  <a:pt x="1420" y="73"/>
                  <a:pt x="1423" y="70"/>
                  <a:pt x="1424" y="67"/>
                </a:cubicBezTo>
                <a:close/>
                <a:moveTo>
                  <a:pt x="1403" y="62"/>
                </a:moveTo>
                <a:cubicBezTo>
                  <a:pt x="1400" y="62"/>
                  <a:pt x="1397" y="65"/>
                  <a:pt x="1396" y="68"/>
                </a:cubicBezTo>
                <a:cubicBezTo>
                  <a:pt x="1396" y="71"/>
                  <a:pt x="1397" y="74"/>
                  <a:pt x="1400" y="74"/>
                </a:cubicBezTo>
                <a:cubicBezTo>
                  <a:pt x="1403" y="74"/>
                  <a:pt x="1406" y="71"/>
                  <a:pt x="1407" y="68"/>
                </a:cubicBezTo>
                <a:cubicBezTo>
                  <a:pt x="1408" y="64"/>
                  <a:pt x="1406" y="62"/>
                  <a:pt x="1403" y="62"/>
                </a:cubicBezTo>
                <a:close/>
                <a:moveTo>
                  <a:pt x="1386" y="62"/>
                </a:moveTo>
                <a:cubicBezTo>
                  <a:pt x="1383" y="63"/>
                  <a:pt x="1380" y="65"/>
                  <a:pt x="1380" y="69"/>
                </a:cubicBezTo>
                <a:cubicBezTo>
                  <a:pt x="1379" y="72"/>
                  <a:pt x="1381" y="75"/>
                  <a:pt x="1384" y="75"/>
                </a:cubicBezTo>
                <a:cubicBezTo>
                  <a:pt x="1386" y="75"/>
                  <a:pt x="1389" y="72"/>
                  <a:pt x="1390" y="68"/>
                </a:cubicBezTo>
                <a:cubicBezTo>
                  <a:pt x="1391" y="65"/>
                  <a:pt x="1389" y="62"/>
                  <a:pt x="1386" y="62"/>
                </a:cubicBezTo>
                <a:close/>
                <a:moveTo>
                  <a:pt x="1373" y="69"/>
                </a:moveTo>
                <a:cubicBezTo>
                  <a:pt x="1374" y="66"/>
                  <a:pt x="1372" y="63"/>
                  <a:pt x="1370" y="63"/>
                </a:cubicBezTo>
                <a:cubicBezTo>
                  <a:pt x="1367" y="63"/>
                  <a:pt x="1364" y="66"/>
                  <a:pt x="1363" y="70"/>
                </a:cubicBezTo>
                <a:cubicBezTo>
                  <a:pt x="1362" y="73"/>
                  <a:pt x="1364" y="76"/>
                  <a:pt x="1367" y="76"/>
                </a:cubicBezTo>
                <a:cubicBezTo>
                  <a:pt x="1370" y="75"/>
                  <a:pt x="1373" y="73"/>
                  <a:pt x="1373" y="69"/>
                </a:cubicBezTo>
                <a:close/>
                <a:moveTo>
                  <a:pt x="1357" y="70"/>
                </a:moveTo>
                <a:cubicBezTo>
                  <a:pt x="1357" y="67"/>
                  <a:pt x="1356" y="64"/>
                  <a:pt x="1353" y="64"/>
                </a:cubicBezTo>
                <a:cubicBezTo>
                  <a:pt x="1350" y="64"/>
                  <a:pt x="1347" y="67"/>
                  <a:pt x="1346" y="71"/>
                </a:cubicBezTo>
                <a:cubicBezTo>
                  <a:pt x="1345" y="74"/>
                  <a:pt x="1347" y="77"/>
                  <a:pt x="1350" y="76"/>
                </a:cubicBezTo>
                <a:cubicBezTo>
                  <a:pt x="1353" y="76"/>
                  <a:pt x="1356" y="73"/>
                  <a:pt x="1357" y="70"/>
                </a:cubicBezTo>
                <a:close/>
                <a:moveTo>
                  <a:pt x="1340" y="71"/>
                </a:moveTo>
                <a:cubicBezTo>
                  <a:pt x="1341" y="68"/>
                  <a:pt x="1339" y="65"/>
                  <a:pt x="1336" y="65"/>
                </a:cubicBezTo>
                <a:cubicBezTo>
                  <a:pt x="1333" y="65"/>
                  <a:pt x="1330" y="68"/>
                  <a:pt x="1329" y="71"/>
                </a:cubicBezTo>
                <a:cubicBezTo>
                  <a:pt x="1328" y="75"/>
                  <a:pt x="1330" y="78"/>
                  <a:pt x="1333" y="77"/>
                </a:cubicBezTo>
                <a:cubicBezTo>
                  <a:pt x="1336" y="77"/>
                  <a:pt x="1339" y="74"/>
                  <a:pt x="1340" y="71"/>
                </a:cubicBezTo>
                <a:close/>
                <a:moveTo>
                  <a:pt x="1323" y="72"/>
                </a:moveTo>
                <a:cubicBezTo>
                  <a:pt x="1324" y="68"/>
                  <a:pt x="1322" y="66"/>
                  <a:pt x="1320" y="66"/>
                </a:cubicBezTo>
                <a:cubicBezTo>
                  <a:pt x="1317" y="66"/>
                  <a:pt x="1313" y="69"/>
                  <a:pt x="1313" y="72"/>
                </a:cubicBezTo>
                <a:cubicBezTo>
                  <a:pt x="1312" y="76"/>
                  <a:pt x="1313" y="78"/>
                  <a:pt x="1316" y="78"/>
                </a:cubicBezTo>
                <a:cubicBezTo>
                  <a:pt x="1319" y="78"/>
                  <a:pt x="1322" y="75"/>
                  <a:pt x="1323" y="72"/>
                </a:cubicBezTo>
                <a:close/>
                <a:moveTo>
                  <a:pt x="1306" y="73"/>
                </a:moveTo>
                <a:cubicBezTo>
                  <a:pt x="1307" y="69"/>
                  <a:pt x="1306" y="67"/>
                  <a:pt x="1303" y="67"/>
                </a:cubicBezTo>
                <a:cubicBezTo>
                  <a:pt x="1300" y="67"/>
                  <a:pt x="1297" y="70"/>
                  <a:pt x="1296" y="73"/>
                </a:cubicBezTo>
                <a:cubicBezTo>
                  <a:pt x="1295" y="77"/>
                  <a:pt x="1296" y="79"/>
                  <a:pt x="1299" y="79"/>
                </a:cubicBezTo>
                <a:cubicBezTo>
                  <a:pt x="1302" y="79"/>
                  <a:pt x="1305" y="76"/>
                  <a:pt x="1306" y="73"/>
                </a:cubicBezTo>
                <a:close/>
                <a:moveTo>
                  <a:pt x="1279" y="74"/>
                </a:moveTo>
                <a:cubicBezTo>
                  <a:pt x="1278" y="78"/>
                  <a:pt x="1280" y="81"/>
                  <a:pt x="1282" y="80"/>
                </a:cubicBezTo>
                <a:cubicBezTo>
                  <a:pt x="1285" y="80"/>
                  <a:pt x="1289" y="77"/>
                  <a:pt x="1290" y="74"/>
                </a:cubicBezTo>
                <a:cubicBezTo>
                  <a:pt x="1291" y="70"/>
                  <a:pt x="1289" y="68"/>
                  <a:pt x="1286" y="68"/>
                </a:cubicBezTo>
                <a:cubicBezTo>
                  <a:pt x="1283" y="68"/>
                  <a:pt x="1280" y="71"/>
                  <a:pt x="1279" y="74"/>
                </a:cubicBezTo>
                <a:close/>
                <a:moveTo>
                  <a:pt x="1273" y="75"/>
                </a:moveTo>
                <a:cubicBezTo>
                  <a:pt x="1274" y="71"/>
                  <a:pt x="1272" y="69"/>
                  <a:pt x="1269" y="69"/>
                </a:cubicBezTo>
                <a:cubicBezTo>
                  <a:pt x="1267" y="69"/>
                  <a:pt x="1263" y="72"/>
                  <a:pt x="1262" y="76"/>
                </a:cubicBezTo>
                <a:cubicBezTo>
                  <a:pt x="1261" y="79"/>
                  <a:pt x="1263" y="82"/>
                  <a:pt x="1266" y="81"/>
                </a:cubicBezTo>
                <a:cubicBezTo>
                  <a:pt x="1269" y="81"/>
                  <a:pt x="1272" y="78"/>
                  <a:pt x="1273" y="75"/>
                </a:cubicBezTo>
                <a:close/>
                <a:moveTo>
                  <a:pt x="1249" y="82"/>
                </a:moveTo>
                <a:cubicBezTo>
                  <a:pt x="1252" y="82"/>
                  <a:pt x="1255" y="79"/>
                  <a:pt x="1256" y="76"/>
                </a:cubicBezTo>
                <a:cubicBezTo>
                  <a:pt x="1257" y="72"/>
                  <a:pt x="1256" y="70"/>
                  <a:pt x="1253" y="70"/>
                </a:cubicBezTo>
                <a:cubicBezTo>
                  <a:pt x="1250" y="70"/>
                  <a:pt x="1247" y="73"/>
                  <a:pt x="1246" y="77"/>
                </a:cubicBezTo>
                <a:cubicBezTo>
                  <a:pt x="1244" y="80"/>
                  <a:pt x="1246" y="83"/>
                  <a:pt x="1249" y="82"/>
                </a:cubicBezTo>
                <a:close/>
                <a:moveTo>
                  <a:pt x="1232" y="84"/>
                </a:moveTo>
                <a:cubicBezTo>
                  <a:pt x="1235" y="83"/>
                  <a:pt x="1238" y="80"/>
                  <a:pt x="1239" y="77"/>
                </a:cubicBezTo>
                <a:cubicBezTo>
                  <a:pt x="1240" y="74"/>
                  <a:pt x="1239" y="71"/>
                  <a:pt x="1236" y="71"/>
                </a:cubicBezTo>
                <a:cubicBezTo>
                  <a:pt x="1233" y="71"/>
                  <a:pt x="1230" y="74"/>
                  <a:pt x="1229" y="78"/>
                </a:cubicBezTo>
                <a:cubicBezTo>
                  <a:pt x="1228" y="81"/>
                  <a:pt x="1229" y="84"/>
                  <a:pt x="1232" y="84"/>
                </a:cubicBezTo>
                <a:close/>
                <a:moveTo>
                  <a:pt x="1219" y="72"/>
                </a:moveTo>
                <a:cubicBezTo>
                  <a:pt x="1217" y="73"/>
                  <a:pt x="1213" y="76"/>
                  <a:pt x="1212" y="79"/>
                </a:cubicBezTo>
                <a:cubicBezTo>
                  <a:pt x="1211" y="82"/>
                  <a:pt x="1212" y="85"/>
                  <a:pt x="1215" y="85"/>
                </a:cubicBezTo>
                <a:cubicBezTo>
                  <a:pt x="1218" y="85"/>
                  <a:pt x="1221" y="82"/>
                  <a:pt x="1223" y="78"/>
                </a:cubicBezTo>
                <a:cubicBezTo>
                  <a:pt x="1224" y="75"/>
                  <a:pt x="1222" y="72"/>
                  <a:pt x="1219" y="72"/>
                </a:cubicBezTo>
                <a:close/>
                <a:moveTo>
                  <a:pt x="1203" y="74"/>
                </a:moveTo>
                <a:cubicBezTo>
                  <a:pt x="1200" y="74"/>
                  <a:pt x="1197" y="77"/>
                  <a:pt x="1195" y="80"/>
                </a:cubicBezTo>
                <a:cubicBezTo>
                  <a:pt x="1194" y="84"/>
                  <a:pt x="1196" y="86"/>
                  <a:pt x="1198" y="86"/>
                </a:cubicBezTo>
                <a:cubicBezTo>
                  <a:pt x="1201" y="86"/>
                  <a:pt x="1205" y="83"/>
                  <a:pt x="1206" y="79"/>
                </a:cubicBezTo>
                <a:cubicBezTo>
                  <a:pt x="1207" y="76"/>
                  <a:pt x="1206" y="73"/>
                  <a:pt x="1203" y="74"/>
                </a:cubicBezTo>
                <a:close/>
                <a:moveTo>
                  <a:pt x="1186" y="75"/>
                </a:moveTo>
                <a:cubicBezTo>
                  <a:pt x="1183" y="75"/>
                  <a:pt x="1180" y="78"/>
                  <a:pt x="1179" y="81"/>
                </a:cubicBezTo>
                <a:cubicBezTo>
                  <a:pt x="1177" y="85"/>
                  <a:pt x="1179" y="88"/>
                  <a:pt x="1182" y="87"/>
                </a:cubicBezTo>
                <a:cubicBezTo>
                  <a:pt x="1185" y="87"/>
                  <a:pt x="1188" y="84"/>
                  <a:pt x="1189" y="81"/>
                </a:cubicBezTo>
                <a:cubicBezTo>
                  <a:pt x="1190" y="77"/>
                  <a:pt x="1189" y="75"/>
                  <a:pt x="1186" y="75"/>
                </a:cubicBezTo>
                <a:close/>
                <a:moveTo>
                  <a:pt x="1165" y="89"/>
                </a:moveTo>
                <a:cubicBezTo>
                  <a:pt x="1168" y="88"/>
                  <a:pt x="1171" y="85"/>
                  <a:pt x="1172" y="82"/>
                </a:cubicBezTo>
                <a:cubicBezTo>
                  <a:pt x="1174" y="78"/>
                  <a:pt x="1172" y="76"/>
                  <a:pt x="1170" y="76"/>
                </a:cubicBezTo>
                <a:cubicBezTo>
                  <a:pt x="1167" y="76"/>
                  <a:pt x="1163" y="79"/>
                  <a:pt x="1162" y="83"/>
                </a:cubicBezTo>
                <a:cubicBezTo>
                  <a:pt x="1161" y="86"/>
                  <a:pt x="1162" y="89"/>
                  <a:pt x="1165" y="89"/>
                </a:cubicBezTo>
                <a:close/>
                <a:moveTo>
                  <a:pt x="1148" y="90"/>
                </a:moveTo>
                <a:cubicBezTo>
                  <a:pt x="1151" y="90"/>
                  <a:pt x="1154" y="87"/>
                  <a:pt x="1156" y="83"/>
                </a:cubicBezTo>
                <a:cubicBezTo>
                  <a:pt x="1157" y="80"/>
                  <a:pt x="1156" y="77"/>
                  <a:pt x="1153" y="77"/>
                </a:cubicBezTo>
                <a:cubicBezTo>
                  <a:pt x="1150" y="78"/>
                  <a:pt x="1147" y="81"/>
                  <a:pt x="1145" y="84"/>
                </a:cubicBezTo>
                <a:cubicBezTo>
                  <a:pt x="1144" y="88"/>
                  <a:pt x="1145" y="90"/>
                  <a:pt x="1148" y="90"/>
                </a:cubicBezTo>
                <a:close/>
                <a:moveTo>
                  <a:pt x="1131" y="91"/>
                </a:moveTo>
                <a:cubicBezTo>
                  <a:pt x="1134" y="91"/>
                  <a:pt x="1138" y="88"/>
                  <a:pt x="1139" y="85"/>
                </a:cubicBezTo>
                <a:cubicBezTo>
                  <a:pt x="1140" y="81"/>
                  <a:pt x="1139" y="78"/>
                  <a:pt x="1136" y="79"/>
                </a:cubicBezTo>
                <a:cubicBezTo>
                  <a:pt x="1133" y="79"/>
                  <a:pt x="1130" y="82"/>
                  <a:pt x="1128" y="85"/>
                </a:cubicBezTo>
                <a:cubicBezTo>
                  <a:pt x="1127" y="89"/>
                  <a:pt x="1128" y="92"/>
                  <a:pt x="1131" y="91"/>
                </a:cubicBezTo>
                <a:close/>
                <a:moveTo>
                  <a:pt x="1114" y="93"/>
                </a:moveTo>
                <a:cubicBezTo>
                  <a:pt x="1117" y="93"/>
                  <a:pt x="1121" y="89"/>
                  <a:pt x="1122" y="86"/>
                </a:cubicBezTo>
                <a:cubicBezTo>
                  <a:pt x="1124" y="82"/>
                  <a:pt x="1122" y="80"/>
                  <a:pt x="1120" y="80"/>
                </a:cubicBezTo>
                <a:cubicBezTo>
                  <a:pt x="1117" y="80"/>
                  <a:pt x="1113" y="83"/>
                  <a:pt x="1112" y="87"/>
                </a:cubicBezTo>
                <a:cubicBezTo>
                  <a:pt x="1110" y="90"/>
                  <a:pt x="1112" y="93"/>
                  <a:pt x="1114" y="93"/>
                </a:cubicBezTo>
                <a:close/>
                <a:moveTo>
                  <a:pt x="1095" y="88"/>
                </a:moveTo>
                <a:cubicBezTo>
                  <a:pt x="1094" y="92"/>
                  <a:pt x="1095" y="94"/>
                  <a:pt x="1098" y="94"/>
                </a:cubicBezTo>
                <a:cubicBezTo>
                  <a:pt x="1101" y="94"/>
                  <a:pt x="1104" y="91"/>
                  <a:pt x="1106" y="87"/>
                </a:cubicBezTo>
                <a:cubicBezTo>
                  <a:pt x="1107" y="84"/>
                  <a:pt x="1106" y="81"/>
                  <a:pt x="1103" y="82"/>
                </a:cubicBezTo>
                <a:cubicBezTo>
                  <a:pt x="1100" y="82"/>
                  <a:pt x="1097" y="85"/>
                  <a:pt x="1095" y="88"/>
                </a:cubicBezTo>
                <a:close/>
                <a:moveTo>
                  <a:pt x="1062" y="91"/>
                </a:moveTo>
                <a:cubicBezTo>
                  <a:pt x="1060" y="95"/>
                  <a:pt x="1061" y="98"/>
                  <a:pt x="1064" y="97"/>
                </a:cubicBezTo>
                <a:cubicBezTo>
                  <a:pt x="1067" y="97"/>
                  <a:pt x="1071" y="94"/>
                  <a:pt x="1072" y="90"/>
                </a:cubicBezTo>
                <a:cubicBezTo>
                  <a:pt x="1074" y="87"/>
                  <a:pt x="1073" y="84"/>
                  <a:pt x="1070" y="85"/>
                </a:cubicBezTo>
                <a:cubicBezTo>
                  <a:pt x="1067" y="85"/>
                  <a:pt x="1063" y="88"/>
                  <a:pt x="1062" y="91"/>
                </a:cubicBezTo>
                <a:close/>
                <a:moveTo>
                  <a:pt x="1045" y="93"/>
                </a:moveTo>
                <a:cubicBezTo>
                  <a:pt x="1043" y="96"/>
                  <a:pt x="1045" y="99"/>
                  <a:pt x="1047" y="99"/>
                </a:cubicBezTo>
                <a:cubicBezTo>
                  <a:pt x="1050" y="99"/>
                  <a:pt x="1054" y="95"/>
                  <a:pt x="1056" y="92"/>
                </a:cubicBezTo>
                <a:cubicBezTo>
                  <a:pt x="1057" y="88"/>
                  <a:pt x="1056" y="86"/>
                  <a:pt x="1053" y="86"/>
                </a:cubicBezTo>
                <a:cubicBezTo>
                  <a:pt x="1050" y="86"/>
                  <a:pt x="1047" y="89"/>
                  <a:pt x="1045" y="93"/>
                </a:cubicBezTo>
                <a:close/>
                <a:moveTo>
                  <a:pt x="1012" y="96"/>
                </a:moveTo>
                <a:cubicBezTo>
                  <a:pt x="1010" y="100"/>
                  <a:pt x="1011" y="102"/>
                  <a:pt x="1014" y="102"/>
                </a:cubicBezTo>
                <a:cubicBezTo>
                  <a:pt x="1017" y="102"/>
                  <a:pt x="1021" y="99"/>
                  <a:pt x="1022" y="95"/>
                </a:cubicBezTo>
                <a:cubicBezTo>
                  <a:pt x="1024" y="92"/>
                  <a:pt x="1023" y="89"/>
                  <a:pt x="1020" y="89"/>
                </a:cubicBezTo>
                <a:cubicBezTo>
                  <a:pt x="1017" y="90"/>
                  <a:pt x="1013" y="93"/>
                  <a:pt x="1012" y="96"/>
                </a:cubicBezTo>
                <a:close/>
                <a:moveTo>
                  <a:pt x="995" y="98"/>
                </a:moveTo>
                <a:cubicBezTo>
                  <a:pt x="993" y="101"/>
                  <a:pt x="994" y="104"/>
                  <a:pt x="997" y="104"/>
                </a:cubicBezTo>
                <a:cubicBezTo>
                  <a:pt x="1000" y="103"/>
                  <a:pt x="1004" y="100"/>
                  <a:pt x="1006" y="97"/>
                </a:cubicBezTo>
                <a:cubicBezTo>
                  <a:pt x="1007" y="93"/>
                  <a:pt x="1006" y="91"/>
                  <a:pt x="1003" y="91"/>
                </a:cubicBezTo>
                <a:cubicBezTo>
                  <a:pt x="1000" y="91"/>
                  <a:pt x="997" y="94"/>
                  <a:pt x="995" y="98"/>
                </a:cubicBezTo>
                <a:close/>
                <a:moveTo>
                  <a:pt x="981" y="105"/>
                </a:moveTo>
                <a:cubicBezTo>
                  <a:pt x="983" y="105"/>
                  <a:pt x="987" y="102"/>
                  <a:pt x="989" y="98"/>
                </a:cubicBezTo>
                <a:cubicBezTo>
                  <a:pt x="991" y="95"/>
                  <a:pt x="990" y="92"/>
                  <a:pt x="987" y="93"/>
                </a:cubicBezTo>
                <a:cubicBezTo>
                  <a:pt x="984" y="93"/>
                  <a:pt x="980" y="96"/>
                  <a:pt x="978" y="100"/>
                </a:cubicBezTo>
                <a:cubicBezTo>
                  <a:pt x="977" y="103"/>
                  <a:pt x="978" y="106"/>
                  <a:pt x="981" y="105"/>
                </a:cubicBezTo>
                <a:close/>
                <a:moveTo>
                  <a:pt x="964" y="107"/>
                </a:moveTo>
                <a:cubicBezTo>
                  <a:pt x="967" y="107"/>
                  <a:pt x="970" y="104"/>
                  <a:pt x="972" y="100"/>
                </a:cubicBezTo>
                <a:cubicBezTo>
                  <a:pt x="974" y="97"/>
                  <a:pt x="973" y="94"/>
                  <a:pt x="970" y="94"/>
                </a:cubicBezTo>
                <a:cubicBezTo>
                  <a:pt x="967" y="95"/>
                  <a:pt x="964" y="98"/>
                  <a:pt x="962" y="101"/>
                </a:cubicBezTo>
                <a:cubicBezTo>
                  <a:pt x="960" y="105"/>
                  <a:pt x="961" y="108"/>
                  <a:pt x="964" y="107"/>
                </a:cubicBezTo>
                <a:close/>
                <a:moveTo>
                  <a:pt x="947" y="109"/>
                </a:moveTo>
                <a:cubicBezTo>
                  <a:pt x="950" y="109"/>
                  <a:pt x="954" y="106"/>
                  <a:pt x="956" y="102"/>
                </a:cubicBezTo>
                <a:cubicBezTo>
                  <a:pt x="957" y="98"/>
                  <a:pt x="956" y="96"/>
                  <a:pt x="954" y="96"/>
                </a:cubicBezTo>
                <a:cubicBezTo>
                  <a:pt x="951" y="96"/>
                  <a:pt x="947" y="100"/>
                  <a:pt x="945" y="103"/>
                </a:cubicBezTo>
                <a:cubicBezTo>
                  <a:pt x="943" y="107"/>
                  <a:pt x="944" y="109"/>
                  <a:pt x="947" y="109"/>
                </a:cubicBezTo>
                <a:close/>
                <a:moveTo>
                  <a:pt x="930" y="111"/>
                </a:moveTo>
                <a:cubicBezTo>
                  <a:pt x="933" y="111"/>
                  <a:pt x="937" y="107"/>
                  <a:pt x="939" y="104"/>
                </a:cubicBezTo>
                <a:cubicBezTo>
                  <a:pt x="941" y="100"/>
                  <a:pt x="940" y="98"/>
                  <a:pt x="937" y="98"/>
                </a:cubicBezTo>
                <a:cubicBezTo>
                  <a:pt x="934" y="98"/>
                  <a:pt x="930" y="101"/>
                  <a:pt x="929" y="105"/>
                </a:cubicBezTo>
                <a:cubicBezTo>
                  <a:pt x="927" y="109"/>
                  <a:pt x="928" y="111"/>
                  <a:pt x="930" y="111"/>
                </a:cubicBezTo>
                <a:close/>
                <a:moveTo>
                  <a:pt x="897" y="115"/>
                </a:moveTo>
                <a:cubicBezTo>
                  <a:pt x="900" y="114"/>
                  <a:pt x="904" y="111"/>
                  <a:pt x="906" y="108"/>
                </a:cubicBezTo>
                <a:cubicBezTo>
                  <a:pt x="908" y="104"/>
                  <a:pt x="907" y="101"/>
                  <a:pt x="904" y="102"/>
                </a:cubicBezTo>
                <a:cubicBezTo>
                  <a:pt x="901" y="102"/>
                  <a:pt x="897" y="105"/>
                  <a:pt x="895" y="109"/>
                </a:cubicBezTo>
                <a:cubicBezTo>
                  <a:pt x="893" y="112"/>
                  <a:pt x="894" y="115"/>
                  <a:pt x="897" y="115"/>
                </a:cubicBezTo>
                <a:close/>
                <a:moveTo>
                  <a:pt x="2427" y="81"/>
                </a:moveTo>
                <a:cubicBezTo>
                  <a:pt x="2429" y="81"/>
                  <a:pt x="2430" y="79"/>
                  <a:pt x="2428" y="75"/>
                </a:cubicBezTo>
                <a:cubicBezTo>
                  <a:pt x="2426" y="72"/>
                  <a:pt x="2423" y="69"/>
                  <a:pt x="2420" y="68"/>
                </a:cubicBezTo>
                <a:cubicBezTo>
                  <a:pt x="2417" y="68"/>
                  <a:pt x="2416" y="71"/>
                  <a:pt x="2418" y="74"/>
                </a:cubicBezTo>
                <a:cubicBezTo>
                  <a:pt x="2420" y="78"/>
                  <a:pt x="2424" y="81"/>
                  <a:pt x="2427" y="81"/>
                </a:cubicBezTo>
                <a:close/>
                <a:moveTo>
                  <a:pt x="2410" y="80"/>
                </a:moveTo>
                <a:cubicBezTo>
                  <a:pt x="2413" y="80"/>
                  <a:pt x="2414" y="77"/>
                  <a:pt x="2412" y="74"/>
                </a:cubicBezTo>
                <a:cubicBezTo>
                  <a:pt x="2410" y="70"/>
                  <a:pt x="2406" y="67"/>
                  <a:pt x="2404" y="67"/>
                </a:cubicBezTo>
                <a:cubicBezTo>
                  <a:pt x="2401" y="67"/>
                  <a:pt x="2400" y="69"/>
                  <a:pt x="2402" y="73"/>
                </a:cubicBezTo>
                <a:cubicBezTo>
                  <a:pt x="2404" y="76"/>
                  <a:pt x="2407" y="79"/>
                  <a:pt x="2410" y="80"/>
                </a:cubicBezTo>
                <a:close/>
                <a:moveTo>
                  <a:pt x="2394" y="78"/>
                </a:moveTo>
                <a:cubicBezTo>
                  <a:pt x="2397" y="78"/>
                  <a:pt x="2398" y="76"/>
                  <a:pt x="2396" y="72"/>
                </a:cubicBezTo>
                <a:cubicBezTo>
                  <a:pt x="2394" y="69"/>
                  <a:pt x="2390" y="66"/>
                  <a:pt x="2387" y="65"/>
                </a:cubicBezTo>
                <a:cubicBezTo>
                  <a:pt x="2385" y="65"/>
                  <a:pt x="2384" y="68"/>
                  <a:pt x="2386" y="71"/>
                </a:cubicBezTo>
                <a:cubicBezTo>
                  <a:pt x="2387" y="75"/>
                  <a:pt x="2391" y="78"/>
                  <a:pt x="2394" y="78"/>
                </a:cubicBezTo>
                <a:close/>
                <a:moveTo>
                  <a:pt x="2369" y="70"/>
                </a:moveTo>
                <a:cubicBezTo>
                  <a:pt x="2371" y="73"/>
                  <a:pt x="2375" y="76"/>
                  <a:pt x="2378" y="77"/>
                </a:cubicBezTo>
                <a:cubicBezTo>
                  <a:pt x="2381" y="77"/>
                  <a:pt x="2381" y="74"/>
                  <a:pt x="2380" y="71"/>
                </a:cubicBezTo>
                <a:cubicBezTo>
                  <a:pt x="2378" y="67"/>
                  <a:pt x="2374" y="64"/>
                  <a:pt x="2371" y="64"/>
                </a:cubicBezTo>
                <a:cubicBezTo>
                  <a:pt x="2369" y="64"/>
                  <a:pt x="2368" y="66"/>
                  <a:pt x="2369" y="70"/>
                </a:cubicBezTo>
                <a:close/>
                <a:moveTo>
                  <a:pt x="2353" y="68"/>
                </a:moveTo>
                <a:cubicBezTo>
                  <a:pt x="2355" y="72"/>
                  <a:pt x="2359" y="75"/>
                  <a:pt x="2361" y="75"/>
                </a:cubicBezTo>
                <a:cubicBezTo>
                  <a:pt x="2364" y="75"/>
                  <a:pt x="2365" y="73"/>
                  <a:pt x="2363" y="69"/>
                </a:cubicBezTo>
                <a:cubicBezTo>
                  <a:pt x="2362" y="66"/>
                  <a:pt x="2358" y="63"/>
                  <a:pt x="2355" y="62"/>
                </a:cubicBezTo>
                <a:cubicBezTo>
                  <a:pt x="2352" y="62"/>
                  <a:pt x="2351" y="65"/>
                  <a:pt x="2353" y="68"/>
                </a:cubicBezTo>
                <a:close/>
                <a:moveTo>
                  <a:pt x="2337" y="67"/>
                </a:moveTo>
                <a:cubicBezTo>
                  <a:pt x="2339" y="70"/>
                  <a:pt x="2342" y="74"/>
                  <a:pt x="2345" y="74"/>
                </a:cubicBezTo>
                <a:cubicBezTo>
                  <a:pt x="2348" y="74"/>
                  <a:pt x="2349" y="71"/>
                  <a:pt x="2347" y="68"/>
                </a:cubicBezTo>
                <a:cubicBezTo>
                  <a:pt x="2345" y="64"/>
                  <a:pt x="2342" y="61"/>
                  <a:pt x="2339" y="61"/>
                </a:cubicBezTo>
                <a:cubicBezTo>
                  <a:pt x="2336" y="61"/>
                  <a:pt x="2335" y="64"/>
                  <a:pt x="2337" y="67"/>
                </a:cubicBezTo>
                <a:close/>
                <a:moveTo>
                  <a:pt x="2313" y="71"/>
                </a:moveTo>
                <a:cubicBezTo>
                  <a:pt x="2315" y="71"/>
                  <a:pt x="2316" y="69"/>
                  <a:pt x="2315" y="65"/>
                </a:cubicBezTo>
                <a:cubicBezTo>
                  <a:pt x="2313" y="62"/>
                  <a:pt x="2309" y="59"/>
                  <a:pt x="2307" y="59"/>
                </a:cubicBezTo>
                <a:cubicBezTo>
                  <a:pt x="2304" y="58"/>
                  <a:pt x="2303" y="61"/>
                  <a:pt x="2304" y="64"/>
                </a:cubicBezTo>
                <a:cubicBezTo>
                  <a:pt x="2306" y="68"/>
                  <a:pt x="2310" y="71"/>
                  <a:pt x="2313" y="71"/>
                </a:cubicBezTo>
                <a:close/>
                <a:moveTo>
                  <a:pt x="2280" y="69"/>
                </a:moveTo>
                <a:cubicBezTo>
                  <a:pt x="2283" y="69"/>
                  <a:pt x="2284" y="66"/>
                  <a:pt x="2282" y="63"/>
                </a:cubicBezTo>
                <a:cubicBezTo>
                  <a:pt x="2281" y="59"/>
                  <a:pt x="2277" y="56"/>
                  <a:pt x="2274" y="56"/>
                </a:cubicBezTo>
                <a:cubicBezTo>
                  <a:pt x="2271" y="56"/>
                  <a:pt x="2270" y="58"/>
                  <a:pt x="2272" y="62"/>
                </a:cubicBezTo>
                <a:cubicBezTo>
                  <a:pt x="2273" y="65"/>
                  <a:pt x="2277" y="68"/>
                  <a:pt x="2280" y="69"/>
                </a:cubicBezTo>
                <a:close/>
                <a:moveTo>
                  <a:pt x="2264" y="67"/>
                </a:moveTo>
                <a:cubicBezTo>
                  <a:pt x="2266" y="68"/>
                  <a:pt x="2267" y="65"/>
                  <a:pt x="2266" y="61"/>
                </a:cubicBezTo>
                <a:cubicBezTo>
                  <a:pt x="2264" y="58"/>
                  <a:pt x="2261" y="55"/>
                  <a:pt x="2258" y="55"/>
                </a:cubicBezTo>
                <a:cubicBezTo>
                  <a:pt x="2255" y="55"/>
                  <a:pt x="2254" y="57"/>
                  <a:pt x="2256" y="61"/>
                </a:cubicBezTo>
                <a:cubicBezTo>
                  <a:pt x="2257" y="64"/>
                  <a:pt x="2261" y="67"/>
                  <a:pt x="2264" y="67"/>
                </a:cubicBezTo>
                <a:close/>
                <a:moveTo>
                  <a:pt x="2247" y="66"/>
                </a:moveTo>
                <a:cubicBezTo>
                  <a:pt x="2250" y="66"/>
                  <a:pt x="2251" y="64"/>
                  <a:pt x="2250" y="60"/>
                </a:cubicBezTo>
                <a:cubicBezTo>
                  <a:pt x="2248" y="57"/>
                  <a:pt x="2245" y="54"/>
                  <a:pt x="2242" y="54"/>
                </a:cubicBezTo>
                <a:cubicBezTo>
                  <a:pt x="2239" y="54"/>
                  <a:pt x="2238" y="56"/>
                  <a:pt x="2239" y="60"/>
                </a:cubicBezTo>
                <a:cubicBezTo>
                  <a:pt x="2241" y="63"/>
                  <a:pt x="2244" y="66"/>
                  <a:pt x="2247" y="66"/>
                </a:cubicBezTo>
                <a:close/>
                <a:moveTo>
                  <a:pt x="2132" y="59"/>
                </a:moveTo>
                <a:cubicBezTo>
                  <a:pt x="2135" y="59"/>
                  <a:pt x="2137" y="56"/>
                  <a:pt x="2135" y="53"/>
                </a:cubicBezTo>
                <a:cubicBezTo>
                  <a:pt x="2134" y="50"/>
                  <a:pt x="2131" y="47"/>
                  <a:pt x="2128" y="47"/>
                </a:cubicBezTo>
                <a:cubicBezTo>
                  <a:pt x="2125" y="46"/>
                  <a:pt x="2124" y="49"/>
                  <a:pt x="2125" y="52"/>
                </a:cubicBezTo>
                <a:cubicBezTo>
                  <a:pt x="2126" y="56"/>
                  <a:pt x="2130" y="59"/>
                  <a:pt x="2132" y="59"/>
                </a:cubicBezTo>
                <a:close/>
                <a:moveTo>
                  <a:pt x="2116" y="58"/>
                </a:moveTo>
                <a:cubicBezTo>
                  <a:pt x="2119" y="58"/>
                  <a:pt x="2120" y="55"/>
                  <a:pt x="2119" y="52"/>
                </a:cubicBezTo>
                <a:cubicBezTo>
                  <a:pt x="2118" y="49"/>
                  <a:pt x="2115" y="46"/>
                  <a:pt x="2112" y="46"/>
                </a:cubicBezTo>
                <a:cubicBezTo>
                  <a:pt x="2109" y="46"/>
                  <a:pt x="2108" y="48"/>
                  <a:pt x="2109" y="52"/>
                </a:cubicBezTo>
                <a:cubicBezTo>
                  <a:pt x="2110" y="55"/>
                  <a:pt x="2113" y="58"/>
                  <a:pt x="2116" y="58"/>
                </a:cubicBezTo>
                <a:close/>
                <a:moveTo>
                  <a:pt x="2083" y="56"/>
                </a:moveTo>
                <a:cubicBezTo>
                  <a:pt x="2086" y="56"/>
                  <a:pt x="2087" y="54"/>
                  <a:pt x="2086" y="50"/>
                </a:cubicBezTo>
                <a:cubicBezTo>
                  <a:pt x="2085" y="47"/>
                  <a:pt x="2082" y="44"/>
                  <a:pt x="2079" y="44"/>
                </a:cubicBezTo>
                <a:cubicBezTo>
                  <a:pt x="2076" y="44"/>
                  <a:pt x="2075" y="47"/>
                  <a:pt x="2076" y="50"/>
                </a:cubicBezTo>
                <a:cubicBezTo>
                  <a:pt x="2077" y="53"/>
                  <a:pt x="2080" y="56"/>
                  <a:pt x="2083" y="56"/>
                </a:cubicBezTo>
                <a:close/>
                <a:moveTo>
                  <a:pt x="2067" y="55"/>
                </a:moveTo>
                <a:cubicBezTo>
                  <a:pt x="2070" y="56"/>
                  <a:pt x="2071" y="53"/>
                  <a:pt x="2070" y="50"/>
                </a:cubicBezTo>
                <a:cubicBezTo>
                  <a:pt x="2069" y="46"/>
                  <a:pt x="2066" y="44"/>
                  <a:pt x="2063" y="43"/>
                </a:cubicBezTo>
                <a:cubicBezTo>
                  <a:pt x="2060" y="43"/>
                  <a:pt x="2059" y="46"/>
                  <a:pt x="2060" y="49"/>
                </a:cubicBezTo>
                <a:cubicBezTo>
                  <a:pt x="2061" y="53"/>
                  <a:pt x="2064" y="55"/>
                  <a:pt x="2067" y="55"/>
                </a:cubicBezTo>
                <a:close/>
                <a:moveTo>
                  <a:pt x="2050" y="55"/>
                </a:moveTo>
                <a:cubicBezTo>
                  <a:pt x="2053" y="55"/>
                  <a:pt x="2055" y="52"/>
                  <a:pt x="2054" y="49"/>
                </a:cubicBezTo>
                <a:cubicBezTo>
                  <a:pt x="2053" y="46"/>
                  <a:pt x="2049" y="43"/>
                  <a:pt x="2047" y="43"/>
                </a:cubicBezTo>
                <a:cubicBezTo>
                  <a:pt x="2044" y="43"/>
                  <a:pt x="2042" y="45"/>
                  <a:pt x="2043" y="48"/>
                </a:cubicBezTo>
                <a:cubicBezTo>
                  <a:pt x="2044" y="52"/>
                  <a:pt x="2047" y="55"/>
                  <a:pt x="2050" y="55"/>
                </a:cubicBezTo>
                <a:close/>
                <a:moveTo>
                  <a:pt x="1438" y="54"/>
                </a:moveTo>
                <a:cubicBezTo>
                  <a:pt x="1440" y="53"/>
                  <a:pt x="1443" y="51"/>
                  <a:pt x="1444" y="47"/>
                </a:cubicBezTo>
                <a:cubicBezTo>
                  <a:pt x="1445" y="44"/>
                  <a:pt x="1443" y="41"/>
                  <a:pt x="1440" y="42"/>
                </a:cubicBezTo>
                <a:cubicBezTo>
                  <a:pt x="1437" y="42"/>
                  <a:pt x="1434" y="44"/>
                  <a:pt x="1434" y="48"/>
                </a:cubicBezTo>
                <a:cubicBezTo>
                  <a:pt x="1433" y="51"/>
                  <a:pt x="1435" y="54"/>
                  <a:pt x="1438" y="54"/>
                </a:cubicBezTo>
                <a:close/>
                <a:moveTo>
                  <a:pt x="1421" y="54"/>
                </a:moveTo>
                <a:cubicBezTo>
                  <a:pt x="1424" y="54"/>
                  <a:pt x="1427" y="51"/>
                  <a:pt x="1427" y="48"/>
                </a:cubicBezTo>
                <a:cubicBezTo>
                  <a:pt x="1428" y="45"/>
                  <a:pt x="1426" y="42"/>
                  <a:pt x="1423" y="42"/>
                </a:cubicBezTo>
                <a:cubicBezTo>
                  <a:pt x="1421" y="42"/>
                  <a:pt x="1418" y="45"/>
                  <a:pt x="1417" y="48"/>
                </a:cubicBezTo>
                <a:cubicBezTo>
                  <a:pt x="1416" y="52"/>
                  <a:pt x="1418" y="54"/>
                  <a:pt x="1421" y="54"/>
                </a:cubicBezTo>
                <a:close/>
                <a:moveTo>
                  <a:pt x="1404" y="55"/>
                </a:moveTo>
                <a:cubicBezTo>
                  <a:pt x="1407" y="55"/>
                  <a:pt x="1410" y="52"/>
                  <a:pt x="1411" y="49"/>
                </a:cubicBezTo>
                <a:cubicBezTo>
                  <a:pt x="1412" y="45"/>
                  <a:pt x="1410" y="43"/>
                  <a:pt x="1407" y="43"/>
                </a:cubicBezTo>
                <a:cubicBezTo>
                  <a:pt x="1404" y="43"/>
                  <a:pt x="1401" y="46"/>
                  <a:pt x="1400" y="49"/>
                </a:cubicBezTo>
                <a:cubicBezTo>
                  <a:pt x="1400" y="52"/>
                  <a:pt x="1402" y="55"/>
                  <a:pt x="1404" y="55"/>
                </a:cubicBezTo>
                <a:close/>
                <a:moveTo>
                  <a:pt x="1384" y="50"/>
                </a:moveTo>
                <a:cubicBezTo>
                  <a:pt x="1383" y="53"/>
                  <a:pt x="1385" y="56"/>
                  <a:pt x="1388" y="56"/>
                </a:cubicBezTo>
                <a:cubicBezTo>
                  <a:pt x="1391" y="56"/>
                  <a:pt x="1394" y="53"/>
                  <a:pt x="1394" y="49"/>
                </a:cubicBezTo>
                <a:cubicBezTo>
                  <a:pt x="1395" y="46"/>
                  <a:pt x="1393" y="44"/>
                  <a:pt x="1391" y="44"/>
                </a:cubicBezTo>
                <a:cubicBezTo>
                  <a:pt x="1388" y="44"/>
                  <a:pt x="1385" y="47"/>
                  <a:pt x="1384" y="50"/>
                </a:cubicBezTo>
                <a:close/>
                <a:moveTo>
                  <a:pt x="1378" y="50"/>
                </a:moveTo>
                <a:cubicBezTo>
                  <a:pt x="1379" y="47"/>
                  <a:pt x="1377" y="44"/>
                  <a:pt x="1374" y="44"/>
                </a:cubicBezTo>
                <a:cubicBezTo>
                  <a:pt x="1371" y="45"/>
                  <a:pt x="1368" y="47"/>
                  <a:pt x="1367" y="51"/>
                </a:cubicBezTo>
                <a:cubicBezTo>
                  <a:pt x="1367" y="54"/>
                  <a:pt x="1368" y="57"/>
                  <a:pt x="1371" y="56"/>
                </a:cubicBezTo>
                <a:cubicBezTo>
                  <a:pt x="1374" y="56"/>
                  <a:pt x="1377" y="54"/>
                  <a:pt x="1378" y="50"/>
                </a:cubicBezTo>
                <a:close/>
                <a:moveTo>
                  <a:pt x="1361" y="51"/>
                </a:moveTo>
                <a:cubicBezTo>
                  <a:pt x="1362" y="48"/>
                  <a:pt x="1360" y="45"/>
                  <a:pt x="1358" y="45"/>
                </a:cubicBezTo>
                <a:cubicBezTo>
                  <a:pt x="1355" y="45"/>
                  <a:pt x="1352" y="48"/>
                  <a:pt x="1351" y="52"/>
                </a:cubicBezTo>
                <a:cubicBezTo>
                  <a:pt x="1350" y="55"/>
                  <a:pt x="1352" y="57"/>
                  <a:pt x="1355" y="57"/>
                </a:cubicBezTo>
                <a:cubicBezTo>
                  <a:pt x="1357" y="57"/>
                  <a:pt x="1360" y="54"/>
                  <a:pt x="1361" y="51"/>
                </a:cubicBezTo>
                <a:close/>
                <a:moveTo>
                  <a:pt x="1345" y="52"/>
                </a:moveTo>
                <a:cubicBezTo>
                  <a:pt x="1346" y="49"/>
                  <a:pt x="1344" y="46"/>
                  <a:pt x="1341" y="46"/>
                </a:cubicBezTo>
                <a:cubicBezTo>
                  <a:pt x="1338" y="46"/>
                  <a:pt x="1335" y="49"/>
                  <a:pt x="1334" y="52"/>
                </a:cubicBezTo>
                <a:cubicBezTo>
                  <a:pt x="1333" y="56"/>
                  <a:pt x="1335" y="58"/>
                  <a:pt x="1338" y="58"/>
                </a:cubicBezTo>
                <a:cubicBezTo>
                  <a:pt x="1341" y="58"/>
                  <a:pt x="1344" y="55"/>
                  <a:pt x="1345" y="52"/>
                </a:cubicBezTo>
                <a:close/>
                <a:moveTo>
                  <a:pt x="1321" y="59"/>
                </a:moveTo>
                <a:cubicBezTo>
                  <a:pt x="1324" y="59"/>
                  <a:pt x="1327" y="56"/>
                  <a:pt x="1328" y="53"/>
                </a:cubicBezTo>
                <a:cubicBezTo>
                  <a:pt x="1329" y="49"/>
                  <a:pt x="1328" y="47"/>
                  <a:pt x="1325" y="47"/>
                </a:cubicBezTo>
                <a:cubicBezTo>
                  <a:pt x="1322" y="47"/>
                  <a:pt x="1319" y="50"/>
                  <a:pt x="1318" y="53"/>
                </a:cubicBezTo>
                <a:cubicBezTo>
                  <a:pt x="1317" y="57"/>
                  <a:pt x="1319" y="59"/>
                  <a:pt x="1321" y="59"/>
                </a:cubicBezTo>
                <a:close/>
                <a:moveTo>
                  <a:pt x="1312" y="54"/>
                </a:moveTo>
                <a:cubicBezTo>
                  <a:pt x="1313" y="50"/>
                  <a:pt x="1311" y="48"/>
                  <a:pt x="1308" y="48"/>
                </a:cubicBezTo>
                <a:cubicBezTo>
                  <a:pt x="1305" y="48"/>
                  <a:pt x="1302" y="51"/>
                  <a:pt x="1301" y="54"/>
                </a:cubicBezTo>
                <a:cubicBezTo>
                  <a:pt x="1300" y="58"/>
                  <a:pt x="1302" y="60"/>
                  <a:pt x="1305" y="60"/>
                </a:cubicBezTo>
                <a:cubicBezTo>
                  <a:pt x="1308" y="60"/>
                  <a:pt x="1311" y="57"/>
                  <a:pt x="1312" y="54"/>
                </a:cubicBezTo>
                <a:close/>
                <a:moveTo>
                  <a:pt x="1295" y="55"/>
                </a:moveTo>
                <a:cubicBezTo>
                  <a:pt x="1296" y="51"/>
                  <a:pt x="1295" y="49"/>
                  <a:pt x="1292" y="49"/>
                </a:cubicBezTo>
                <a:cubicBezTo>
                  <a:pt x="1289" y="49"/>
                  <a:pt x="1286" y="52"/>
                  <a:pt x="1285" y="55"/>
                </a:cubicBezTo>
                <a:cubicBezTo>
                  <a:pt x="1284" y="59"/>
                  <a:pt x="1285" y="61"/>
                  <a:pt x="1288" y="61"/>
                </a:cubicBezTo>
                <a:cubicBezTo>
                  <a:pt x="1291" y="61"/>
                  <a:pt x="1294" y="58"/>
                  <a:pt x="1295" y="55"/>
                </a:cubicBezTo>
                <a:close/>
                <a:moveTo>
                  <a:pt x="1272" y="62"/>
                </a:moveTo>
                <a:cubicBezTo>
                  <a:pt x="1274" y="62"/>
                  <a:pt x="1278" y="59"/>
                  <a:pt x="1279" y="56"/>
                </a:cubicBezTo>
                <a:cubicBezTo>
                  <a:pt x="1280" y="52"/>
                  <a:pt x="1278" y="50"/>
                  <a:pt x="1275" y="50"/>
                </a:cubicBezTo>
                <a:cubicBezTo>
                  <a:pt x="1273" y="50"/>
                  <a:pt x="1269" y="53"/>
                  <a:pt x="1268" y="56"/>
                </a:cubicBezTo>
                <a:cubicBezTo>
                  <a:pt x="1267" y="60"/>
                  <a:pt x="1269" y="62"/>
                  <a:pt x="1272" y="62"/>
                </a:cubicBezTo>
                <a:close/>
                <a:moveTo>
                  <a:pt x="1255" y="63"/>
                </a:moveTo>
                <a:cubicBezTo>
                  <a:pt x="1258" y="63"/>
                  <a:pt x="1261" y="60"/>
                  <a:pt x="1262" y="57"/>
                </a:cubicBezTo>
                <a:cubicBezTo>
                  <a:pt x="1263" y="53"/>
                  <a:pt x="1262" y="51"/>
                  <a:pt x="1259" y="51"/>
                </a:cubicBezTo>
                <a:cubicBezTo>
                  <a:pt x="1256" y="51"/>
                  <a:pt x="1253" y="54"/>
                  <a:pt x="1252" y="57"/>
                </a:cubicBezTo>
                <a:cubicBezTo>
                  <a:pt x="1251" y="61"/>
                  <a:pt x="1252" y="63"/>
                  <a:pt x="1255" y="63"/>
                </a:cubicBezTo>
                <a:close/>
                <a:moveTo>
                  <a:pt x="1238" y="64"/>
                </a:moveTo>
                <a:cubicBezTo>
                  <a:pt x="1241" y="64"/>
                  <a:pt x="1245" y="61"/>
                  <a:pt x="1246" y="58"/>
                </a:cubicBezTo>
                <a:cubicBezTo>
                  <a:pt x="1247" y="54"/>
                  <a:pt x="1245" y="52"/>
                  <a:pt x="1243" y="52"/>
                </a:cubicBezTo>
                <a:cubicBezTo>
                  <a:pt x="1240" y="52"/>
                  <a:pt x="1236" y="55"/>
                  <a:pt x="1235" y="58"/>
                </a:cubicBezTo>
                <a:cubicBezTo>
                  <a:pt x="1234" y="62"/>
                  <a:pt x="1236" y="64"/>
                  <a:pt x="1238" y="64"/>
                </a:cubicBezTo>
                <a:close/>
                <a:moveTo>
                  <a:pt x="1222" y="65"/>
                </a:moveTo>
                <a:cubicBezTo>
                  <a:pt x="1225" y="65"/>
                  <a:pt x="1228" y="62"/>
                  <a:pt x="1229" y="59"/>
                </a:cubicBezTo>
                <a:cubicBezTo>
                  <a:pt x="1230" y="56"/>
                  <a:pt x="1229" y="53"/>
                  <a:pt x="1226" y="53"/>
                </a:cubicBezTo>
                <a:cubicBezTo>
                  <a:pt x="1223" y="53"/>
                  <a:pt x="1220" y="56"/>
                  <a:pt x="1219" y="60"/>
                </a:cubicBezTo>
                <a:cubicBezTo>
                  <a:pt x="1218" y="63"/>
                  <a:pt x="1219" y="66"/>
                  <a:pt x="1222" y="65"/>
                </a:cubicBezTo>
                <a:close/>
                <a:moveTo>
                  <a:pt x="1205" y="67"/>
                </a:moveTo>
                <a:cubicBezTo>
                  <a:pt x="1208" y="66"/>
                  <a:pt x="1211" y="63"/>
                  <a:pt x="1213" y="60"/>
                </a:cubicBezTo>
                <a:cubicBezTo>
                  <a:pt x="1214" y="57"/>
                  <a:pt x="1213" y="54"/>
                  <a:pt x="1210" y="54"/>
                </a:cubicBezTo>
                <a:cubicBezTo>
                  <a:pt x="1207" y="54"/>
                  <a:pt x="1204" y="57"/>
                  <a:pt x="1202" y="61"/>
                </a:cubicBezTo>
                <a:cubicBezTo>
                  <a:pt x="1201" y="64"/>
                  <a:pt x="1202" y="67"/>
                  <a:pt x="1205" y="67"/>
                </a:cubicBezTo>
                <a:close/>
                <a:moveTo>
                  <a:pt x="1189" y="68"/>
                </a:moveTo>
                <a:cubicBezTo>
                  <a:pt x="1192" y="68"/>
                  <a:pt x="1195" y="65"/>
                  <a:pt x="1196" y="61"/>
                </a:cubicBezTo>
                <a:cubicBezTo>
                  <a:pt x="1197" y="58"/>
                  <a:pt x="1196" y="55"/>
                  <a:pt x="1193" y="55"/>
                </a:cubicBezTo>
                <a:cubicBezTo>
                  <a:pt x="1190" y="56"/>
                  <a:pt x="1187" y="59"/>
                  <a:pt x="1186" y="62"/>
                </a:cubicBezTo>
                <a:cubicBezTo>
                  <a:pt x="1185" y="65"/>
                  <a:pt x="1186" y="68"/>
                  <a:pt x="1189" y="68"/>
                </a:cubicBezTo>
                <a:close/>
                <a:moveTo>
                  <a:pt x="1172" y="69"/>
                </a:moveTo>
                <a:cubicBezTo>
                  <a:pt x="1175" y="69"/>
                  <a:pt x="1178" y="66"/>
                  <a:pt x="1180" y="62"/>
                </a:cubicBezTo>
                <a:cubicBezTo>
                  <a:pt x="1181" y="59"/>
                  <a:pt x="1180" y="56"/>
                  <a:pt x="1177" y="57"/>
                </a:cubicBezTo>
                <a:cubicBezTo>
                  <a:pt x="1174" y="57"/>
                  <a:pt x="1171" y="60"/>
                  <a:pt x="1169" y="63"/>
                </a:cubicBezTo>
                <a:cubicBezTo>
                  <a:pt x="1168" y="67"/>
                  <a:pt x="1169" y="69"/>
                  <a:pt x="1172" y="69"/>
                </a:cubicBezTo>
                <a:close/>
                <a:moveTo>
                  <a:pt x="1156" y="70"/>
                </a:moveTo>
                <a:cubicBezTo>
                  <a:pt x="1158" y="70"/>
                  <a:pt x="1162" y="67"/>
                  <a:pt x="1163" y="64"/>
                </a:cubicBezTo>
                <a:cubicBezTo>
                  <a:pt x="1164" y="60"/>
                  <a:pt x="1163" y="58"/>
                  <a:pt x="1160" y="58"/>
                </a:cubicBezTo>
                <a:cubicBezTo>
                  <a:pt x="1158" y="58"/>
                  <a:pt x="1154" y="61"/>
                  <a:pt x="1153" y="65"/>
                </a:cubicBezTo>
                <a:cubicBezTo>
                  <a:pt x="1151" y="68"/>
                  <a:pt x="1153" y="71"/>
                  <a:pt x="1156" y="70"/>
                </a:cubicBezTo>
                <a:close/>
                <a:moveTo>
                  <a:pt x="1139" y="72"/>
                </a:moveTo>
                <a:cubicBezTo>
                  <a:pt x="1142" y="71"/>
                  <a:pt x="1145" y="68"/>
                  <a:pt x="1147" y="65"/>
                </a:cubicBezTo>
                <a:cubicBezTo>
                  <a:pt x="1148" y="62"/>
                  <a:pt x="1147" y="59"/>
                  <a:pt x="1144" y="59"/>
                </a:cubicBezTo>
                <a:cubicBezTo>
                  <a:pt x="1141" y="60"/>
                  <a:pt x="1138" y="62"/>
                  <a:pt x="1136" y="66"/>
                </a:cubicBezTo>
                <a:cubicBezTo>
                  <a:pt x="1135" y="69"/>
                  <a:pt x="1136" y="72"/>
                  <a:pt x="1139" y="72"/>
                </a:cubicBezTo>
                <a:close/>
                <a:moveTo>
                  <a:pt x="1122" y="73"/>
                </a:moveTo>
                <a:cubicBezTo>
                  <a:pt x="1125" y="73"/>
                  <a:pt x="1129" y="70"/>
                  <a:pt x="1130" y="66"/>
                </a:cubicBezTo>
                <a:cubicBezTo>
                  <a:pt x="1132" y="63"/>
                  <a:pt x="1130" y="60"/>
                  <a:pt x="1128" y="61"/>
                </a:cubicBezTo>
                <a:cubicBezTo>
                  <a:pt x="1125" y="61"/>
                  <a:pt x="1121" y="64"/>
                  <a:pt x="1120" y="67"/>
                </a:cubicBezTo>
                <a:cubicBezTo>
                  <a:pt x="1118" y="71"/>
                  <a:pt x="1120" y="73"/>
                  <a:pt x="1122" y="73"/>
                </a:cubicBezTo>
                <a:close/>
                <a:moveTo>
                  <a:pt x="1089" y="76"/>
                </a:moveTo>
                <a:cubicBezTo>
                  <a:pt x="1092" y="76"/>
                  <a:pt x="1096" y="73"/>
                  <a:pt x="1097" y="69"/>
                </a:cubicBezTo>
                <a:cubicBezTo>
                  <a:pt x="1099" y="66"/>
                  <a:pt x="1098" y="63"/>
                  <a:pt x="1095" y="63"/>
                </a:cubicBezTo>
                <a:cubicBezTo>
                  <a:pt x="1092" y="64"/>
                  <a:pt x="1088" y="67"/>
                  <a:pt x="1087" y="70"/>
                </a:cubicBezTo>
                <a:cubicBezTo>
                  <a:pt x="1085" y="74"/>
                  <a:pt x="1086" y="76"/>
                  <a:pt x="1089" y="76"/>
                </a:cubicBezTo>
                <a:close/>
                <a:moveTo>
                  <a:pt x="1073" y="77"/>
                </a:moveTo>
                <a:cubicBezTo>
                  <a:pt x="1076" y="77"/>
                  <a:pt x="1079" y="74"/>
                  <a:pt x="1081" y="71"/>
                </a:cubicBezTo>
                <a:cubicBezTo>
                  <a:pt x="1082" y="67"/>
                  <a:pt x="1081" y="65"/>
                  <a:pt x="1078" y="65"/>
                </a:cubicBezTo>
                <a:cubicBezTo>
                  <a:pt x="1075" y="65"/>
                  <a:pt x="1072" y="68"/>
                  <a:pt x="1070" y="72"/>
                </a:cubicBezTo>
                <a:cubicBezTo>
                  <a:pt x="1069" y="75"/>
                  <a:pt x="1070" y="78"/>
                  <a:pt x="1073" y="77"/>
                </a:cubicBezTo>
                <a:close/>
                <a:moveTo>
                  <a:pt x="1056" y="79"/>
                </a:moveTo>
                <a:cubicBezTo>
                  <a:pt x="1059" y="79"/>
                  <a:pt x="1063" y="76"/>
                  <a:pt x="1064" y="72"/>
                </a:cubicBezTo>
                <a:cubicBezTo>
                  <a:pt x="1066" y="69"/>
                  <a:pt x="1065" y="66"/>
                  <a:pt x="1062" y="66"/>
                </a:cubicBezTo>
                <a:cubicBezTo>
                  <a:pt x="1059" y="67"/>
                  <a:pt x="1055" y="70"/>
                  <a:pt x="1054" y="73"/>
                </a:cubicBezTo>
                <a:cubicBezTo>
                  <a:pt x="1052" y="77"/>
                  <a:pt x="1053" y="79"/>
                  <a:pt x="1056" y="79"/>
                </a:cubicBezTo>
                <a:close/>
                <a:moveTo>
                  <a:pt x="1040" y="80"/>
                </a:moveTo>
                <a:cubicBezTo>
                  <a:pt x="1043" y="80"/>
                  <a:pt x="1046" y="77"/>
                  <a:pt x="1048" y="74"/>
                </a:cubicBezTo>
                <a:cubicBezTo>
                  <a:pt x="1049" y="70"/>
                  <a:pt x="1048" y="68"/>
                  <a:pt x="1046" y="68"/>
                </a:cubicBezTo>
                <a:cubicBezTo>
                  <a:pt x="1043" y="68"/>
                  <a:pt x="1039" y="71"/>
                  <a:pt x="1037" y="75"/>
                </a:cubicBezTo>
                <a:cubicBezTo>
                  <a:pt x="1036" y="78"/>
                  <a:pt x="1037" y="81"/>
                  <a:pt x="1040" y="80"/>
                </a:cubicBezTo>
                <a:close/>
                <a:moveTo>
                  <a:pt x="1023" y="82"/>
                </a:moveTo>
                <a:cubicBezTo>
                  <a:pt x="1026" y="82"/>
                  <a:pt x="1030" y="79"/>
                  <a:pt x="1031" y="75"/>
                </a:cubicBezTo>
                <a:cubicBezTo>
                  <a:pt x="1033" y="72"/>
                  <a:pt x="1032" y="69"/>
                  <a:pt x="1029" y="69"/>
                </a:cubicBezTo>
                <a:cubicBezTo>
                  <a:pt x="1026" y="70"/>
                  <a:pt x="1023" y="73"/>
                  <a:pt x="1021" y="76"/>
                </a:cubicBezTo>
                <a:cubicBezTo>
                  <a:pt x="1019" y="80"/>
                  <a:pt x="1020" y="82"/>
                  <a:pt x="1023" y="82"/>
                </a:cubicBezTo>
                <a:close/>
                <a:moveTo>
                  <a:pt x="1007" y="84"/>
                </a:moveTo>
                <a:cubicBezTo>
                  <a:pt x="1010" y="83"/>
                  <a:pt x="1013" y="80"/>
                  <a:pt x="1015" y="77"/>
                </a:cubicBezTo>
                <a:cubicBezTo>
                  <a:pt x="1017" y="73"/>
                  <a:pt x="1016" y="71"/>
                  <a:pt x="1013" y="71"/>
                </a:cubicBezTo>
                <a:cubicBezTo>
                  <a:pt x="1010" y="71"/>
                  <a:pt x="1006" y="74"/>
                  <a:pt x="1005" y="78"/>
                </a:cubicBezTo>
                <a:cubicBezTo>
                  <a:pt x="1003" y="81"/>
                  <a:pt x="1004" y="84"/>
                  <a:pt x="1007" y="84"/>
                </a:cubicBezTo>
                <a:close/>
                <a:moveTo>
                  <a:pt x="990" y="85"/>
                </a:moveTo>
                <a:cubicBezTo>
                  <a:pt x="993" y="85"/>
                  <a:pt x="997" y="82"/>
                  <a:pt x="998" y="79"/>
                </a:cubicBezTo>
                <a:cubicBezTo>
                  <a:pt x="1000" y="75"/>
                  <a:pt x="999" y="72"/>
                  <a:pt x="996" y="73"/>
                </a:cubicBezTo>
                <a:cubicBezTo>
                  <a:pt x="994" y="73"/>
                  <a:pt x="990" y="76"/>
                  <a:pt x="988" y="80"/>
                </a:cubicBezTo>
                <a:cubicBezTo>
                  <a:pt x="986" y="83"/>
                  <a:pt x="987" y="86"/>
                  <a:pt x="990" y="85"/>
                </a:cubicBezTo>
                <a:close/>
                <a:moveTo>
                  <a:pt x="2368" y="57"/>
                </a:moveTo>
                <a:cubicBezTo>
                  <a:pt x="2371" y="57"/>
                  <a:pt x="2371" y="54"/>
                  <a:pt x="2370" y="51"/>
                </a:cubicBezTo>
                <a:cubicBezTo>
                  <a:pt x="2368" y="48"/>
                  <a:pt x="2364" y="45"/>
                  <a:pt x="2361" y="44"/>
                </a:cubicBezTo>
                <a:cubicBezTo>
                  <a:pt x="2359" y="44"/>
                  <a:pt x="2358" y="47"/>
                  <a:pt x="2360" y="50"/>
                </a:cubicBezTo>
                <a:cubicBezTo>
                  <a:pt x="2361" y="54"/>
                  <a:pt x="2365" y="57"/>
                  <a:pt x="2368" y="57"/>
                </a:cubicBezTo>
                <a:close/>
                <a:moveTo>
                  <a:pt x="2352" y="55"/>
                </a:moveTo>
                <a:cubicBezTo>
                  <a:pt x="2354" y="56"/>
                  <a:pt x="2355" y="53"/>
                  <a:pt x="2354" y="50"/>
                </a:cubicBezTo>
                <a:cubicBezTo>
                  <a:pt x="2352" y="46"/>
                  <a:pt x="2348" y="43"/>
                  <a:pt x="2345" y="43"/>
                </a:cubicBezTo>
                <a:cubicBezTo>
                  <a:pt x="2343" y="43"/>
                  <a:pt x="2342" y="45"/>
                  <a:pt x="2343" y="49"/>
                </a:cubicBezTo>
                <a:cubicBezTo>
                  <a:pt x="2345" y="52"/>
                  <a:pt x="2349" y="55"/>
                  <a:pt x="2352" y="55"/>
                </a:cubicBezTo>
                <a:close/>
                <a:moveTo>
                  <a:pt x="2336" y="54"/>
                </a:moveTo>
                <a:cubicBezTo>
                  <a:pt x="2338" y="54"/>
                  <a:pt x="2339" y="52"/>
                  <a:pt x="2338" y="48"/>
                </a:cubicBezTo>
                <a:cubicBezTo>
                  <a:pt x="2336" y="45"/>
                  <a:pt x="2332" y="42"/>
                  <a:pt x="2329" y="42"/>
                </a:cubicBezTo>
                <a:cubicBezTo>
                  <a:pt x="2327" y="41"/>
                  <a:pt x="2326" y="44"/>
                  <a:pt x="2327" y="47"/>
                </a:cubicBezTo>
                <a:cubicBezTo>
                  <a:pt x="2329" y="51"/>
                  <a:pt x="2333" y="54"/>
                  <a:pt x="2336" y="54"/>
                </a:cubicBezTo>
                <a:close/>
                <a:moveTo>
                  <a:pt x="2215" y="39"/>
                </a:moveTo>
                <a:cubicBezTo>
                  <a:pt x="2216" y="43"/>
                  <a:pt x="2220" y="45"/>
                  <a:pt x="2223" y="46"/>
                </a:cubicBezTo>
                <a:cubicBezTo>
                  <a:pt x="2225" y="46"/>
                  <a:pt x="2227" y="43"/>
                  <a:pt x="2225" y="40"/>
                </a:cubicBezTo>
                <a:cubicBezTo>
                  <a:pt x="2224" y="37"/>
                  <a:pt x="2220" y="34"/>
                  <a:pt x="2217" y="33"/>
                </a:cubicBezTo>
                <a:cubicBezTo>
                  <a:pt x="2215" y="33"/>
                  <a:pt x="2214" y="36"/>
                  <a:pt x="2215" y="39"/>
                </a:cubicBezTo>
                <a:close/>
                <a:moveTo>
                  <a:pt x="1768" y="29"/>
                </a:moveTo>
                <a:cubicBezTo>
                  <a:pt x="1771" y="29"/>
                  <a:pt x="1773" y="27"/>
                  <a:pt x="1773" y="23"/>
                </a:cubicBezTo>
                <a:cubicBezTo>
                  <a:pt x="1772" y="20"/>
                  <a:pt x="1770" y="18"/>
                  <a:pt x="1767" y="18"/>
                </a:cubicBezTo>
                <a:cubicBezTo>
                  <a:pt x="1764" y="18"/>
                  <a:pt x="1762" y="20"/>
                  <a:pt x="1762" y="23"/>
                </a:cubicBezTo>
                <a:cubicBezTo>
                  <a:pt x="1763" y="27"/>
                  <a:pt x="1765" y="29"/>
                  <a:pt x="1768" y="29"/>
                </a:cubicBezTo>
                <a:close/>
                <a:moveTo>
                  <a:pt x="1735" y="18"/>
                </a:moveTo>
                <a:cubicBezTo>
                  <a:pt x="1732" y="18"/>
                  <a:pt x="1730" y="20"/>
                  <a:pt x="1730" y="23"/>
                </a:cubicBezTo>
                <a:cubicBezTo>
                  <a:pt x="1730" y="27"/>
                  <a:pt x="1732" y="29"/>
                  <a:pt x="1735" y="29"/>
                </a:cubicBezTo>
                <a:cubicBezTo>
                  <a:pt x="1738" y="29"/>
                  <a:pt x="1740" y="27"/>
                  <a:pt x="1740" y="23"/>
                </a:cubicBezTo>
                <a:cubicBezTo>
                  <a:pt x="1740" y="20"/>
                  <a:pt x="1737" y="18"/>
                  <a:pt x="1735" y="18"/>
                </a:cubicBezTo>
                <a:close/>
                <a:moveTo>
                  <a:pt x="1719" y="29"/>
                </a:moveTo>
                <a:cubicBezTo>
                  <a:pt x="1722" y="29"/>
                  <a:pt x="1724" y="27"/>
                  <a:pt x="1724" y="23"/>
                </a:cubicBezTo>
                <a:cubicBezTo>
                  <a:pt x="1724" y="20"/>
                  <a:pt x="1721" y="18"/>
                  <a:pt x="1719" y="18"/>
                </a:cubicBezTo>
                <a:cubicBezTo>
                  <a:pt x="1716" y="18"/>
                  <a:pt x="1714" y="20"/>
                  <a:pt x="1714" y="23"/>
                </a:cubicBezTo>
                <a:cubicBezTo>
                  <a:pt x="1714" y="27"/>
                  <a:pt x="1716" y="29"/>
                  <a:pt x="1719" y="29"/>
                </a:cubicBezTo>
                <a:close/>
                <a:moveTo>
                  <a:pt x="1474" y="34"/>
                </a:moveTo>
                <a:cubicBezTo>
                  <a:pt x="1477" y="34"/>
                  <a:pt x="1479" y="31"/>
                  <a:pt x="1480" y="28"/>
                </a:cubicBezTo>
                <a:cubicBezTo>
                  <a:pt x="1480" y="24"/>
                  <a:pt x="1479" y="22"/>
                  <a:pt x="1476" y="22"/>
                </a:cubicBezTo>
                <a:cubicBezTo>
                  <a:pt x="1473" y="22"/>
                  <a:pt x="1470" y="25"/>
                  <a:pt x="1470" y="28"/>
                </a:cubicBezTo>
                <a:cubicBezTo>
                  <a:pt x="1469" y="31"/>
                  <a:pt x="1471" y="34"/>
                  <a:pt x="1474" y="34"/>
                </a:cubicBezTo>
                <a:close/>
                <a:moveTo>
                  <a:pt x="1457" y="34"/>
                </a:moveTo>
                <a:cubicBezTo>
                  <a:pt x="1460" y="34"/>
                  <a:pt x="1463" y="31"/>
                  <a:pt x="1464" y="28"/>
                </a:cubicBezTo>
                <a:cubicBezTo>
                  <a:pt x="1464" y="25"/>
                  <a:pt x="1462" y="22"/>
                  <a:pt x="1460" y="22"/>
                </a:cubicBezTo>
                <a:cubicBezTo>
                  <a:pt x="1457" y="23"/>
                  <a:pt x="1454" y="25"/>
                  <a:pt x="1453" y="29"/>
                </a:cubicBezTo>
                <a:cubicBezTo>
                  <a:pt x="1453" y="32"/>
                  <a:pt x="1455" y="34"/>
                  <a:pt x="1457" y="34"/>
                </a:cubicBezTo>
                <a:close/>
                <a:moveTo>
                  <a:pt x="1441" y="35"/>
                </a:moveTo>
                <a:cubicBezTo>
                  <a:pt x="1444" y="35"/>
                  <a:pt x="1447" y="32"/>
                  <a:pt x="1447" y="29"/>
                </a:cubicBezTo>
                <a:cubicBezTo>
                  <a:pt x="1448" y="25"/>
                  <a:pt x="1446" y="23"/>
                  <a:pt x="1443" y="23"/>
                </a:cubicBezTo>
                <a:cubicBezTo>
                  <a:pt x="1441" y="23"/>
                  <a:pt x="1438" y="26"/>
                  <a:pt x="1437" y="29"/>
                </a:cubicBezTo>
                <a:cubicBezTo>
                  <a:pt x="1436" y="32"/>
                  <a:pt x="1438" y="35"/>
                  <a:pt x="1441" y="35"/>
                </a:cubicBezTo>
                <a:close/>
                <a:moveTo>
                  <a:pt x="1425" y="35"/>
                </a:moveTo>
                <a:cubicBezTo>
                  <a:pt x="1428" y="35"/>
                  <a:pt x="1430" y="33"/>
                  <a:pt x="1431" y="29"/>
                </a:cubicBezTo>
                <a:cubicBezTo>
                  <a:pt x="1432" y="26"/>
                  <a:pt x="1430" y="24"/>
                  <a:pt x="1427" y="24"/>
                </a:cubicBezTo>
                <a:cubicBezTo>
                  <a:pt x="1424" y="24"/>
                  <a:pt x="1421" y="27"/>
                  <a:pt x="1421" y="30"/>
                </a:cubicBezTo>
                <a:cubicBezTo>
                  <a:pt x="1420" y="33"/>
                  <a:pt x="1422" y="36"/>
                  <a:pt x="1425" y="35"/>
                </a:cubicBezTo>
                <a:close/>
                <a:moveTo>
                  <a:pt x="1408" y="36"/>
                </a:moveTo>
                <a:cubicBezTo>
                  <a:pt x="1411" y="36"/>
                  <a:pt x="1414" y="33"/>
                  <a:pt x="1415" y="30"/>
                </a:cubicBezTo>
                <a:cubicBezTo>
                  <a:pt x="1415" y="27"/>
                  <a:pt x="1414" y="24"/>
                  <a:pt x="1411" y="24"/>
                </a:cubicBezTo>
                <a:cubicBezTo>
                  <a:pt x="1408" y="25"/>
                  <a:pt x="1405" y="27"/>
                  <a:pt x="1405" y="30"/>
                </a:cubicBezTo>
                <a:cubicBezTo>
                  <a:pt x="1404" y="34"/>
                  <a:pt x="1406" y="36"/>
                  <a:pt x="1408" y="36"/>
                </a:cubicBezTo>
                <a:close/>
                <a:moveTo>
                  <a:pt x="1392" y="37"/>
                </a:moveTo>
                <a:cubicBezTo>
                  <a:pt x="1395" y="37"/>
                  <a:pt x="1398" y="34"/>
                  <a:pt x="1398" y="31"/>
                </a:cubicBezTo>
                <a:cubicBezTo>
                  <a:pt x="1399" y="28"/>
                  <a:pt x="1398" y="25"/>
                  <a:pt x="1395" y="25"/>
                </a:cubicBezTo>
                <a:cubicBezTo>
                  <a:pt x="1392" y="25"/>
                  <a:pt x="1389" y="28"/>
                  <a:pt x="1388" y="31"/>
                </a:cubicBezTo>
                <a:cubicBezTo>
                  <a:pt x="1388" y="35"/>
                  <a:pt x="1389" y="37"/>
                  <a:pt x="1392" y="37"/>
                </a:cubicBezTo>
                <a:close/>
                <a:moveTo>
                  <a:pt x="1376" y="38"/>
                </a:moveTo>
                <a:cubicBezTo>
                  <a:pt x="1379" y="38"/>
                  <a:pt x="1381" y="35"/>
                  <a:pt x="1382" y="32"/>
                </a:cubicBezTo>
                <a:cubicBezTo>
                  <a:pt x="1383" y="28"/>
                  <a:pt x="1381" y="26"/>
                  <a:pt x="1379" y="26"/>
                </a:cubicBezTo>
                <a:cubicBezTo>
                  <a:pt x="1376" y="26"/>
                  <a:pt x="1373" y="29"/>
                  <a:pt x="1372" y="32"/>
                </a:cubicBezTo>
                <a:cubicBezTo>
                  <a:pt x="1371" y="35"/>
                  <a:pt x="1373" y="38"/>
                  <a:pt x="1376" y="38"/>
                </a:cubicBezTo>
                <a:close/>
                <a:moveTo>
                  <a:pt x="1359" y="39"/>
                </a:moveTo>
                <a:cubicBezTo>
                  <a:pt x="1362" y="38"/>
                  <a:pt x="1365" y="36"/>
                  <a:pt x="1366" y="32"/>
                </a:cubicBezTo>
                <a:cubicBezTo>
                  <a:pt x="1367" y="29"/>
                  <a:pt x="1365" y="27"/>
                  <a:pt x="1362" y="27"/>
                </a:cubicBezTo>
                <a:cubicBezTo>
                  <a:pt x="1360" y="27"/>
                  <a:pt x="1357" y="30"/>
                  <a:pt x="1356" y="33"/>
                </a:cubicBezTo>
                <a:cubicBezTo>
                  <a:pt x="1355" y="36"/>
                  <a:pt x="1356" y="39"/>
                  <a:pt x="1359" y="39"/>
                </a:cubicBezTo>
                <a:close/>
                <a:moveTo>
                  <a:pt x="1343" y="39"/>
                </a:moveTo>
                <a:cubicBezTo>
                  <a:pt x="1346" y="39"/>
                  <a:pt x="1349" y="36"/>
                  <a:pt x="1350" y="33"/>
                </a:cubicBezTo>
                <a:cubicBezTo>
                  <a:pt x="1351" y="30"/>
                  <a:pt x="1349" y="27"/>
                  <a:pt x="1346" y="27"/>
                </a:cubicBezTo>
                <a:cubicBezTo>
                  <a:pt x="1343" y="28"/>
                  <a:pt x="1340" y="30"/>
                  <a:pt x="1339" y="34"/>
                </a:cubicBezTo>
                <a:cubicBezTo>
                  <a:pt x="1339" y="37"/>
                  <a:pt x="1340" y="40"/>
                  <a:pt x="1343" y="39"/>
                </a:cubicBezTo>
                <a:close/>
                <a:moveTo>
                  <a:pt x="1327" y="40"/>
                </a:moveTo>
                <a:cubicBezTo>
                  <a:pt x="1329" y="40"/>
                  <a:pt x="1332" y="37"/>
                  <a:pt x="1333" y="34"/>
                </a:cubicBezTo>
                <a:cubicBezTo>
                  <a:pt x="1334" y="31"/>
                  <a:pt x="1333" y="28"/>
                  <a:pt x="1330" y="28"/>
                </a:cubicBezTo>
                <a:cubicBezTo>
                  <a:pt x="1327" y="28"/>
                  <a:pt x="1324" y="31"/>
                  <a:pt x="1323" y="35"/>
                </a:cubicBezTo>
                <a:cubicBezTo>
                  <a:pt x="1322" y="38"/>
                  <a:pt x="1324" y="40"/>
                  <a:pt x="1327" y="40"/>
                </a:cubicBezTo>
                <a:close/>
                <a:moveTo>
                  <a:pt x="1310" y="41"/>
                </a:moveTo>
                <a:cubicBezTo>
                  <a:pt x="1313" y="41"/>
                  <a:pt x="1316" y="38"/>
                  <a:pt x="1317" y="35"/>
                </a:cubicBezTo>
                <a:cubicBezTo>
                  <a:pt x="1318" y="32"/>
                  <a:pt x="1317" y="29"/>
                  <a:pt x="1314" y="29"/>
                </a:cubicBezTo>
                <a:cubicBezTo>
                  <a:pt x="1311" y="29"/>
                  <a:pt x="1308" y="32"/>
                  <a:pt x="1307" y="35"/>
                </a:cubicBezTo>
                <a:cubicBezTo>
                  <a:pt x="1306" y="39"/>
                  <a:pt x="1307" y="41"/>
                  <a:pt x="1310" y="41"/>
                </a:cubicBezTo>
                <a:close/>
                <a:moveTo>
                  <a:pt x="1294" y="42"/>
                </a:moveTo>
                <a:cubicBezTo>
                  <a:pt x="1297" y="42"/>
                  <a:pt x="1300" y="39"/>
                  <a:pt x="1301" y="36"/>
                </a:cubicBezTo>
                <a:cubicBezTo>
                  <a:pt x="1302" y="33"/>
                  <a:pt x="1300" y="30"/>
                  <a:pt x="1297" y="30"/>
                </a:cubicBezTo>
                <a:cubicBezTo>
                  <a:pt x="1295" y="30"/>
                  <a:pt x="1292" y="33"/>
                  <a:pt x="1291" y="36"/>
                </a:cubicBezTo>
                <a:cubicBezTo>
                  <a:pt x="1290" y="40"/>
                  <a:pt x="1291" y="42"/>
                  <a:pt x="1294" y="42"/>
                </a:cubicBezTo>
                <a:close/>
                <a:moveTo>
                  <a:pt x="1278" y="43"/>
                </a:moveTo>
                <a:cubicBezTo>
                  <a:pt x="1280" y="43"/>
                  <a:pt x="1283" y="40"/>
                  <a:pt x="1285" y="37"/>
                </a:cubicBezTo>
                <a:cubicBezTo>
                  <a:pt x="1286" y="33"/>
                  <a:pt x="1284" y="31"/>
                  <a:pt x="1281" y="31"/>
                </a:cubicBezTo>
                <a:cubicBezTo>
                  <a:pt x="1278" y="31"/>
                  <a:pt x="1275" y="34"/>
                  <a:pt x="1274" y="37"/>
                </a:cubicBezTo>
                <a:cubicBezTo>
                  <a:pt x="1273" y="41"/>
                  <a:pt x="1275" y="43"/>
                  <a:pt x="1278" y="43"/>
                </a:cubicBezTo>
                <a:close/>
                <a:moveTo>
                  <a:pt x="1261" y="44"/>
                </a:moveTo>
                <a:cubicBezTo>
                  <a:pt x="1264" y="44"/>
                  <a:pt x="1267" y="41"/>
                  <a:pt x="1268" y="38"/>
                </a:cubicBezTo>
                <a:cubicBezTo>
                  <a:pt x="1269" y="34"/>
                  <a:pt x="1268" y="32"/>
                  <a:pt x="1265" y="32"/>
                </a:cubicBezTo>
                <a:cubicBezTo>
                  <a:pt x="1262" y="32"/>
                  <a:pt x="1259" y="35"/>
                  <a:pt x="1258" y="38"/>
                </a:cubicBezTo>
                <a:cubicBezTo>
                  <a:pt x="1257" y="42"/>
                  <a:pt x="1258" y="44"/>
                  <a:pt x="1261" y="44"/>
                </a:cubicBezTo>
                <a:close/>
                <a:moveTo>
                  <a:pt x="1212" y="47"/>
                </a:moveTo>
                <a:cubicBezTo>
                  <a:pt x="1215" y="47"/>
                  <a:pt x="1218" y="44"/>
                  <a:pt x="1219" y="41"/>
                </a:cubicBezTo>
                <a:cubicBezTo>
                  <a:pt x="1221" y="38"/>
                  <a:pt x="1219" y="35"/>
                  <a:pt x="1216" y="35"/>
                </a:cubicBezTo>
                <a:cubicBezTo>
                  <a:pt x="1214" y="36"/>
                  <a:pt x="1210" y="38"/>
                  <a:pt x="1209" y="42"/>
                </a:cubicBezTo>
                <a:cubicBezTo>
                  <a:pt x="1208" y="45"/>
                  <a:pt x="1209" y="48"/>
                  <a:pt x="1212" y="47"/>
                </a:cubicBezTo>
                <a:close/>
                <a:moveTo>
                  <a:pt x="1196" y="49"/>
                </a:moveTo>
                <a:cubicBezTo>
                  <a:pt x="1199" y="48"/>
                  <a:pt x="1202" y="46"/>
                  <a:pt x="1203" y="42"/>
                </a:cubicBezTo>
                <a:cubicBezTo>
                  <a:pt x="1204" y="39"/>
                  <a:pt x="1203" y="36"/>
                  <a:pt x="1200" y="36"/>
                </a:cubicBezTo>
                <a:cubicBezTo>
                  <a:pt x="1197" y="37"/>
                  <a:pt x="1194" y="40"/>
                  <a:pt x="1193" y="43"/>
                </a:cubicBezTo>
                <a:cubicBezTo>
                  <a:pt x="1192" y="46"/>
                  <a:pt x="1193" y="49"/>
                  <a:pt x="1196" y="49"/>
                </a:cubicBezTo>
                <a:close/>
                <a:moveTo>
                  <a:pt x="1179" y="50"/>
                </a:moveTo>
                <a:cubicBezTo>
                  <a:pt x="1182" y="50"/>
                  <a:pt x="1186" y="47"/>
                  <a:pt x="1187" y="43"/>
                </a:cubicBezTo>
                <a:cubicBezTo>
                  <a:pt x="1188" y="40"/>
                  <a:pt x="1187" y="37"/>
                  <a:pt x="1184" y="38"/>
                </a:cubicBezTo>
                <a:cubicBezTo>
                  <a:pt x="1181" y="38"/>
                  <a:pt x="1178" y="41"/>
                  <a:pt x="1177" y="44"/>
                </a:cubicBezTo>
                <a:cubicBezTo>
                  <a:pt x="1175" y="47"/>
                  <a:pt x="1177" y="50"/>
                  <a:pt x="1179" y="50"/>
                </a:cubicBezTo>
                <a:close/>
                <a:moveTo>
                  <a:pt x="2294" y="32"/>
                </a:moveTo>
                <a:cubicBezTo>
                  <a:pt x="2297" y="32"/>
                  <a:pt x="2298" y="30"/>
                  <a:pt x="2296" y="27"/>
                </a:cubicBezTo>
                <a:cubicBezTo>
                  <a:pt x="2295" y="23"/>
                  <a:pt x="2291" y="20"/>
                  <a:pt x="2288" y="20"/>
                </a:cubicBezTo>
                <a:cubicBezTo>
                  <a:pt x="2286" y="20"/>
                  <a:pt x="2285" y="22"/>
                  <a:pt x="2286" y="26"/>
                </a:cubicBezTo>
                <a:cubicBezTo>
                  <a:pt x="2288" y="29"/>
                  <a:pt x="2291" y="32"/>
                  <a:pt x="2294" y="32"/>
                </a:cubicBezTo>
                <a:close/>
                <a:moveTo>
                  <a:pt x="2215" y="27"/>
                </a:moveTo>
                <a:cubicBezTo>
                  <a:pt x="2217" y="27"/>
                  <a:pt x="2218" y="24"/>
                  <a:pt x="2217" y="21"/>
                </a:cubicBezTo>
                <a:cubicBezTo>
                  <a:pt x="2216" y="18"/>
                  <a:pt x="2212" y="15"/>
                  <a:pt x="2209" y="15"/>
                </a:cubicBezTo>
                <a:cubicBezTo>
                  <a:pt x="2207" y="15"/>
                  <a:pt x="2206" y="17"/>
                  <a:pt x="2207" y="20"/>
                </a:cubicBezTo>
                <a:cubicBezTo>
                  <a:pt x="2208" y="24"/>
                  <a:pt x="2212" y="27"/>
                  <a:pt x="2215" y="27"/>
                </a:cubicBezTo>
                <a:close/>
                <a:moveTo>
                  <a:pt x="2183" y="25"/>
                </a:moveTo>
                <a:cubicBezTo>
                  <a:pt x="2185" y="25"/>
                  <a:pt x="2187" y="22"/>
                  <a:pt x="2185" y="19"/>
                </a:cubicBezTo>
                <a:cubicBezTo>
                  <a:pt x="2184" y="16"/>
                  <a:pt x="2181" y="13"/>
                  <a:pt x="2178" y="13"/>
                </a:cubicBezTo>
                <a:cubicBezTo>
                  <a:pt x="2175" y="13"/>
                  <a:pt x="2174" y="15"/>
                  <a:pt x="2175" y="18"/>
                </a:cubicBezTo>
                <a:cubicBezTo>
                  <a:pt x="2177" y="22"/>
                  <a:pt x="2180" y="25"/>
                  <a:pt x="2183" y="25"/>
                </a:cubicBezTo>
                <a:close/>
                <a:moveTo>
                  <a:pt x="2103" y="20"/>
                </a:moveTo>
                <a:cubicBezTo>
                  <a:pt x="2106" y="20"/>
                  <a:pt x="2107" y="18"/>
                  <a:pt x="2106" y="15"/>
                </a:cubicBezTo>
                <a:cubicBezTo>
                  <a:pt x="2105" y="11"/>
                  <a:pt x="2102" y="9"/>
                  <a:pt x="2099" y="9"/>
                </a:cubicBezTo>
                <a:cubicBezTo>
                  <a:pt x="2096" y="8"/>
                  <a:pt x="2095" y="11"/>
                  <a:pt x="2096" y="14"/>
                </a:cubicBezTo>
                <a:cubicBezTo>
                  <a:pt x="2097" y="17"/>
                  <a:pt x="2100" y="20"/>
                  <a:pt x="2103" y="20"/>
                </a:cubicBezTo>
                <a:close/>
                <a:moveTo>
                  <a:pt x="2087" y="20"/>
                </a:moveTo>
                <a:cubicBezTo>
                  <a:pt x="2090" y="20"/>
                  <a:pt x="2091" y="17"/>
                  <a:pt x="2090" y="14"/>
                </a:cubicBezTo>
                <a:cubicBezTo>
                  <a:pt x="2089" y="11"/>
                  <a:pt x="2086" y="8"/>
                  <a:pt x="2083" y="8"/>
                </a:cubicBezTo>
                <a:cubicBezTo>
                  <a:pt x="2080" y="8"/>
                  <a:pt x="2079" y="10"/>
                  <a:pt x="2080" y="13"/>
                </a:cubicBezTo>
                <a:cubicBezTo>
                  <a:pt x="2081" y="17"/>
                  <a:pt x="2084" y="19"/>
                  <a:pt x="2087" y="20"/>
                </a:cubicBezTo>
                <a:close/>
                <a:moveTo>
                  <a:pt x="2071" y="19"/>
                </a:moveTo>
                <a:cubicBezTo>
                  <a:pt x="2074" y="19"/>
                  <a:pt x="2075" y="16"/>
                  <a:pt x="2074" y="13"/>
                </a:cubicBezTo>
                <a:cubicBezTo>
                  <a:pt x="2073" y="10"/>
                  <a:pt x="2070" y="7"/>
                  <a:pt x="2067" y="7"/>
                </a:cubicBezTo>
                <a:cubicBezTo>
                  <a:pt x="2064" y="7"/>
                  <a:pt x="2063" y="9"/>
                  <a:pt x="2064" y="13"/>
                </a:cubicBezTo>
                <a:cubicBezTo>
                  <a:pt x="2065" y="16"/>
                  <a:pt x="2068" y="19"/>
                  <a:pt x="2071" y="19"/>
                </a:cubicBezTo>
                <a:close/>
                <a:moveTo>
                  <a:pt x="2055" y="18"/>
                </a:moveTo>
                <a:cubicBezTo>
                  <a:pt x="2058" y="18"/>
                  <a:pt x="2059" y="16"/>
                  <a:pt x="2058" y="12"/>
                </a:cubicBezTo>
                <a:cubicBezTo>
                  <a:pt x="2057" y="9"/>
                  <a:pt x="2054" y="7"/>
                  <a:pt x="2051" y="6"/>
                </a:cubicBezTo>
                <a:cubicBezTo>
                  <a:pt x="2049" y="6"/>
                  <a:pt x="2047" y="9"/>
                  <a:pt x="2048" y="12"/>
                </a:cubicBezTo>
                <a:cubicBezTo>
                  <a:pt x="2049" y="15"/>
                  <a:pt x="2052" y="18"/>
                  <a:pt x="2055" y="18"/>
                </a:cubicBezTo>
                <a:close/>
                <a:moveTo>
                  <a:pt x="2039" y="17"/>
                </a:moveTo>
                <a:cubicBezTo>
                  <a:pt x="2042" y="18"/>
                  <a:pt x="2043" y="15"/>
                  <a:pt x="2042" y="12"/>
                </a:cubicBezTo>
                <a:cubicBezTo>
                  <a:pt x="2041" y="9"/>
                  <a:pt x="2038" y="6"/>
                  <a:pt x="2035" y="6"/>
                </a:cubicBezTo>
                <a:cubicBezTo>
                  <a:pt x="2033" y="6"/>
                  <a:pt x="2031" y="8"/>
                  <a:pt x="2032" y="11"/>
                </a:cubicBezTo>
                <a:cubicBezTo>
                  <a:pt x="2033" y="15"/>
                  <a:pt x="2036" y="17"/>
                  <a:pt x="2039" y="17"/>
                </a:cubicBezTo>
                <a:close/>
                <a:moveTo>
                  <a:pt x="2007" y="16"/>
                </a:moveTo>
                <a:cubicBezTo>
                  <a:pt x="2010" y="16"/>
                  <a:pt x="2011" y="14"/>
                  <a:pt x="2010" y="11"/>
                </a:cubicBezTo>
                <a:cubicBezTo>
                  <a:pt x="2009" y="7"/>
                  <a:pt x="2006" y="5"/>
                  <a:pt x="2004" y="5"/>
                </a:cubicBezTo>
                <a:cubicBezTo>
                  <a:pt x="2001" y="4"/>
                  <a:pt x="1999" y="7"/>
                  <a:pt x="2000" y="10"/>
                </a:cubicBezTo>
                <a:cubicBezTo>
                  <a:pt x="2001" y="13"/>
                  <a:pt x="2004" y="16"/>
                  <a:pt x="2007" y="16"/>
                </a:cubicBezTo>
                <a:close/>
                <a:moveTo>
                  <a:pt x="1991" y="16"/>
                </a:moveTo>
                <a:cubicBezTo>
                  <a:pt x="1994" y="16"/>
                  <a:pt x="1995" y="13"/>
                  <a:pt x="1994" y="10"/>
                </a:cubicBezTo>
                <a:cubicBezTo>
                  <a:pt x="1994" y="7"/>
                  <a:pt x="1991" y="4"/>
                  <a:pt x="1988" y="4"/>
                </a:cubicBezTo>
                <a:cubicBezTo>
                  <a:pt x="1985" y="4"/>
                  <a:pt x="1984" y="6"/>
                  <a:pt x="1984" y="10"/>
                </a:cubicBezTo>
                <a:cubicBezTo>
                  <a:pt x="1985" y="13"/>
                  <a:pt x="1988" y="16"/>
                  <a:pt x="1991" y="16"/>
                </a:cubicBezTo>
                <a:close/>
                <a:moveTo>
                  <a:pt x="1975" y="15"/>
                </a:moveTo>
                <a:cubicBezTo>
                  <a:pt x="1978" y="15"/>
                  <a:pt x="1979" y="13"/>
                  <a:pt x="1978" y="9"/>
                </a:cubicBezTo>
                <a:cubicBezTo>
                  <a:pt x="1978" y="6"/>
                  <a:pt x="1975" y="4"/>
                  <a:pt x="1972" y="3"/>
                </a:cubicBezTo>
                <a:cubicBezTo>
                  <a:pt x="1969" y="3"/>
                  <a:pt x="1968" y="6"/>
                  <a:pt x="1968" y="9"/>
                </a:cubicBezTo>
                <a:cubicBezTo>
                  <a:pt x="1969" y="12"/>
                  <a:pt x="1972" y="15"/>
                  <a:pt x="1975" y="15"/>
                </a:cubicBezTo>
                <a:close/>
                <a:moveTo>
                  <a:pt x="1959" y="15"/>
                </a:moveTo>
                <a:cubicBezTo>
                  <a:pt x="1962" y="15"/>
                  <a:pt x="1963" y="12"/>
                  <a:pt x="1963" y="9"/>
                </a:cubicBezTo>
                <a:cubicBezTo>
                  <a:pt x="1962" y="6"/>
                  <a:pt x="1959" y="3"/>
                  <a:pt x="1956" y="3"/>
                </a:cubicBezTo>
                <a:cubicBezTo>
                  <a:pt x="1953" y="3"/>
                  <a:pt x="1952" y="5"/>
                  <a:pt x="1953" y="9"/>
                </a:cubicBezTo>
                <a:cubicBezTo>
                  <a:pt x="1953" y="12"/>
                  <a:pt x="1956" y="14"/>
                  <a:pt x="1959" y="15"/>
                </a:cubicBezTo>
                <a:close/>
                <a:moveTo>
                  <a:pt x="1847" y="12"/>
                </a:moveTo>
                <a:cubicBezTo>
                  <a:pt x="1850" y="12"/>
                  <a:pt x="1851" y="9"/>
                  <a:pt x="1851" y="6"/>
                </a:cubicBezTo>
                <a:cubicBezTo>
                  <a:pt x="1850" y="3"/>
                  <a:pt x="1848" y="1"/>
                  <a:pt x="1845" y="1"/>
                </a:cubicBezTo>
                <a:cubicBezTo>
                  <a:pt x="1842" y="0"/>
                  <a:pt x="1840" y="3"/>
                  <a:pt x="1841" y="6"/>
                </a:cubicBezTo>
                <a:cubicBezTo>
                  <a:pt x="1841" y="9"/>
                  <a:pt x="1844" y="12"/>
                  <a:pt x="1847" y="12"/>
                </a:cubicBezTo>
                <a:close/>
                <a:moveTo>
                  <a:pt x="1815" y="12"/>
                </a:moveTo>
                <a:cubicBezTo>
                  <a:pt x="1817" y="12"/>
                  <a:pt x="1819" y="9"/>
                  <a:pt x="1819" y="6"/>
                </a:cubicBezTo>
                <a:cubicBezTo>
                  <a:pt x="1819" y="3"/>
                  <a:pt x="1816" y="0"/>
                  <a:pt x="1813" y="0"/>
                </a:cubicBezTo>
                <a:cubicBezTo>
                  <a:pt x="1810" y="0"/>
                  <a:pt x="1809" y="3"/>
                  <a:pt x="1809" y="6"/>
                </a:cubicBezTo>
                <a:cubicBezTo>
                  <a:pt x="1809" y="9"/>
                  <a:pt x="1812" y="12"/>
                  <a:pt x="1815" y="12"/>
                </a:cubicBezTo>
                <a:close/>
                <a:moveTo>
                  <a:pt x="1783" y="11"/>
                </a:moveTo>
                <a:cubicBezTo>
                  <a:pt x="1785" y="11"/>
                  <a:pt x="1787" y="9"/>
                  <a:pt x="1787" y="6"/>
                </a:cubicBezTo>
                <a:cubicBezTo>
                  <a:pt x="1787" y="2"/>
                  <a:pt x="1784" y="0"/>
                  <a:pt x="1781" y="0"/>
                </a:cubicBezTo>
                <a:cubicBezTo>
                  <a:pt x="1779" y="0"/>
                  <a:pt x="1777" y="2"/>
                  <a:pt x="1777" y="5"/>
                </a:cubicBezTo>
                <a:cubicBezTo>
                  <a:pt x="1777" y="9"/>
                  <a:pt x="1780" y="11"/>
                  <a:pt x="1783" y="11"/>
                </a:cubicBezTo>
                <a:close/>
                <a:moveTo>
                  <a:pt x="1734" y="11"/>
                </a:moveTo>
                <a:cubicBezTo>
                  <a:pt x="1737" y="11"/>
                  <a:pt x="1739" y="8"/>
                  <a:pt x="1739" y="5"/>
                </a:cubicBezTo>
                <a:cubicBezTo>
                  <a:pt x="1739" y="2"/>
                  <a:pt x="1736" y="0"/>
                  <a:pt x="1734" y="0"/>
                </a:cubicBezTo>
                <a:cubicBezTo>
                  <a:pt x="1731" y="0"/>
                  <a:pt x="1729" y="2"/>
                  <a:pt x="1729" y="5"/>
                </a:cubicBezTo>
                <a:cubicBezTo>
                  <a:pt x="1729" y="8"/>
                  <a:pt x="1732" y="11"/>
                  <a:pt x="1734" y="11"/>
                </a:cubicBezTo>
                <a:close/>
                <a:moveTo>
                  <a:pt x="1525" y="14"/>
                </a:moveTo>
                <a:cubicBezTo>
                  <a:pt x="1528" y="14"/>
                  <a:pt x="1531" y="11"/>
                  <a:pt x="1531" y="8"/>
                </a:cubicBezTo>
                <a:cubicBezTo>
                  <a:pt x="1531" y="5"/>
                  <a:pt x="1529" y="2"/>
                  <a:pt x="1527" y="2"/>
                </a:cubicBezTo>
                <a:cubicBezTo>
                  <a:pt x="1524" y="2"/>
                  <a:pt x="1521" y="5"/>
                  <a:pt x="1521" y="8"/>
                </a:cubicBezTo>
                <a:cubicBezTo>
                  <a:pt x="1520" y="11"/>
                  <a:pt x="1522" y="14"/>
                  <a:pt x="1525" y="14"/>
                </a:cubicBezTo>
                <a:close/>
                <a:moveTo>
                  <a:pt x="1509" y="14"/>
                </a:moveTo>
                <a:cubicBezTo>
                  <a:pt x="1512" y="14"/>
                  <a:pt x="1514" y="12"/>
                  <a:pt x="1515" y="8"/>
                </a:cubicBezTo>
                <a:cubicBezTo>
                  <a:pt x="1515" y="5"/>
                  <a:pt x="1513" y="3"/>
                  <a:pt x="1511" y="3"/>
                </a:cubicBezTo>
                <a:cubicBezTo>
                  <a:pt x="1508" y="3"/>
                  <a:pt x="1505" y="6"/>
                  <a:pt x="1505" y="9"/>
                </a:cubicBezTo>
                <a:cubicBezTo>
                  <a:pt x="1504" y="12"/>
                  <a:pt x="1506" y="14"/>
                  <a:pt x="1509" y="14"/>
                </a:cubicBezTo>
                <a:close/>
                <a:moveTo>
                  <a:pt x="1477" y="15"/>
                </a:moveTo>
                <a:cubicBezTo>
                  <a:pt x="1480" y="15"/>
                  <a:pt x="1482" y="13"/>
                  <a:pt x="1483" y="9"/>
                </a:cubicBezTo>
                <a:cubicBezTo>
                  <a:pt x="1483" y="6"/>
                  <a:pt x="1481" y="4"/>
                  <a:pt x="1479" y="4"/>
                </a:cubicBezTo>
                <a:cubicBezTo>
                  <a:pt x="1476" y="4"/>
                  <a:pt x="1473" y="7"/>
                  <a:pt x="1473" y="10"/>
                </a:cubicBezTo>
                <a:cubicBezTo>
                  <a:pt x="1472" y="13"/>
                  <a:pt x="1474" y="15"/>
                  <a:pt x="1477" y="15"/>
                </a:cubicBezTo>
                <a:close/>
                <a:moveTo>
                  <a:pt x="1412" y="18"/>
                </a:moveTo>
                <a:cubicBezTo>
                  <a:pt x="1415" y="18"/>
                  <a:pt x="1418" y="15"/>
                  <a:pt x="1419" y="12"/>
                </a:cubicBezTo>
                <a:cubicBezTo>
                  <a:pt x="1419" y="9"/>
                  <a:pt x="1418" y="6"/>
                  <a:pt x="1415" y="6"/>
                </a:cubicBezTo>
                <a:cubicBezTo>
                  <a:pt x="1412" y="6"/>
                  <a:pt x="1409" y="9"/>
                  <a:pt x="1409" y="12"/>
                </a:cubicBezTo>
                <a:cubicBezTo>
                  <a:pt x="1408" y="15"/>
                  <a:pt x="1410" y="18"/>
                  <a:pt x="1412" y="18"/>
                </a:cubicBezTo>
                <a:close/>
                <a:moveTo>
                  <a:pt x="1396" y="19"/>
                </a:moveTo>
                <a:cubicBezTo>
                  <a:pt x="1399" y="18"/>
                  <a:pt x="1402" y="16"/>
                  <a:pt x="1403" y="12"/>
                </a:cubicBezTo>
                <a:cubicBezTo>
                  <a:pt x="1403" y="9"/>
                  <a:pt x="1402" y="7"/>
                  <a:pt x="1399" y="7"/>
                </a:cubicBezTo>
                <a:cubicBezTo>
                  <a:pt x="1396" y="7"/>
                  <a:pt x="1393" y="10"/>
                  <a:pt x="1393" y="13"/>
                </a:cubicBezTo>
                <a:cubicBezTo>
                  <a:pt x="1392" y="16"/>
                  <a:pt x="1393" y="19"/>
                  <a:pt x="1396" y="19"/>
                </a:cubicBezTo>
                <a:close/>
                <a:moveTo>
                  <a:pt x="1380" y="19"/>
                </a:moveTo>
                <a:cubicBezTo>
                  <a:pt x="1383" y="19"/>
                  <a:pt x="1386" y="16"/>
                  <a:pt x="1387" y="13"/>
                </a:cubicBezTo>
                <a:cubicBezTo>
                  <a:pt x="1387" y="10"/>
                  <a:pt x="1386" y="8"/>
                  <a:pt x="1383" y="8"/>
                </a:cubicBezTo>
                <a:cubicBezTo>
                  <a:pt x="1380" y="8"/>
                  <a:pt x="1377" y="10"/>
                  <a:pt x="1377" y="14"/>
                </a:cubicBezTo>
                <a:cubicBezTo>
                  <a:pt x="1376" y="17"/>
                  <a:pt x="1377" y="19"/>
                  <a:pt x="1380" y="19"/>
                </a:cubicBezTo>
                <a:close/>
                <a:moveTo>
                  <a:pt x="1364" y="20"/>
                </a:moveTo>
                <a:cubicBezTo>
                  <a:pt x="1367" y="20"/>
                  <a:pt x="1370" y="17"/>
                  <a:pt x="1371" y="14"/>
                </a:cubicBezTo>
                <a:cubicBezTo>
                  <a:pt x="1371" y="11"/>
                  <a:pt x="1370" y="8"/>
                  <a:pt x="1367" y="8"/>
                </a:cubicBezTo>
                <a:cubicBezTo>
                  <a:pt x="1364" y="9"/>
                  <a:pt x="1361" y="11"/>
                  <a:pt x="1360" y="14"/>
                </a:cubicBezTo>
                <a:cubicBezTo>
                  <a:pt x="1360" y="18"/>
                  <a:pt x="1361" y="20"/>
                  <a:pt x="1364" y="20"/>
                </a:cubicBezTo>
                <a:close/>
                <a:moveTo>
                  <a:pt x="1348" y="21"/>
                </a:moveTo>
                <a:cubicBezTo>
                  <a:pt x="1351" y="21"/>
                  <a:pt x="1354" y="18"/>
                  <a:pt x="1354" y="15"/>
                </a:cubicBezTo>
                <a:cubicBezTo>
                  <a:pt x="1355" y="12"/>
                  <a:pt x="1354" y="9"/>
                  <a:pt x="1351" y="9"/>
                </a:cubicBezTo>
                <a:cubicBezTo>
                  <a:pt x="1348" y="9"/>
                  <a:pt x="1345" y="12"/>
                  <a:pt x="1344" y="15"/>
                </a:cubicBezTo>
                <a:cubicBezTo>
                  <a:pt x="1344" y="18"/>
                  <a:pt x="1345" y="21"/>
                  <a:pt x="1348" y="21"/>
                </a:cubicBezTo>
                <a:close/>
                <a:moveTo>
                  <a:pt x="1332" y="22"/>
                </a:moveTo>
                <a:cubicBezTo>
                  <a:pt x="1335" y="22"/>
                  <a:pt x="1338" y="19"/>
                  <a:pt x="1338" y="16"/>
                </a:cubicBezTo>
                <a:cubicBezTo>
                  <a:pt x="1339" y="12"/>
                  <a:pt x="1338" y="10"/>
                  <a:pt x="1335" y="10"/>
                </a:cubicBezTo>
                <a:cubicBezTo>
                  <a:pt x="1332" y="10"/>
                  <a:pt x="1329" y="13"/>
                  <a:pt x="1328" y="16"/>
                </a:cubicBezTo>
                <a:cubicBezTo>
                  <a:pt x="1327" y="19"/>
                  <a:pt x="1329" y="22"/>
                  <a:pt x="1332" y="22"/>
                </a:cubicBezTo>
                <a:close/>
                <a:moveTo>
                  <a:pt x="1300" y="24"/>
                </a:moveTo>
                <a:cubicBezTo>
                  <a:pt x="1302" y="23"/>
                  <a:pt x="1305" y="21"/>
                  <a:pt x="1306" y="17"/>
                </a:cubicBezTo>
                <a:cubicBezTo>
                  <a:pt x="1307" y="14"/>
                  <a:pt x="1306" y="12"/>
                  <a:pt x="1303" y="12"/>
                </a:cubicBezTo>
                <a:cubicBezTo>
                  <a:pt x="1300" y="12"/>
                  <a:pt x="1297" y="15"/>
                  <a:pt x="1296" y="18"/>
                </a:cubicBezTo>
                <a:cubicBezTo>
                  <a:pt x="1295" y="21"/>
                  <a:pt x="1297" y="24"/>
                  <a:pt x="1300" y="24"/>
                </a:cubicBezTo>
                <a:close/>
                <a:moveTo>
                  <a:pt x="1283" y="24"/>
                </a:moveTo>
                <a:cubicBezTo>
                  <a:pt x="1286" y="24"/>
                  <a:pt x="1289" y="21"/>
                  <a:pt x="1290" y="18"/>
                </a:cubicBezTo>
                <a:cubicBezTo>
                  <a:pt x="1291" y="15"/>
                  <a:pt x="1290" y="13"/>
                  <a:pt x="1287" y="13"/>
                </a:cubicBezTo>
                <a:cubicBezTo>
                  <a:pt x="1284" y="13"/>
                  <a:pt x="1281" y="16"/>
                  <a:pt x="1280" y="19"/>
                </a:cubicBezTo>
                <a:cubicBezTo>
                  <a:pt x="1279" y="22"/>
                  <a:pt x="1281" y="25"/>
                  <a:pt x="1283" y="24"/>
                </a:cubicBezTo>
                <a:close/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</p:spPr>
        <p:txBody>
          <a:bodyPr vert="horz" wrap="square" lIns="91351" tIns="45719" rIns="91351" bIns="45719" numCol="1" anchor="t" anchorCtr="0" compatLnSpc="1">
            <a:prstTxWarp prst="textNoShape">
              <a:avLst/>
            </a:prstTxWarp>
          </a:bodyPr>
          <a:lstStyle/>
          <a:p>
            <a:pPr defTabSz="913357"/>
            <a:endParaRPr lang="en-US" sz="1867">
              <a:solidFill>
                <a:srgbClr val="242424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5535138" y="2036214"/>
            <a:ext cx="1066327" cy="1066327"/>
            <a:chOff x="1963577" y="2036153"/>
            <a:chExt cx="1066327" cy="1066327"/>
          </a:xfrm>
        </p:grpSpPr>
        <p:sp>
          <p:nvSpPr>
            <p:cNvPr id="87" name="Oval 86"/>
            <p:cNvSpPr/>
            <p:nvPr/>
          </p:nvSpPr>
          <p:spPr>
            <a:xfrm>
              <a:off x="1963577" y="2036153"/>
              <a:ext cx="1066327" cy="1066327"/>
            </a:xfrm>
            <a:prstGeom prst="ellipse">
              <a:avLst/>
            </a:prstGeom>
            <a:gradFill>
              <a:gsLst>
                <a:gs pos="100000">
                  <a:schemeClr val="accent3">
                    <a:alpha val="70000"/>
                  </a:schemeClr>
                </a:gs>
                <a:gs pos="15000">
                  <a:schemeClr val="accent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3357"/>
              <a:endParaRPr lang="en-GB" sz="1867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Oval 87"/>
            <p:cNvSpPr/>
            <p:nvPr/>
          </p:nvSpPr>
          <p:spPr>
            <a:xfrm>
              <a:off x="2083249" y="2155825"/>
              <a:ext cx="826982" cy="826982"/>
            </a:xfrm>
            <a:prstGeom prst="ellipse">
              <a:avLst/>
            </a:prstGeom>
            <a:gradFill>
              <a:gsLst>
                <a:gs pos="100000">
                  <a:schemeClr val="accent3">
                    <a:alpha val="75000"/>
                  </a:schemeClr>
                </a:gs>
                <a:gs pos="15000">
                  <a:schemeClr val="accent1"/>
                </a:gs>
              </a:gsLst>
              <a:lin ang="2700000" scaled="0"/>
            </a:gradFill>
            <a:ln>
              <a:noFill/>
            </a:ln>
            <a:effectLst>
              <a:outerShdw blurRad="127000" dist="1270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3357"/>
              <a:endParaRPr lang="en-GB" sz="1867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0" name="Oval 89"/>
          <p:cNvSpPr/>
          <p:nvPr/>
        </p:nvSpPr>
        <p:spPr>
          <a:xfrm>
            <a:off x="9200257" y="2036214"/>
            <a:ext cx="1066327" cy="1066327"/>
          </a:xfrm>
          <a:prstGeom prst="ellipse">
            <a:avLst/>
          </a:prstGeom>
          <a:gradFill>
            <a:gsLst>
              <a:gs pos="100000">
                <a:schemeClr val="accent3">
                  <a:alpha val="70000"/>
                </a:schemeClr>
              </a:gs>
              <a:gs pos="15000">
                <a:schemeClr val="accent1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1" tIns="45719" rIns="91351" bIns="45719" rtlCol="0" anchor="ctr"/>
          <a:lstStyle/>
          <a:p>
            <a:pPr algn="ctr" defTabSz="913357"/>
            <a:endParaRPr lang="en-GB" sz="1867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Oval 90"/>
          <p:cNvSpPr/>
          <p:nvPr/>
        </p:nvSpPr>
        <p:spPr>
          <a:xfrm>
            <a:off x="9319927" y="2155886"/>
            <a:ext cx="826983" cy="826983"/>
          </a:xfrm>
          <a:prstGeom prst="ellipse">
            <a:avLst/>
          </a:prstGeom>
          <a:gradFill>
            <a:gsLst>
              <a:gs pos="100000">
                <a:schemeClr val="accent3">
                  <a:alpha val="75000"/>
                </a:schemeClr>
              </a:gs>
              <a:gs pos="15000">
                <a:schemeClr val="accent1"/>
              </a:gs>
            </a:gsLst>
            <a:lin ang="2700000" scaled="0"/>
          </a:gradFill>
          <a:ln>
            <a:noFill/>
          </a:ln>
          <a:effectLst>
            <a:outerShdw blurRad="127000" dist="1270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1" tIns="45719" rIns="91351" bIns="45719" rtlCol="0" anchor="ctr"/>
          <a:lstStyle/>
          <a:p>
            <a:pPr algn="ctr" defTabSz="913357"/>
            <a:endParaRPr lang="en-GB" sz="1867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5" name="Group 84"/>
          <p:cNvGrpSpPr/>
          <p:nvPr/>
        </p:nvGrpSpPr>
        <p:grpSpPr>
          <a:xfrm>
            <a:off x="1963638" y="2036214"/>
            <a:ext cx="1066327" cy="1066327"/>
            <a:chOff x="1963577" y="2036153"/>
            <a:chExt cx="1066327" cy="1066327"/>
          </a:xfrm>
        </p:grpSpPr>
        <p:sp>
          <p:nvSpPr>
            <p:cNvPr id="84" name="Oval 83"/>
            <p:cNvSpPr/>
            <p:nvPr/>
          </p:nvSpPr>
          <p:spPr>
            <a:xfrm>
              <a:off x="1963577" y="2036153"/>
              <a:ext cx="1066327" cy="1066327"/>
            </a:xfrm>
            <a:prstGeom prst="ellipse">
              <a:avLst/>
            </a:prstGeom>
            <a:gradFill>
              <a:gsLst>
                <a:gs pos="100000">
                  <a:schemeClr val="accent3">
                    <a:alpha val="70000"/>
                  </a:schemeClr>
                </a:gs>
                <a:gs pos="15000">
                  <a:schemeClr val="accent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3357"/>
              <a:endParaRPr lang="en-GB" sz="1867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" name="Oval 82"/>
            <p:cNvSpPr/>
            <p:nvPr/>
          </p:nvSpPr>
          <p:spPr>
            <a:xfrm>
              <a:off x="2083249" y="2155825"/>
              <a:ext cx="826982" cy="826982"/>
            </a:xfrm>
            <a:prstGeom prst="ellipse">
              <a:avLst/>
            </a:prstGeom>
            <a:gradFill>
              <a:gsLst>
                <a:gs pos="100000">
                  <a:schemeClr val="accent3">
                    <a:alpha val="75000"/>
                  </a:schemeClr>
                </a:gs>
                <a:gs pos="15000">
                  <a:schemeClr val="accent1"/>
                </a:gs>
              </a:gsLst>
              <a:lin ang="2700000" scaled="0"/>
            </a:gradFill>
            <a:ln>
              <a:noFill/>
            </a:ln>
            <a:effectLst>
              <a:outerShdw blurRad="127000" dist="1270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3357"/>
              <a:endParaRPr lang="en-GB" sz="1867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7" name="Freeform 24">
            <a:hlinkClick r:id="rId3"/>
          </p:cNvPr>
          <p:cNvSpPr>
            <a:spLocks noEditPoints="1"/>
          </p:cNvSpPr>
          <p:nvPr/>
        </p:nvSpPr>
        <p:spPr bwMode="auto">
          <a:xfrm>
            <a:off x="5259687" y="5836709"/>
            <a:ext cx="368092" cy="370147"/>
          </a:xfrm>
          <a:custGeom>
            <a:avLst/>
            <a:gdLst>
              <a:gd name="T0" fmla="*/ 179 w 179"/>
              <a:gd name="T1" fmla="*/ 180 h 180"/>
              <a:gd name="T2" fmla="*/ 0 w 179"/>
              <a:gd name="T3" fmla="*/ 180 h 180"/>
              <a:gd name="T4" fmla="*/ 0 w 179"/>
              <a:gd name="T5" fmla="*/ 0 h 180"/>
              <a:gd name="T6" fmla="*/ 179 w 179"/>
              <a:gd name="T7" fmla="*/ 0 h 180"/>
              <a:gd name="T8" fmla="*/ 179 w 179"/>
              <a:gd name="T9" fmla="*/ 180 h 180"/>
              <a:gd name="T10" fmla="*/ 8 w 179"/>
              <a:gd name="T11" fmla="*/ 172 h 180"/>
              <a:gd name="T12" fmla="*/ 170 w 179"/>
              <a:gd name="T13" fmla="*/ 172 h 180"/>
              <a:gd name="T14" fmla="*/ 170 w 179"/>
              <a:gd name="T15" fmla="*/ 8 h 180"/>
              <a:gd name="T16" fmla="*/ 8 w 179"/>
              <a:gd name="T17" fmla="*/ 8 h 180"/>
              <a:gd name="T18" fmla="*/ 8 w 179"/>
              <a:gd name="T19" fmla="*/ 172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9" h="180">
                <a:moveTo>
                  <a:pt x="179" y="180"/>
                </a:moveTo>
                <a:lnTo>
                  <a:pt x="0" y="180"/>
                </a:lnTo>
                <a:lnTo>
                  <a:pt x="0" y="0"/>
                </a:lnTo>
                <a:lnTo>
                  <a:pt x="179" y="0"/>
                </a:lnTo>
                <a:lnTo>
                  <a:pt x="179" y="180"/>
                </a:lnTo>
                <a:close/>
                <a:moveTo>
                  <a:pt x="8" y="172"/>
                </a:moveTo>
                <a:lnTo>
                  <a:pt x="170" y="172"/>
                </a:lnTo>
                <a:lnTo>
                  <a:pt x="170" y="8"/>
                </a:lnTo>
                <a:lnTo>
                  <a:pt x="8" y="8"/>
                </a:lnTo>
                <a:lnTo>
                  <a:pt x="8" y="172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txBody>
          <a:bodyPr vert="horz" wrap="square" lIns="91351" tIns="45719" rIns="91351" bIns="45719" numCol="1" anchor="t" anchorCtr="0" compatLnSpc="1">
            <a:prstTxWarp prst="textNoShape">
              <a:avLst/>
            </a:prstTxWarp>
          </a:bodyPr>
          <a:lstStyle/>
          <a:p>
            <a:pPr defTabSz="913357"/>
            <a:endParaRPr lang="en-US" sz="1867">
              <a:solidFill>
                <a:srgbClr val="24242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Freeform 25">
            <a:hlinkClick r:id="rId4"/>
          </p:cNvPr>
          <p:cNvSpPr>
            <a:spLocks noEditPoints="1"/>
          </p:cNvSpPr>
          <p:nvPr/>
        </p:nvSpPr>
        <p:spPr bwMode="auto">
          <a:xfrm>
            <a:off x="5689469" y="5836709"/>
            <a:ext cx="366035" cy="370147"/>
          </a:xfrm>
          <a:custGeom>
            <a:avLst/>
            <a:gdLst>
              <a:gd name="T0" fmla="*/ 178 w 178"/>
              <a:gd name="T1" fmla="*/ 180 h 180"/>
              <a:gd name="T2" fmla="*/ 0 w 178"/>
              <a:gd name="T3" fmla="*/ 180 h 180"/>
              <a:gd name="T4" fmla="*/ 0 w 178"/>
              <a:gd name="T5" fmla="*/ 0 h 180"/>
              <a:gd name="T6" fmla="*/ 178 w 178"/>
              <a:gd name="T7" fmla="*/ 0 h 180"/>
              <a:gd name="T8" fmla="*/ 178 w 178"/>
              <a:gd name="T9" fmla="*/ 180 h 180"/>
              <a:gd name="T10" fmla="*/ 8 w 178"/>
              <a:gd name="T11" fmla="*/ 172 h 180"/>
              <a:gd name="T12" fmla="*/ 170 w 178"/>
              <a:gd name="T13" fmla="*/ 172 h 180"/>
              <a:gd name="T14" fmla="*/ 170 w 178"/>
              <a:gd name="T15" fmla="*/ 8 h 180"/>
              <a:gd name="T16" fmla="*/ 8 w 178"/>
              <a:gd name="T17" fmla="*/ 8 h 180"/>
              <a:gd name="T18" fmla="*/ 8 w 178"/>
              <a:gd name="T19" fmla="*/ 172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8" h="180">
                <a:moveTo>
                  <a:pt x="178" y="180"/>
                </a:moveTo>
                <a:lnTo>
                  <a:pt x="0" y="180"/>
                </a:lnTo>
                <a:lnTo>
                  <a:pt x="0" y="0"/>
                </a:lnTo>
                <a:lnTo>
                  <a:pt x="178" y="0"/>
                </a:lnTo>
                <a:lnTo>
                  <a:pt x="178" y="180"/>
                </a:lnTo>
                <a:close/>
                <a:moveTo>
                  <a:pt x="8" y="172"/>
                </a:moveTo>
                <a:lnTo>
                  <a:pt x="170" y="172"/>
                </a:lnTo>
                <a:lnTo>
                  <a:pt x="170" y="8"/>
                </a:lnTo>
                <a:lnTo>
                  <a:pt x="8" y="8"/>
                </a:lnTo>
                <a:lnTo>
                  <a:pt x="8" y="172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txBody>
          <a:bodyPr vert="horz" wrap="square" lIns="91351" tIns="45719" rIns="91351" bIns="45719" numCol="1" anchor="t" anchorCtr="0" compatLnSpc="1">
            <a:prstTxWarp prst="textNoShape">
              <a:avLst/>
            </a:prstTxWarp>
          </a:bodyPr>
          <a:lstStyle/>
          <a:p>
            <a:pPr defTabSz="913357"/>
            <a:endParaRPr lang="en-US" sz="1867">
              <a:solidFill>
                <a:srgbClr val="24242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Freeform 26">
            <a:hlinkClick r:id="rId5"/>
          </p:cNvPr>
          <p:cNvSpPr>
            <a:spLocks noEditPoints="1"/>
          </p:cNvSpPr>
          <p:nvPr/>
        </p:nvSpPr>
        <p:spPr bwMode="auto">
          <a:xfrm>
            <a:off x="6117193" y="5836709"/>
            <a:ext cx="370147" cy="370147"/>
          </a:xfrm>
          <a:custGeom>
            <a:avLst/>
            <a:gdLst>
              <a:gd name="T0" fmla="*/ 180 w 180"/>
              <a:gd name="T1" fmla="*/ 180 h 180"/>
              <a:gd name="T2" fmla="*/ 0 w 180"/>
              <a:gd name="T3" fmla="*/ 180 h 180"/>
              <a:gd name="T4" fmla="*/ 0 w 180"/>
              <a:gd name="T5" fmla="*/ 0 h 180"/>
              <a:gd name="T6" fmla="*/ 180 w 180"/>
              <a:gd name="T7" fmla="*/ 0 h 180"/>
              <a:gd name="T8" fmla="*/ 180 w 180"/>
              <a:gd name="T9" fmla="*/ 180 h 180"/>
              <a:gd name="T10" fmla="*/ 8 w 180"/>
              <a:gd name="T11" fmla="*/ 172 h 180"/>
              <a:gd name="T12" fmla="*/ 172 w 180"/>
              <a:gd name="T13" fmla="*/ 172 h 180"/>
              <a:gd name="T14" fmla="*/ 172 w 180"/>
              <a:gd name="T15" fmla="*/ 8 h 180"/>
              <a:gd name="T16" fmla="*/ 8 w 180"/>
              <a:gd name="T17" fmla="*/ 8 h 180"/>
              <a:gd name="T18" fmla="*/ 8 w 180"/>
              <a:gd name="T19" fmla="*/ 172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80" h="180">
                <a:moveTo>
                  <a:pt x="180" y="180"/>
                </a:moveTo>
                <a:lnTo>
                  <a:pt x="0" y="180"/>
                </a:lnTo>
                <a:lnTo>
                  <a:pt x="0" y="0"/>
                </a:lnTo>
                <a:lnTo>
                  <a:pt x="180" y="0"/>
                </a:lnTo>
                <a:lnTo>
                  <a:pt x="180" y="180"/>
                </a:lnTo>
                <a:close/>
                <a:moveTo>
                  <a:pt x="8" y="172"/>
                </a:moveTo>
                <a:lnTo>
                  <a:pt x="172" y="172"/>
                </a:lnTo>
                <a:lnTo>
                  <a:pt x="172" y="8"/>
                </a:lnTo>
                <a:lnTo>
                  <a:pt x="8" y="8"/>
                </a:lnTo>
                <a:lnTo>
                  <a:pt x="8" y="172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txBody>
          <a:bodyPr vert="horz" wrap="square" lIns="91351" tIns="45719" rIns="91351" bIns="45719" numCol="1" anchor="t" anchorCtr="0" compatLnSpc="1">
            <a:prstTxWarp prst="textNoShape">
              <a:avLst/>
            </a:prstTxWarp>
          </a:bodyPr>
          <a:lstStyle/>
          <a:p>
            <a:pPr defTabSz="913357"/>
            <a:endParaRPr lang="en-US" sz="1867">
              <a:solidFill>
                <a:srgbClr val="24242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7">
            <a:hlinkClick r:id="rId6"/>
          </p:cNvPr>
          <p:cNvSpPr>
            <a:spLocks noChangeArrowheads="1"/>
          </p:cNvSpPr>
          <p:nvPr/>
        </p:nvSpPr>
        <p:spPr bwMode="auto">
          <a:xfrm>
            <a:off x="6544921" y="5836709"/>
            <a:ext cx="370147" cy="3701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351" tIns="45719" rIns="91351" bIns="45719" numCol="1" anchor="t" anchorCtr="0" compatLnSpc="1">
            <a:prstTxWarp prst="textNoShape">
              <a:avLst/>
            </a:prstTxWarp>
          </a:bodyPr>
          <a:lstStyle/>
          <a:p>
            <a:pPr defTabSz="913357"/>
            <a:endParaRPr lang="en-US" sz="1867">
              <a:solidFill>
                <a:srgbClr val="24242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Freeform 30">
            <a:hlinkClick r:id="rId3"/>
          </p:cNvPr>
          <p:cNvSpPr>
            <a:spLocks/>
          </p:cNvSpPr>
          <p:nvPr/>
        </p:nvSpPr>
        <p:spPr bwMode="auto">
          <a:xfrm>
            <a:off x="5387181" y="5927187"/>
            <a:ext cx="102819" cy="193300"/>
          </a:xfrm>
          <a:custGeom>
            <a:avLst/>
            <a:gdLst>
              <a:gd name="T0" fmla="*/ 18 w 25"/>
              <a:gd name="T1" fmla="*/ 8 h 47"/>
              <a:gd name="T2" fmla="*/ 25 w 25"/>
              <a:gd name="T3" fmla="*/ 8 h 47"/>
              <a:gd name="T4" fmla="*/ 25 w 25"/>
              <a:gd name="T5" fmla="*/ 0 h 47"/>
              <a:gd name="T6" fmla="*/ 18 w 25"/>
              <a:gd name="T7" fmla="*/ 0 h 47"/>
              <a:gd name="T8" fmla="*/ 8 w 25"/>
              <a:gd name="T9" fmla="*/ 12 h 47"/>
              <a:gd name="T10" fmla="*/ 8 w 25"/>
              <a:gd name="T11" fmla="*/ 16 h 47"/>
              <a:gd name="T12" fmla="*/ 0 w 25"/>
              <a:gd name="T13" fmla="*/ 16 h 47"/>
              <a:gd name="T14" fmla="*/ 0 w 25"/>
              <a:gd name="T15" fmla="*/ 24 h 47"/>
              <a:gd name="T16" fmla="*/ 8 w 25"/>
              <a:gd name="T17" fmla="*/ 24 h 47"/>
              <a:gd name="T18" fmla="*/ 8 w 25"/>
              <a:gd name="T19" fmla="*/ 47 h 47"/>
              <a:gd name="T20" fmla="*/ 16 w 25"/>
              <a:gd name="T21" fmla="*/ 47 h 47"/>
              <a:gd name="T22" fmla="*/ 16 w 25"/>
              <a:gd name="T23" fmla="*/ 24 h 47"/>
              <a:gd name="T24" fmla="*/ 25 w 25"/>
              <a:gd name="T25" fmla="*/ 24 h 47"/>
              <a:gd name="T26" fmla="*/ 25 w 25"/>
              <a:gd name="T27" fmla="*/ 16 h 47"/>
              <a:gd name="T28" fmla="*/ 16 w 25"/>
              <a:gd name="T29" fmla="*/ 16 h 47"/>
              <a:gd name="T30" fmla="*/ 16 w 25"/>
              <a:gd name="T31" fmla="*/ 11 h 47"/>
              <a:gd name="T32" fmla="*/ 18 w 25"/>
              <a:gd name="T33" fmla="*/ 8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5" h="47">
                <a:moveTo>
                  <a:pt x="18" y="8"/>
                </a:moveTo>
                <a:cubicBezTo>
                  <a:pt x="18" y="8"/>
                  <a:pt x="18" y="8"/>
                  <a:pt x="25" y="8"/>
                </a:cubicBezTo>
                <a:cubicBezTo>
                  <a:pt x="25" y="0"/>
                  <a:pt x="25" y="0"/>
                  <a:pt x="25" y="0"/>
                </a:cubicBezTo>
                <a:cubicBezTo>
                  <a:pt x="25" y="0"/>
                  <a:pt x="25" y="0"/>
                  <a:pt x="18" y="0"/>
                </a:cubicBezTo>
                <a:cubicBezTo>
                  <a:pt x="12" y="0"/>
                  <a:pt x="8" y="5"/>
                  <a:pt x="8" y="12"/>
                </a:cubicBezTo>
                <a:cubicBezTo>
                  <a:pt x="8" y="12"/>
                  <a:pt x="8" y="12"/>
                  <a:pt x="8" y="16"/>
                </a:cubicBezTo>
                <a:cubicBezTo>
                  <a:pt x="8" y="16"/>
                  <a:pt x="8" y="16"/>
                  <a:pt x="0" y="16"/>
                </a:cubicBezTo>
                <a:cubicBezTo>
                  <a:pt x="0" y="16"/>
                  <a:pt x="0" y="16"/>
                  <a:pt x="0" y="24"/>
                </a:cubicBezTo>
                <a:cubicBezTo>
                  <a:pt x="0" y="24"/>
                  <a:pt x="0" y="24"/>
                  <a:pt x="8" y="24"/>
                </a:cubicBezTo>
                <a:cubicBezTo>
                  <a:pt x="8" y="24"/>
                  <a:pt x="8" y="24"/>
                  <a:pt x="8" y="47"/>
                </a:cubicBezTo>
                <a:cubicBezTo>
                  <a:pt x="8" y="47"/>
                  <a:pt x="8" y="47"/>
                  <a:pt x="16" y="47"/>
                </a:cubicBezTo>
                <a:cubicBezTo>
                  <a:pt x="16" y="47"/>
                  <a:pt x="16" y="47"/>
                  <a:pt x="16" y="24"/>
                </a:cubicBezTo>
                <a:cubicBezTo>
                  <a:pt x="16" y="24"/>
                  <a:pt x="16" y="24"/>
                  <a:pt x="25" y="24"/>
                </a:cubicBezTo>
                <a:cubicBezTo>
                  <a:pt x="25" y="24"/>
                  <a:pt x="25" y="24"/>
                  <a:pt x="25" y="16"/>
                </a:cubicBezTo>
                <a:cubicBezTo>
                  <a:pt x="25" y="16"/>
                  <a:pt x="25" y="16"/>
                  <a:pt x="16" y="16"/>
                </a:cubicBezTo>
                <a:cubicBezTo>
                  <a:pt x="16" y="16"/>
                  <a:pt x="16" y="16"/>
                  <a:pt x="16" y="11"/>
                </a:cubicBezTo>
                <a:cubicBezTo>
                  <a:pt x="16" y="9"/>
                  <a:pt x="17" y="8"/>
                  <a:pt x="18" y="8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txBody>
          <a:bodyPr vert="horz" wrap="square" lIns="91351" tIns="45719" rIns="91351" bIns="45719" numCol="1" anchor="t" anchorCtr="0" compatLnSpc="1">
            <a:prstTxWarp prst="textNoShape">
              <a:avLst/>
            </a:prstTxWarp>
          </a:bodyPr>
          <a:lstStyle/>
          <a:p>
            <a:pPr defTabSz="913357"/>
            <a:endParaRPr lang="en-US" sz="1867">
              <a:solidFill>
                <a:srgbClr val="24242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Freeform 31">
            <a:hlinkClick r:id="rId4"/>
          </p:cNvPr>
          <p:cNvSpPr>
            <a:spLocks/>
          </p:cNvSpPr>
          <p:nvPr/>
        </p:nvSpPr>
        <p:spPr bwMode="auto">
          <a:xfrm>
            <a:off x="5784060" y="5964204"/>
            <a:ext cx="201525" cy="160397"/>
          </a:xfrm>
          <a:custGeom>
            <a:avLst/>
            <a:gdLst>
              <a:gd name="T0" fmla="*/ 43 w 49"/>
              <a:gd name="T1" fmla="*/ 6 h 39"/>
              <a:gd name="T2" fmla="*/ 47 w 49"/>
              <a:gd name="T3" fmla="*/ 1 h 39"/>
              <a:gd name="T4" fmla="*/ 41 w 49"/>
              <a:gd name="T5" fmla="*/ 3 h 39"/>
              <a:gd name="T6" fmla="*/ 34 w 49"/>
              <a:gd name="T7" fmla="*/ 0 h 39"/>
              <a:gd name="T8" fmla="*/ 23 w 49"/>
              <a:gd name="T9" fmla="*/ 10 h 39"/>
              <a:gd name="T10" fmla="*/ 24 w 49"/>
              <a:gd name="T11" fmla="*/ 12 h 39"/>
              <a:gd name="T12" fmla="*/ 4 w 49"/>
              <a:gd name="T13" fmla="*/ 2 h 39"/>
              <a:gd name="T14" fmla="*/ 2 w 49"/>
              <a:gd name="T15" fmla="*/ 7 h 39"/>
              <a:gd name="T16" fmla="*/ 6 w 49"/>
              <a:gd name="T17" fmla="*/ 16 h 39"/>
              <a:gd name="T18" fmla="*/ 2 w 49"/>
              <a:gd name="T19" fmla="*/ 14 h 39"/>
              <a:gd name="T20" fmla="*/ 10 w 49"/>
              <a:gd name="T21" fmla="*/ 24 h 39"/>
              <a:gd name="T22" fmla="*/ 7 w 49"/>
              <a:gd name="T23" fmla="*/ 24 h 39"/>
              <a:gd name="T24" fmla="*/ 6 w 49"/>
              <a:gd name="T25" fmla="*/ 24 h 39"/>
              <a:gd name="T26" fmla="*/ 15 w 49"/>
              <a:gd name="T27" fmla="*/ 31 h 39"/>
              <a:gd name="T28" fmla="*/ 3 w 49"/>
              <a:gd name="T29" fmla="*/ 35 h 39"/>
              <a:gd name="T30" fmla="*/ 0 w 49"/>
              <a:gd name="T31" fmla="*/ 35 h 39"/>
              <a:gd name="T32" fmla="*/ 15 w 49"/>
              <a:gd name="T33" fmla="*/ 39 h 39"/>
              <a:gd name="T34" fmla="*/ 43 w 49"/>
              <a:gd name="T35" fmla="*/ 11 h 39"/>
              <a:gd name="T36" fmla="*/ 43 w 49"/>
              <a:gd name="T37" fmla="*/ 10 h 39"/>
              <a:gd name="T38" fmla="*/ 49 w 49"/>
              <a:gd name="T39" fmla="*/ 4 h 39"/>
              <a:gd name="T40" fmla="*/ 43 w 49"/>
              <a:gd name="T41" fmla="*/ 6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9" h="39">
                <a:moveTo>
                  <a:pt x="43" y="6"/>
                </a:moveTo>
                <a:cubicBezTo>
                  <a:pt x="45" y="5"/>
                  <a:pt x="47" y="3"/>
                  <a:pt x="47" y="1"/>
                </a:cubicBezTo>
                <a:cubicBezTo>
                  <a:pt x="45" y="2"/>
                  <a:pt x="43" y="2"/>
                  <a:pt x="41" y="3"/>
                </a:cubicBezTo>
                <a:cubicBezTo>
                  <a:pt x="39" y="2"/>
                  <a:pt x="36" y="0"/>
                  <a:pt x="34" y="0"/>
                </a:cubicBezTo>
                <a:cubicBezTo>
                  <a:pt x="28" y="0"/>
                  <a:pt x="23" y="4"/>
                  <a:pt x="23" y="10"/>
                </a:cubicBezTo>
                <a:cubicBezTo>
                  <a:pt x="23" y="11"/>
                  <a:pt x="23" y="12"/>
                  <a:pt x="24" y="12"/>
                </a:cubicBezTo>
                <a:cubicBezTo>
                  <a:pt x="16" y="12"/>
                  <a:pt x="8" y="8"/>
                  <a:pt x="4" y="2"/>
                </a:cubicBezTo>
                <a:cubicBezTo>
                  <a:pt x="3" y="3"/>
                  <a:pt x="2" y="5"/>
                  <a:pt x="2" y="7"/>
                </a:cubicBezTo>
                <a:cubicBezTo>
                  <a:pt x="2" y="10"/>
                  <a:pt x="4" y="14"/>
                  <a:pt x="6" y="16"/>
                </a:cubicBezTo>
                <a:cubicBezTo>
                  <a:pt x="5" y="15"/>
                  <a:pt x="4" y="15"/>
                  <a:pt x="2" y="14"/>
                </a:cubicBezTo>
                <a:cubicBezTo>
                  <a:pt x="2" y="18"/>
                  <a:pt x="6" y="23"/>
                  <a:pt x="10" y="24"/>
                </a:cubicBezTo>
                <a:cubicBezTo>
                  <a:pt x="7" y="24"/>
                  <a:pt x="7" y="24"/>
                  <a:pt x="7" y="24"/>
                </a:cubicBezTo>
                <a:cubicBezTo>
                  <a:pt x="6" y="24"/>
                  <a:pt x="6" y="24"/>
                  <a:pt x="6" y="24"/>
                </a:cubicBezTo>
                <a:cubicBezTo>
                  <a:pt x="6" y="28"/>
                  <a:pt x="10" y="31"/>
                  <a:pt x="15" y="31"/>
                </a:cubicBezTo>
                <a:cubicBezTo>
                  <a:pt x="11" y="33"/>
                  <a:pt x="7" y="35"/>
                  <a:pt x="3" y="35"/>
                </a:cubicBezTo>
                <a:cubicBezTo>
                  <a:pt x="0" y="35"/>
                  <a:pt x="0" y="35"/>
                  <a:pt x="0" y="35"/>
                </a:cubicBezTo>
                <a:cubicBezTo>
                  <a:pt x="5" y="38"/>
                  <a:pt x="9" y="39"/>
                  <a:pt x="15" y="39"/>
                </a:cubicBezTo>
                <a:cubicBezTo>
                  <a:pt x="34" y="39"/>
                  <a:pt x="43" y="24"/>
                  <a:pt x="43" y="11"/>
                </a:cubicBezTo>
                <a:cubicBezTo>
                  <a:pt x="43" y="10"/>
                  <a:pt x="43" y="10"/>
                  <a:pt x="43" y="10"/>
                </a:cubicBezTo>
                <a:cubicBezTo>
                  <a:pt x="46" y="8"/>
                  <a:pt x="47" y="7"/>
                  <a:pt x="49" y="4"/>
                </a:cubicBezTo>
                <a:cubicBezTo>
                  <a:pt x="47" y="5"/>
                  <a:pt x="45" y="6"/>
                  <a:pt x="43" y="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txBody>
          <a:bodyPr vert="horz" wrap="square" lIns="91351" tIns="45719" rIns="91351" bIns="45719" numCol="1" anchor="t" anchorCtr="0" compatLnSpc="1">
            <a:prstTxWarp prst="textNoShape">
              <a:avLst/>
            </a:prstTxWarp>
          </a:bodyPr>
          <a:lstStyle/>
          <a:p>
            <a:pPr defTabSz="913357"/>
            <a:endParaRPr lang="en-US" sz="1867">
              <a:solidFill>
                <a:srgbClr val="24242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Freeform 32">
            <a:hlinkClick r:id="rId5"/>
          </p:cNvPr>
          <p:cNvSpPr>
            <a:spLocks noEditPoints="1"/>
          </p:cNvSpPr>
          <p:nvPr/>
        </p:nvSpPr>
        <p:spPr bwMode="auto">
          <a:xfrm>
            <a:off x="6203559" y="5927187"/>
            <a:ext cx="197412" cy="193300"/>
          </a:xfrm>
          <a:custGeom>
            <a:avLst/>
            <a:gdLst>
              <a:gd name="T0" fmla="*/ 24 w 48"/>
              <a:gd name="T1" fmla="*/ 0 h 47"/>
              <a:gd name="T2" fmla="*/ 0 w 48"/>
              <a:gd name="T3" fmla="*/ 23 h 47"/>
              <a:gd name="T4" fmla="*/ 24 w 48"/>
              <a:gd name="T5" fmla="*/ 47 h 47"/>
              <a:gd name="T6" fmla="*/ 48 w 48"/>
              <a:gd name="T7" fmla="*/ 23 h 47"/>
              <a:gd name="T8" fmla="*/ 24 w 48"/>
              <a:gd name="T9" fmla="*/ 0 h 47"/>
              <a:gd name="T10" fmla="*/ 40 w 48"/>
              <a:gd name="T11" fmla="*/ 10 h 47"/>
              <a:gd name="T12" fmla="*/ 44 w 48"/>
              <a:gd name="T13" fmla="*/ 23 h 47"/>
              <a:gd name="T14" fmla="*/ 30 w 48"/>
              <a:gd name="T15" fmla="*/ 22 h 47"/>
              <a:gd name="T16" fmla="*/ 30 w 48"/>
              <a:gd name="T17" fmla="*/ 21 h 47"/>
              <a:gd name="T18" fmla="*/ 29 w 48"/>
              <a:gd name="T19" fmla="*/ 18 h 47"/>
              <a:gd name="T20" fmla="*/ 40 w 48"/>
              <a:gd name="T21" fmla="*/ 10 h 47"/>
              <a:gd name="T22" fmla="*/ 24 w 48"/>
              <a:gd name="T23" fmla="*/ 3 h 47"/>
              <a:gd name="T24" fmla="*/ 37 w 48"/>
              <a:gd name="T25" fmla="*/ 8 h 47"/>
              <a:gd name="T26" fmla="*/ 27 w 48"/>
              <a:gd name="T27" fmla="*/ 15 h 47"/>
              <a:gd name="T28" fmla="*/ 19 w 48"/>
              <a:gd name="T29" fmla="*/ 4 h 47"/>
              <a:gd name="T30" fmla="*/ 24 w 48"/>
              <a:gd name="T31" fmla="*/ 3 h 47"/>
              <a:gd name="T32" fmla="*/ 15 w 48"/>
              <a:gd name="T33" fmla="*/ 5 h 47"/>
              <a:gd name="T34" fmla="*/ 23 w 48"/>
              <a:gd name="T35" fmla="*/ 16 h 47"/>
              <a:gd name="T36" fmla="*/ 3 w 48"/>
              <a:gd name="T37" fmla="*/ 19 h 47"/>
              <a:gd name="T38" fmla="*/ 15 w 48"/>
              <a:gd name="T39" fmla="*/ 5 h 47"/>
              <a:gd name="T40" fmla="*/ 3 w 48"/>
              <a:gd name="T41" fmla="*/ 23 h 47"/>
              <a:gd name="T42" fmla="*/ 25 w 48"/>
              <a:gd name="T43" fmla="*/ 20 h 47"/>
              <a:gd name="T44" fmla="*/ 26 w 48"/>
              <a:gd name="T45" fmla="*/ 23 h 47"/>
              <a:gd name="T46" fmla="*/ 25 w 48"/>
              <a:gd name="T47" fmla="*/ 24 h 47"/>
              <a:gd name="T48" fmla="*/ 9 w 48"/>
              <a:gd name="T49" fmla="*/ 36 h 47"/>
              <a:gd name="T50" fmla="*/ 3 w 48"/>
              <a:gd name="T51" fmla="*/ 23 h 47"/>
              <a:gd name="T52" fmla="*/ 24 w 48"/>
              <a:gd name="T53" fmla="*/ 43 h 47"/>
              <a:gd name="T54" fmla="*/ 11 w 48"/>
              <a:gd name="T55" fmla="*/ 39 h 47"/>
              <a:gd name="T56" fmla="*/ 28 w 48"/>
              <a:gd name="T57" fmla="*/ 26 h 47"/>
              <a:gd name="T58" fmla="*/ 32 w 48"/>
              <a:gd name="T59" fmla="*/ 42 h 47"/>
              <a:gd name="T60" fmla="*/ 24 w 48"/>
              <a:gd name="T61" fmla="*/ 43 h 47"/>
              <a:gd name="T62" fmla="*/ 35 w 48"/>
              <a:gd name="T63" fmla="*/ 40 h 47"/>
              <a:gd name="T64" fmla="*/ 31 w 48"/>
              <a:gd name="T65" fmla="*/ 26 h 47"/>
              <a:gd name="T66" fmla="*/ 44 w 48"/>
              <a:gd name="T67" fmla="*/ 26 h 47"/>
              <a:gd name="T68" fmla="*/ 35 w 48"/>
              <a:gd name="T69" fmla="*/ 4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8" h="47">
                <a:moveTo>
                  <a:pt x="24" y="0"/>
                </a:moveTo>
                <a:cubicBezTo>
                  <a:pt x="11" y="0"/>
                  <a:pt x="0" y="10"/>
                  <a:pt x="0" y="23"/>
                </a:cubicBezTo>
                <a:cubicBezTo>
                  <a:pt x="0" y="36"/>
                  <a:pt x="11" y="47"/>
                  <a:pt x="24" y="47"/>
                </a:cubicBezTo>
                <a:cubicBezTo>
                  <a:pt x="37" y="47"/>
                  <a:pt x="48" y="36"/>
                  <a:pt x="48" y="23"/>
                </a:cubicBezTo>
                <a:cubicBezTo>
                  <a:pt x="48" y="10"/>
                  <a:pt x="37" y="0"/>
                  <a:pt x="24" y="0"/>
                </a:cubicBezTo>
                <a:close/>
                <a:moveTo>
                  <a:pt x="40" y="10"/>
                </a:moveTo>
                <a:cubicBezTo>
                  <a:pt x="43" y="14"/>
                  <a:pt x="44" y="18"/>
                  <a:pt x="44" y="23"/>
                </a:cubicBezTo>
                <a:cubicBezTo>
                  <a:pt x="44" y="23"/>
                  <a:pt x="37" y="22"/>
                  <a:pt x="30" y="22"/>
                </a:cubicBezTo>
                <a:cubicBezTo>
                  <a:pt x="30" y="22"/>
                  <a:pt x="30" y="22"/>
                  <a:pt x="30" y="21"/>
                </a:cubicBezTo>
                <a:cubicBezTo>
                  <a:pt x="30" y="20"/>
                  <a:pt x="29" y="19"/>
                  <a:pt x="29" y="18"/>
                </a:cubicBezTo>
                <a:cubicBezTo>
                  <a:pt x="36" y="15"/>
                  <a:pt x="40" y="11"/>
                  <a:pt x="40" y="10"/>
                </a:cubicBezTo>
                <a:close/>
                <a:moveTo>
                  <a:pt x="24" y="3"/>
                </a:moveTo>
                <a:cubicBezTo>
                  <a:pt x="30" y="3"/>
                  <a:pt x="34" y="5"/>
                  <a:pt x="37" y="8"/>
                </a:cubicBezTo>
                <a:cubicBezTo>
                  <a:pt x="37" y="8"/>
                  <a:pt x="34" y="13"/>
                  <a:pt x="27" y="15"/>
                </a:cubicBezTo>
                <a:cubicBezTo>
                  <a:pt x="23" y="9"/>
                  <a:pt x="19" y="4"/>
                  <a:pt x="19" y="4"/>
                </a:cubicBezTo>
                <a:cubicBezTo>
                  <a:pt x="20" y="4"/>
                  <a:pt x="22" y="3"/>
                  <a:pt x="24" y="3"/>
                </a:cubicBezTo>
                <a:close/>
                <a:moveTo>
                  <a:pt x="15" y="5"/>
                </a:moveTo>
                <a:cubicBezTo>
                  <a:pt x="15" y="5"/>
                  <a:pt x="19" y="10"/>
                  <a:pt x="23" y="16"/>
                </a:cubicBezTo>
                <a:cubicBezTo>
                  <a:pt x="13" y="19"/>
                  <a:pt x="4" y="19"/>
                  <a:pt x="3" y="19"/>
                </a:cubicBezTo>
                <a:cubicBezTo>
                  <a:pt x="5" y="13"/>
                  <a:pt x="9" y="7"/>
                  <a:pt x="15" y="5"/>
                </a:cubicBezTo>
                <a:close/>
                <a:moveTo>
                  <a:pt x="3" y="23"/>
                </a:moveTo>
                <a:cubicBezTo>
                  <a:pt x="3" y="23"/>
                  <a:pt x="14" y="23"/>
                  <a:pt x="25" y="20"/>
                </a:cubicBezTo>
                <a:cubicBezTo>
                  <a:pt x="25" y="21"/>
                  <a:pt x="26" y="22"/>
                  <a:pt x="26" y="23"/>
                </a:cubicBezTo>
                <a:cubicBezTo>
                  <a:pt x="26" y="23"/>
                  <a:pt x="26" y="23"/>
                  <a:pt x="25" y="24"/>
                </a:cubicBezTo>
                <a:cubicBezTo>
                  <a:pt x="14" y="26"/>
                  <a:pt x="9" y="36"/>
                  <a:pt x="9" y="36"/>
                </a:cubicBezTo>
                <a:cubicBezTo>
                  <a:pt x="5" y="33"/>
                  <a:pt x="3" y="28"/>
                  <a:pt x="3" y="23"/>
                </a:cubicBezTo>
                <a:close/>
                <a:moveTo>
                  <a:pt x="24" y="43"/>
                </a:moveTo>
                <a:cubicBezTo>
                  <a:pt x="19" y="43"/>
                  <a:pt x="14" y="42"/>
                  <a:pt x="11" y="39"/>
                </a:cubicBezTo>
                <a:cubicBezTo>
                  <a:pt x="12" y="39"/>
                  <a:pt x="15" y="31"/>
                  <a:pt x="28" y="26"/>
                </a:cubicBezTo>
                <a:cubicBezTo>
                  <a:pt x="30" y="34"/>
                  <a:pt x="31" y="40"/>
                  <a:pt x="32" y="42"/>
                </a:cubicBezTo>
                <a:cubicBezTo>
                  <a:pt x="30" y="43"/>
                  <a:pt x="27" y="43"/>
                  <a:pt x="24" y="43"/>
                </a:cubicBezTo>
                <a:close/>
                <a:moveTo>
                  <a:pt x="35" y="40"/>
                </a:moveTo>
                <a:cubicBezTo>
                  <a:pt x="35" y="38"/>
                  <a:pt x="34" y="33"/>
                  <a:pt x="31" y="26"/>
                </a:cubicBezTo>
                <a:cubicBezTo>
                  <a:pt x="38" y="25"/>
                  <a:pt x="43" y="26"/>
                  <a:pt x="44" y="26"/>
                </a:cubicBezTo>
                <a:cubicBezTo>
                  <a:pt x="43" y="32"/>
                  <a:pt x="40" y="36"/>
                  <a:pt x="35" y="40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txBody>
          <a:bodyPr vert="horz" wrap="square" lIns="91351" tIns="45719" rIns="91351" bIns="45719" numCol="1" anchor="t" anchorCtr="0" compatLnSpc="1">
            <a:prstTxWarp prst="textNoShape">
              <a:avLst/>
            </a:prstTxWarp>
          </a:bodyPr>
          <a:lstStyle/>
          <a:p>
            <a:pPr defTabSz="913357"/>
            <a:endParaRPr lang="en-US" sz="1867">
              <a:solidFill>
                <a:srgbClr val="24242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Freeform 33">
            <a:hlinkClick r:id="rId6"/>
          </p:cNvPr>
          <p:cNvSpPr>
            <a:spLocks noEditPoints="1"/>
          </p:cNvSpPr>
          <p:nvPr/>
        </p:nvSpPr>
        <p:spPr bwMode="auto">
          <a:xfrm>
            <a:off x="6639513" y="5931301"/>
            <a:ext cx="180963" cy="185075"/>
          </a:xfrm>
          <a:custGeom>
            <a:avLst/>
            <a:gdLst>
              <a:gd name="T0" fmla="*/ 4 w 44"/>
              <a:gd name="T1" fmla="*/ 0 h 45"/>
              <a:gd name="T2" fmla="*/ 0 w 44"/>
              <a:gd name="T3" fmla="*/ 4 h 45"/>
              <a:gd name="T4" fmla="*/ 4 w 44"/>
              <a:gd name="T5" fmla="*/ 9 h 45"/>
              <a:gd name="T6" fmla="*/ 10 w 44"/>
              <a:gd name="T7" fmla="*/ 4 h 45"/>
              <a:gd name="T8" fmla="*/ 4 w 44"/>
              <a:gd name="T9" fmla="*/ 0 h 45"/>
              <a:gd name="T10" fmla="*/ 0 w 44"/>
              <a:gd name="T11" fmla="*/ 45 h 45"/>
              <a:gd name="T12" fmla="*/ 10 w 44"/>
              <a:gd name="T13" fmla="*/ 45 h 45"/>
              <a:gd name="T14" fmla="*/ 10 w 44"/>
              <a:gd name="T15" fmla="*/ 13 h 45"/>
              <a:gd name="T16" fmla="*/ 0 w 44"/>
              <a:gd name="T17" fmla="*/ 13 h 45"/>
              <a:gd name="T18" fmla="*/ 0 w 44"/>
              <a:gd name="T19" fmla="*/ 45 h 45"/>
              <a:gd name="T20" fmla="*/ 34 w 44"/>
              <a:gd name="T21" fmla="*/ 14 h 45"/>
              <a:gd name="T22" fmla="*/ 24 w 44"/>
              <a:gd name="T23" fmla="*/ 18 h 45"/>
              <a:gd name="T24" fmla="*/ 24 w 44"/>
              <a:gd name="T25" fmla="*/ 15 h 45"/>
              <a:gd name="T26" fmla="*/ 16 w 44"/>
              <a:gd name="T27" fmla="*/ 15 h 45"/>
              <a:gd name="T28" fmla="*/ 16 w 44"/>
              <a:gd name="T29" fmla="*/ 45 h 45"/>
              <a:gd name="T30" fmla="*/ 25 w 44"/>
              <a:gd name="T31" fmla="*/ 45 h 45"/>
              <a:gd name="T32" fmla="*/ 25 w 44"/>
              <a:gd name="T33" fmla="*/ 27 h 45"/>
              <a:gd name="T34" fmla="*/ 25 w 44"/>
              <a:gd name="T35" fmla="*/ 25 h 45"/>
              <a:gd name="T36" fmla="*/ 30 w 44"/>
              <a:gd name="T37" fmla="*/ 22 h 45"/>
              <a:gd name="T38" fmla="*/ 35 w 44"/>
              <a:gd name="T39" fmla="*/ 28 h 45"/>
              <a:gd name="T40" fmla="*/ 35 w 44"/>
              <a:gd name="T41" fmla="*/ 45 h 45"/>
              <a:gd name="T42" fmla="*/ 44 w 44"/>
              <a:gd name="T43" fmla="*/ 45 h 45"/>
              <a:gd name="T44" fmla="*/ 44 w 44"/>
              <a:gd name="T45" fmla="*/ 27 h 45"/>
              <a:gd name="T46" fmla="*/ 34 w 44"/>
              <a:gd name="T47" fmla="*/ 14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4" h="45">
                <a:moveTo>
                  <a:pt x="4" y="0"/>
                </a:moveTo>
                <a:cubicBezTo>
                  <a:pt x="1" y="0"/>
                  <a:pt x="0" y="2"/>
                  <a:pt x="0" y="4"/>
                </a:cubicBezTo>
                <a:cubicBezTo>
                  <a:pt x="0" y="7"/>
                  <a:pt x="1" y="9"/>
                  <a:pt x="4" y="9"/>
                </a:cubicBezTo>
                <a:cubicBezTo>
                  <a:pt x="8" y="9"/>
                  <a:pt x="10" y="7"/>
                  <a:pt x="10" y="4"/>
                </a:cubicBezTo>
                <a:cubicBezTo>
                  <a:pt x="10" y="2"/>
                  <a:pt x="8" y="0"/>
                  <a:pt x="4" y="0"/>
                </a:cubicBezTo>
                <a:close/>
                <a:moveTo>
                  <a:pt x="0" y="45"/>
                </a:moveTo>
                <a:cubicBezTo>
                  <a:pt x="10" y="45"/>
                  <a:pt x="10" y="45"/>
                  <a:pt x="10" y="45"/>
                </a:cubicBezTo>
                <a:cubicBezTo>
                  <a:pt x="10" y="45"/>
                  <a:pt x="10" y="45"/>
                  <a:pt x="10" y="13"/>
                </a:cubicBezTo>
                <a:cubicBezTo>
                  <a:pt x="10" y="13"/>
                  <a:pt x="10" y="13"/>
                  <a:pt x="0" y="13"/>
                </a:cubicBezTo>
                <a:cubicBezTo>
                  <a:pt x="0" y="13"/>
                  <a:pt x="0" y="13"/>
                  <a:pt x="0" y="45"/>
                </a:cubicBezTo>
                <a:close/>
                <a:moveTo>
                  <a:pt x="34" y="14"/>
                </a:moveTo>
                <a:cubicBezTo>
                  <a:pt x="29" y="14"/>
                  <a:pt x="25" y="17"/>
                  <a:pt x="24" y="18"/>
                </a:cubicBezTo>
                <a:cubicBezTo>
                  <a:pt x="24" y="18"/>
                  <a:pt x="24" y="18"/>
                  <a:pt x="24" y="15"/>
                </a:cubicBezTo>
                <a:cubicBezTo>
                  <a:pt x="24" y="15"/>
                  <a:pt x="24" y="15"/>
                  <a:pt x="16" y="15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45"/>
                  <a:pt x="16" y="45"/>
                  <a:pt x="25" y="45"/>
                </a:cubicBezTo>
                <a:cubicBezTo>
                  <a:pt x="25" y="45"/>
                  <a:pt x="25" y="45"/>
                  <a:pt x="25" y="27"/>
                </a:cubicBezTo>
                <a:cubicBezTo>
                  <a:pt x="25" y="26"/>
                  <a:pt x="25" y="25"/>
                  <a:pt x="25" y="25"/>
                </a:cubicBezTo>
                <a:cubicBezTo>
                  <a:pt x="26" y="24"/>
                  <a:pt x="28" y="22"/>
                  <a:pt x="30" y="22"/>
                </a:cubicBezTo>
                <a:cubicBezTo>
                  <a:pt x="34" y="22"/>
                  <a:pt x="35" y="25"/>
                  <a:pt x="35" y="28"/>
                </a:cubicBezTo>
                <a:cubicBezTo>
                  <a:pt x="35" y="28"/>
                  <a:pt x="35" y="28"/>
                  <a:pt x="35" y="45"/>
                </a:cubicBezTo>
                <a:cubicBezTo>
                  <a:pt x="35" y="45"/>
                  <a:pt x="35" y="45"/>
                  <a:pt x="44" y="45"/>
                </a:cubicBezTo>
                <a:cubicBezTo>
                  <a:pt x="44" y="45"/>
                  <a:pt x="44" y="45"/>
                  <a:pt x="44" y="27"/>
                </a:cubicBezTo>
                <a:cubicBezTo>
                  <a:pt x="44" y="18"/>
                  <a:pt x="40" y="14"/>
                  <a:pt x="34" y="1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351" tIns="45719" rIns="91351" bIns="45719" numCol="1" anchor="t" anchorCtr="0" compatLnSpc="1">
            <a:prstTxWarp prst="textNoShape">
              <a:avLst/>
            </a:prstTxWarp>
          </a:bodyPr>
          <a:lstStyle/>
          <a:p>
            <a:pPr defTabSz="913357"/>
            <a:endParaRPr lang="en-US" sz="1867">
              <a:solidFill>
                <a:srgbClr val="242424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1464622" y="6328513"/>
            <a:ext cx="9181764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505119" y="5638800"/>
            <a:ext cx="9181764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Freeform 5"/>
          <p:cNvSpPr>
            <a:spLocks noEditPoints="1"/>
          </p:cNvSpPr>
          <p:nvPr/>
        </p:nvSpPr>
        <p:spPr bwMode="auto">
          <a:xfrm>
            <a:off x="2367363" y="2316959"/>
            <a:ext cx="237140" cy="482600"/>
          </a:xfrm>
          <a:custGeom>
            <a:avLst/>
            <a:gdLst>
              <a:gd name="T0" fmla="*/ 91 w 91"/>
              <a:gd name="T1" fmla="*/ 14 h 183"/>
              <a:gd name="T2" fmla="*/ 81 w 91"/>
              <a:gd name="T3" fmla="*/ 1 h 183"/>
              <a:gd name="T4" fmla="*/ 73 w 91"/>
              <a:gd name="T5" fmla="*/ 0 h 183"/>
              <a:gd name="T6" fmla="*/ 46 w 91"/>
              <a:gd name="T7" fmla="*/ 0 h 183"/>
              <a:gd name="T8" fmla="*/ 16 w 91"/>
              <a:gd name="T9" fmla="*/ 0 h 183"/>
              <a:gd name="T10" fmla="*/ 10 w 91"/>
              <a:gd name="T11" fmla="*/ 1 h 183"/>
              <a:gd name="T12" fmla="*/ 1 w 91"/>
              <a:gd name="T13" fmla="*/ 11 h 183"/>
              <a:gd name="T14" fmla="*/ 0 w 91"/>
              <a:gd name="T15" fmla="*/ 21 h 183"/>
              <a:gd name="T16" fmla="*/ 0 w 91"/>
              <a:gd name="T17" fmla="*/ 93 h 183"/>
              <a:gd name="T18" fmla="*/ 0 w 91"/>
              <a:gd name="T19" fmla="*/ 93 h 183"/>
              <a:gd name="T20" fmla="*/ 0 w 91"/>
              <a:gd name="T21" fmla="*/ 123 h 183"/>
              <a:gd name="T22" fmla="*/ 0 w 91"/>
              <a:gd name="T23" fmla="*/ 169 h 183"/>
              <a:gd name="T24" fmla="*/ 0 w 91"/>
              <a:gd name="T25" fmla="*/ 173 h 183"/>
              <a:gd name="T26" fmla="*/ 6 w 91"/>
              <a:gd name="T27" fmla="*/ 180 h 183"/>
              <a:gd name="T28" fmla="*/ 14 w 91"/>
              <a:gd name="T29" fmla="*/ 183 h 183"/>
              <a:gd name="T30" fmla="*/ 34 w 91"/>
              <a:gd name="T31" fmla="*/ 183 h 183"/>
              <a:gd name="T32" fmla="*/ 68 w 91"/>
              <a:gd name="T33" fmla="*/ 183 h 183"/>
              <a:gd name="T34" fmla="*/ 80 w 91"/>
              <a:gd name="T35" fmla="*/ 182 h 183"/>
              <a:gd name="T36" fmla="*/ 90 w 91"/>
              <a:gd name="T37" fmla="*/ 171 h 183"/>
              <a:gd name="T38" fmla="*/ 91 w 91"/>
              <a:gd name="T39" fmla="*/ 164 h 183"/>
              <a:gd name="T40" fmla="*/ 91 w 91"/>
              <a:gd name="T41" fmla="*/ 123 h 183"/>
              <a:gd name="T42" fmla="*/ 91 w 91"/>
              <a:gd name="T43" fmla="*/ 102 h 183"/>
              <a:gd name="T44" fmla="*/ 91 w 91"/>
              <a:gd name="T45" fmla="*/ 51 h 183"/>
              <a:gd name="T46" fmla="*/ 91 w 91"/>
              <a:gd name="T47" fmla="*/ 14 h 183"/>
              <a:gd name="T48" fmla="*/ 33 w 91"/>
              <a:gd name="T49" fmla="*/ 11 h 183"/>
              <a:gd name="T50" fmla="*/ 35 w 91"/>
              <a:gd name="T51" fmla="*/ 8 h 183"/>
              <a:gd name="T52" fmla="*/ 56 w 91"/>
              <a:gd name="T53" fmla="*/ 8 h 183"/>
              <a:gd name="T54" fmla="*/ 57 w 91"/>
              <a:gd name="T55" fmla="*/ 8 h 183"/>
              <a:gd name="T56" fmla="*/ 57 w 91"/>
              <a:gd name="T57" fmla="*/ 13 h 183"/>
              <a:gd name="T58" fmla="*/ 52 w 91"/>
              <a:gd name="T59" fmla="*/ 13 h 183"/>
              <a:gd name="T60" fmla="*/ 35 w 91"/>
              <a:gd name="T61" fmla="*/ 13 h 183"/>
              <a:gd name="T62" fmla="*/ 33 w 91"/>
              <a:gd name="T63" fmla="*/ 11 h 183"/>
              <a:gd name="T64" fmla="*/ 12 w 91"/>
              <a:gd name="T65" fmla="*/ 9 h 183"/>
              <a:gd name="T66" fmla="*/ 13 w 91"/>
              <a:gd name="T67" fmla="*/ 10 h 183"/>
              <a:gd name="T68" fmla="*/ 12 w 91"/>
              <a:gd name="T69" fmla="*/ 12 h 183"/>
              <a:gd name="T70" fmla="*/ 10 w 91"/>
              <a:gd name="T71" fmla="*/ 10 h 183"/>
              <a:gd name="T72" fmla="*/ 12 w 91"/>
              <a:gd name="T73" fmla="*/ 9 h 183"/>
              <a:gd name="T74" fmla="*/ 45 w 91"/>
              <a:gd name="T75" fmla="*/ 177 h 183"/>
              <a:gd name="T76" fmla="*/ 36 w 91"/>
              <a:gd name="T77" fmla="*/ 168 h 183"/>
              <a:gd name="T78" fmla="*/ 45 w 91"/>
              <a:gd name="T79" fmla="*/ 159 h 183"/>
              <a:gd name="T80" fmla="*/ 54 w 91"/>
              <a:gd name="T81" fmla="*/ 168 h 183"/>
              <a:gd name="T82" fmla="*/ 45 w 91"/>
              <a:gd name="T83" fmla="*/ 177 h 183"/>
              <a:gd name="T84" fmla="*/ 82 w 91"/>
              <a:gd name="T85" fmla="*/ 153 h 183"/>
              <a:gd name="T86" fmla="*/ 8 w 91"/>
              <a:gd name="T87" fmla="*/ 154 h 183"/>
              <a:gd name="T88" fmla="*/ 8 w 91"/>
              <a:gd name="T89" fmla="*/ 20 h 183"/>
              <a:gd name="T90" fmla="*/ 82 w 91"/>
              <a:gd name="T91" fmla="*/ 20 h 183"/>
              <a:gd name="T92" fmla="*/ 82 w 91"/>
              <a:gd name="T93" fmla="*/ 153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91" h="183">
                <a:moveTo>
                  <a:pt x="91" y="14"/>
                </a:moveTo>
                <a:cubicBezTo>
                  <a:pt x="90" y="8"/>
                  <a:pt x="87" y="3"/>
                  <a:pt x="81" y="1"/>
                </a:cubicBezTo>
                <a:cubicBezTo>
                  <a:pt x="78" y="0"/>
                  <a:pt x="75" y="0"/>
                  <a:pt x="73" y="0"/>
                </a:cubicBezTo>
                <a:cubicBezTo>
                  <a:pt x="64" y="0"/>
                  <a:pt x="55" y="0"/>
                  <a:pt x="46" y="0"/>
                </a:cubicBezTo>
                <a:cubicBezTo>
                  <a:pt x="36" y="0"/>
                  <a:pt x="26" y="0"/>
                  <a:pt x="16" y="0"/>
                </a:cubicBezTo>
                <a:cubicBezTo>
                  <a:pt x="14" y="0"/>
                  <a:pt x="12" y="0"/>
                  <a:pt x="10" y="1"/>
                </a:cubicBezTo>
                <a:cubicBezTo>
                  <a:pt x="6" y="3"/>
                  <a:pt x="2" y="6"/>
                  <a:pt x="1" y="11"/>
                </a:cubicBezTo>
                <a:cubicBezTo>
                  <a:pt x="0" y="14"/>
                  <a:pt x="0" y="17"/>
                  <a:pt x="0" y="21"/>
                </a:cubicBezTo>
                <a:cubicBezTo>
                  <a:pt x="0" y="45"/>
                  <a:pt x="0" y="69"/>
                  <a:pt x="0" y="93"/>
                </a:cubicBezTo>
                <a:cubicBezTo>
                  <a:pt x="0" y="93"/>
                  <a:pt x="0" y="93"/>
                  <a:pt x="0" y="93"/>
                </a:cubicBezTo>
                <a:cubicBezTo>
                  <a:pt x="0" y="103"/>
                  <a:pt x="0" y="113"/>
                  <a:pt x="0" y="123"/>
                </a:cubicBezTo>
                <a:cubicBezTo>
                  <a:pt x="0" y="139"/>
                  <a:pt x="0" y="154"/>
                  <a:pt x="0" y="169"/>
                </a:cubicBezTo>
                <a:cubicBezTo>
                  <a:pt x="0" y="171"/>
                  <a:pt x="0" y="172"/>
                  <a:pt x="0" y="173"/>
                </a:cubicBezTo>
                <a:cubicBezTo>
                  <a:pt x="2" y="176"/>
                  <a:pt x="3" y="179"/>
                  <a:pt x="6" y="180"/>
                </a:cubicBezTo>
                <a:cubicBezTo>
                  <a:pt x="9" y="182"/>
                  <a:pt x="12" y="183"/>
                  <a:pt x="14" y="183"/>
                </a:cubicBezTo>
                <a:cubicBezTo>
                  <a:pt x="21" y="183"/>
                  <a:pt x="28" y="183"/>
                  <a:pt x="34" y="183"/>
                </a:cubicBezTo>
                <a:cubicBezTo>
                  <a:pt x="46" y="183"/>
                  <a:pt x="57" y="183"/>
                  <a:pt x="68" y="183"/>
                </a:cubicBezTo>
                <a:cubicBezTo>
                  <a:pt x="72" y="182"/>
                  <a:pt x="76" y="183"/>
                  <a:pt x="80" y="182"/>
                </a:cubicBezTo>
                <a:cubicBezTo>
                  <a:pt x="86" y="180"/>
                  <a:pt x="89" y="177"/>
                  <a:pt x="90" y="171"/>
                </a:cubicBezTo>
                <a:cubicBezTo>
                  <a:pt x="91" y="169"/>
                  <a:pt x="91" y="166"/>
                  <a:pt x="91" y="164"/>
                </a:cubicBezTo>
                <a:cubicBezTo>
                  <a:pt x="91" y="150"/>
                  <a:pt x="91" y="137"/>
                  <a:pt x="91" y="123"/>
                </a:cubicBezTo>
                <a:cubicBezTo>
                  <a:pt x="91" y="116"/>
                  <a:pt x="91" y="109"/>
                  <a:pt x="91" y="102"/>
                </a:cubicBezTo>
                <a:cubicBezTo>
                  <a:pt x="91" y="85"/>
                  <a:pt x="91" y="68"/>
                  <a:pt x="91" y="51"/>
                </a:cubicBezTo>
                <a:cubicBezTo>
                  <a:pt x="91" y="39"/>
                  <a:pt x="91" y="27"/>
                  <a:pt x="91" y="14"/>
                </a:cubicBezTo>
                <a:close/>
                <a:moveTo>
                  <a:pt x="33" y="11"/>
                </a:moveTo>
                <a:cubicBezTo>
                  <a:pt x="33" y="8"/>
                  <a:pt x="33" y="8"/>
                  <a:pt x="35" y="8"/>
                </a:cubicBezTo>
                <a:cubicBezTo>
                  <a:pt x="42" y="8"/>
                  <a:pt x="49" y="8"/>
                  <a:pt x="56" y="8"/>
                </a:cubicBezTo>
                <a:cubicBezTo>
                  <a:pt x="56" y="8"/>
                  <a:pt x="56" y="8"/>
                  <a:pt x="57" y="8"/>
                </a:cubicBezTo>
                <a:cubicBezTo>
                  <a:pt x="57" y="13"/>
                  <a:pt x="57" y="13"/>
                  <a:pt x="57" y="13"/>
                </a:cubicBezTo>
                <a:cubicBezTo>
                  <a:pt x="55" y="13"/>
                  <a:pt x="53" y="13"/>
                  <a:pt x="52" y="13"/>
                </a:cubicBezTo>
                <a:cubicBezTo>
                  <a:pt x="46" y="13"/>
                  <a:pt x="40" y="13"/>
                  <a:pt x="35" y="13"/>
                </a:cubicBezTo>
                <a:cubicBezTo>
                  <a:pt x="33" y="13"/>
                  <a:pt x="33" y="13"/>
                  <a:pt x="33" y="11"/>
                </a:cubicBezTo>
                <a:close/>
                <a:moveTo>
                  <a:pt x="12" y="9"/>
                </a:moveTo>
                <a:cubicBezTo>
                  <a:pt x="13" y="8"/>
                  <a:pt x="13" y="9"/>
                  <a:pt x="13" y="10"/>
                </a:cubicBezTo>
                <a:cubicBezTo>
                  <a:pt x="13" y="11"/>
                  <a:pt x="13" y="12"/>
                  <a:pt x="12" y="12"/>
                </a:cubicBezTo>
                <a:cubicBezTo>
                  <a:pt x="10" y="12"/>
                  <a:pt x="10" y="12"/>
                  <a:pt x="10" y="10"/>
                </a:cubicBezTo>
                <a:cubicBezTo>
                  <a:pt x="10" y="9"/>
                  <a:pt x="10" y="9"/>
                  <a:pt x="12" y="9"/>
                </a:cubicBezTo>
                <a:close/>
                <a:moveTo>
                  <a:pt x="45" y="177"/>
                </a:moveTo>
                <a:cubicBezTo>
                  <a:pt x="40" y="177"/>
                  <a:pt x="36" y="173"/>
                  <a:pt x="36" y="168"/>
                </a:cubicBezTo>
                <a:cubicBezTo>
                  <a:pt x="36" y="163"/>
                  <a:pt x="40" y="159"/>
                  <a:pt x="45" y="159"/>
                </a:cubicBezTo>
                <a:cubicBezTo>
                  <a:pt x="50" y="159"/>
                  <a:pt x="54" y="163"/>
                  <a:pt x="54" y="168"/>
                </a:cubicBezTo>
                <a:cubicBezTo>
                  <a:pt x="54" y="173"/>
                  <a:pt x="50" y="177"/>
                  <a:pt x="45" y="177"/>
                </a:cubicBezTo>
                <a:close/>
                <a:moveTo>
                  <a:pt x="82" y="153"/>
                </a:moveTo>
                <a:cubicBezTo>
                  <a:pt x="57" y="153"/>
                  <a:pt x="33" y="154"/>
                  <a:pt x="8" y="154"/>
                </a:cubicBezTo>
                <a:cubicBezTo>
                  <a:pt x="8" y="20"/>
                  <a:pt x="8" y="20"/>
                  <a:pt x="8" y="20"/>
                </a:cubicBezTo>
                <a:cubicBezTo>
                  <a:pt x="82" y="20"/>
                  <a:pt x="82" y="20"/>
                  <a:pt x="82" y="20"/>
                </a:cubicBezTo>
                <a:lnTo>
                  <a:pt x="82" y="1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351" tIns="45719" rIns="91351" bIns="45719" numCol="1" anchor="t" anchorCtr="0" compatLnSpc="1">
            <a:prstTxWarp prst="textNoShape">
              <a:avLst/>
            </a:prstTxWarp>
          </a:bodyPr>
          <a:lstStyle/>
          <a:p>
            <a:pPr defTabSz="913357"/>
            <a:endParaRPr lang="en-GB" sz="1867">
              <a:solidFill>
                <a:srgbClr val="24242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Freeform 6"/>
          <p:cNvSpPr>
            <a:spLocks noEditPoints="1"/>
          </p:cNvSpPr>
          <p:nvPr/>
        </p:nvSpPr>
        <p:spPr bwMode="auto">
          <a:xfrm>
            <a:off x="9490534" y="2340771"/>
            <a:ext cx="485775" cy="471488"/>
          </a:xfrm>
          <a:custGeom>
            <a:avLst/>
            <a:gdLst>
              <a:gd name="T0" fmla="*/ 28 w 163"/>
              <a:gd name="T1" fmla="*/ 51 h 156"/>
              <a:gd name="T2" fmla="*/ 30 w 163"/>
              <a:gd name="T3" fmla="*/ 51 h 156"/>
              <a:gd name="T4" fmla="*/ 30 w 163"/>
              <a:gd name="T5" fmla="*/ 51 h 156"/>
              <a:gd name="T6" fmla="*/ 36 w 163"/>
              <a:gd name="T7" fmla="*/ 47 h 156"/>
              <a:gd name="T8" fmla="*/ 13 w 163"/>
              <a:gd name="T9" fmla="*/ 43 h 156"/>
              <a:gd name="T10" fmla="*/ 13 w 163"/>
              <a:gd name="T11" fmla="*/ 51 h 156"/>
              <a:gd name="T12" fmla="*/ 28 w 163"/>
              <a:gd name="T13" fmla="*/ 32 h 156"/>
              <a:gd name="T14" fmla="*/ 48 w 163"/>
              <a:gd name="T15" fmla="*/ 28 h 156"/>
              <a:gd name="T16" fmla="*/ 13 w 163"/>
              <a:gd name="T17" fmla="*/ 24 h 156"/>
              <a:gd name="T18" fmla="*/ 13 w 163"/>
              <a:gd name="T19" fmla="*/ 32 h 156"/>
              <a:gd name="T20" fmla="*/ 28 w 163"/>
              <a:gd name="T21" fmla="*/ 15 h 156"/>
              <a:gd name="T22" fmla="*/ 60 w 163"/>
              <a:gd name="T23" fmla="*/ 15 h 156"/>
              <a:gd name="T24" fmla="*/ 60 w 163"/>
              <a:gd name="T25" fmla="*/ 8 h 156"/>
              <a:gd name="T26" fmla="*/ 9 w 163"/>
              <a:gd name="T27" fmla="*/ 12 h 156"/>
              <a:gd name="T28" fmla="*/ 44 w 163"/>
              <a:gd name="T29" fmla="*/ 116 h 156"/>
              <a:gd name="T30" fmla="*/ 20 w 163"/>
              <a:gd name="T31" fmla="*/ 120 h 156"/>
              <a:gd name="T32" fmla="*/ 34 w 163"/>
              <a:gd name="T33" fmla="*/ 123 h 156"/>
              <a:gd name="T34" fmla="*/ 48 w 163"/>
              <a:gd name="T35" fmla="*/ 120 h 156"/>
              <a:gd name="T36" fmla="*/ 157 w 163"/>
              <a:gd name="T37" fmla="*/ 51 h 156"/>
              <a:gd name="T38" fmla="*/ 91 w 163"/>
              <a:gd name="T39" fmla="*/ 7 h 156"/>
              <a:gd name="T40" fmla="*/ 14 w 163"/>
              <a:gd name="T41" fmla="*/ 84 h 156"/>
              <a:gd name="T42" fmla="*/ 18 w 163"/>
              <a:gd name="T43" fmla="*/ 109 h 156"/>
              <a:gd name="T44" fmla="*/ 22 w 163"/>
              <a:gd name="T45" fmla="*/ 104 h 156"/>
              <a:gd name="T46" fmla="*/ 17 w 163"/>
              <a:gd name="T47" fmla="*/ 98 h 156"/>
              <a:gd name="T48" fmla="*/ 66 w 163"/>
              <a:gd name="T49" fmla="*/ 146 h 156"/>
              <a:gd name="T50" fmla="*/ 60 w 163"/>
              <a:gd name="T51" fmla="*/ 141 h 156"/>
              <a:gd name="T52" fmla="*/ 55 w 163"/>
              <a:gd name="T53" fmla="*/ 147 h 156"/>
              <a:gd name="T54" fmla="*/ 80 w 163"/>
              <a:gd name="T55" fmla="*/ 149 h 156"/>
              <a:gd name="T56" fmla="*/ 157 w 163"/>
              <a:gd name="T57" fmla="*/ 51 h 156"/>
              <a:gd name="T58" fmla="*/ 18 w 163"/>
              <a:gd name="T59" fmla="*/ 91 h 156"/>
              <a:gd name="T60" fmla="*/ 97 w 163"/>
              <a:gd name="T61" fmla="*/ 11 h 156"/>
              <a:gd name="T62" fmla="*/ 98 w 163"/>
              <a:gd name="T63" fmla="*/ 13 h 156"/>
              <a:gd name="T64" fmla="*/ 88 w 163"/>
              <a:gd name="T65" fmla="*/ 85 h 156"/>
              <a:gd name="T66" fmla="*/ 73 w 163"/>
              <a:gd name="T67" fmla="*/ 146 h 156"/>
              <a:gd name="T68" fmla="*/ 89 w 163"/>
              <a:gd name="T69" fmla="*/ 92 h 156"/>
              <a:gd name="T70" fmla="*/ 100 w 163"/>
              <a:gd name="T71" fmla="*/ 70 h 156"/>
              <a:gd name="T72" fmla="*/ 73 w 163"/>
              <a:gd name="T73" fmla="*/ 146 h 156"/>
              <a:gd name="T74" fmla="*/ 105 w 163"/>
              <a:gd name="T75" fmla="*/ 10 h 156"/>
              <a:gd name="T76" fmla="*/ 101 w 163"/>
              <a:gd name="T77" fmla="*/ 62 h 156"/>
              <a:gd name="T78" fmla="*/ 4 w 163"/>
              <a:gd name="T79" fmla="*/ 132 h 156"/>
              <a:gd name="T80" fmla="*/ 4 w 163"/>
              <a:gd name="T81" fmla="*/ 139 h 156"/>
              <a:gd name="T82" fmla="*/ 35 w 163"/>
              <a:gd name="T83" fmla="*/ 139 h 156"/>
              <a:gd name="T84" fmla="*/ 35 w 163"/>
              <a:gd name="T85" fmla="*/ 132 h 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63" h="156">
                <a:moveTo>
                  <a:pt x="13" y="51"/>
                </a:moveTo>
                <a:cubicBezTo>
                  <a:pt x="18" y="51"/>
                  <a:pt x="23" y="51"/>
                  <a:pt x="28" y="51"/>
                </a:cubicBezTo>
                <a:cubicBezTo>
                  <a:pt x="29" y="51"/>
                  <a:pt x="30" y="51"/>
                  <a:pt x="30" y="51"/>
                </a:cubicBezTo>
                <a:cubicBezTo>
                  <a:pt x="30" y="51"/>
                  <a:pt x="30" y="51"/>
                  <a:pt x="30" y="51"/>
                </a:cubicBezTo>
                <a:cubicBezTo>
                  <a:pt x="30" y="51"/>
                  <a:pt x="30" y="51"/>
                  <a:pt x="30" y="51"/>
                </a:cubicBezTo>
                <a:cubicBezTo>
                  <a:pt x="30" y="51"/>
                  <a:pt x="30" y="51"/>
                  <a:pt x="30" y="51"/>
                </a:cubicBezTo>
                <a:cubicBezTo>
                  <a:pt x="31" y="51"/>
                  <a:pt x="31" y="51"/>
                  <a:pt x="32" y="51"/>
                </a:cubicBezTo>
                <a:cubicBezTo>
                  <a:pt x="35" y="51"/>
                  <a:pt x="36" y="49"/>
                  <a:pt x="36" y="47"/>
                </a:cubicBezTo>
                <a:cubicBezTo>
                  <a:pt x="36" y="45"/>
                  <a:pt x="34" y="43"/>
                  <a:pt x="32" y="43"/>
                </a:cubicBezTo>
                <a:cubicBezTo>
                  <a:pt x="22" y="43"/>
                  <a:pt x="23" y="43"/>
                  <a:pt x="13" y="43"/>
                </a:cubicBezTo>
                <a:cubicBezTo>
                  <a:pt x="10" y="43"/>
                  <a:pt x="9" y="45"/>
                  <a:pt x="9" y="47"/>
                </a:cubicBezTo>
                <a:cubicBezTo>
                  <a:pt x="9" y="49"/>
                  <a:pt x="10" y="50"/>
                  <a:pt x="13" y="51"/>
                </a:cubicBezTo>
                <a:close/>
                <a:moveTo>
                  <a:pt x="13" y="32"/>
                </a:moveTo>
                <a:cubicBezTo>
                  <a:pt x="18" y="32"/>
                  <a:pt x="23" y="32"/>
                  <a:pt x="28" y="32"/>
                </a:cubicBezTo>
                <a:cubicBezTo>
                  <a:pt x="34" y="32"/>
                  <a:pt x="39" y="32"/>
                  <a:pt x="44" y="32"/>
                </a:cubicBezTo>
                <a:cubicBezTo>
                  <a:pt x="47" y="32"/>
                  <a:pt x="48" y="30"/>
                  <a:pt x="48" y="28"/>
                </a:cubicBezTo>
                <a:cubicBezTo>
                  <a:pt x="48" y="26"/>
                  <a:pt x="46" y="24"/>
                  <a:pt x="44" y="24"/>
                </a:cubicBezTo>
                <a:cubicBezTo>
                  <a:pt x="34" y="24"/>
                  <a:pt x="23" y="24"/>
                  <a:pt x="13" y="24"/>
                </a:cubicBezTo>
                <a:cubicBezTo>
                  <a:pt x="10" y="24"/>
                  <a:pt x="9" y="26"/>
                  <a:pt x="9" y="28"/>
                </a:cubicBezTo>
                <a:cubicBezTo>
                  <a:pt x="9" y="30"/>
                  <a:pt x="10" y="32"/>
                  <a:pt x="13" y="32"/>
                </a:cubicBezTo>
                <a:close/>
                <a:moveTo>
                  <a:pt x="13" y="15"/>
                </a:moveTo>
                <a:cubicBezTo>
                  <a:pt x="18" y="15"/>
                  <a:pt x="23" y="15"/>
                  <a:pt x="28" y="15"/>
                </a:cubicBezTo>
                <a:cubicBezTo>
                  <a:pt x="31" y="15"/>
                  <a:pt x="39" y="15"/>
                  <a:pt x="47" y="15"/>
                </a:cubicBezTo>
                <a:cubicBezTo>
                  <a:pt x="52" y="15"/>
                  <a:pt x="57" y="15"/>
                  <a:pt x="60" y="15"/>
                </a:cubicBezTo>
                <a:cubicBezTo>
                  <a:pt x="63" y="15"/>
                  <a:pt x="64" y="14"/>
                  <a:pt x="64" y="11"/>
                </a:cubicBezTo>
                <a:cubicBezTo>
                  <a:pt x="64" y="9"/>
                  <a:pt x="62" y="8"/>
                  <a:pt x="60" y="8"/>
                </a:cubicBezTo>
                <a:cubicBezTo>
                  <a:pt x="50" y="8"/>
                  <a:pt x="23" y="8"/>
                  <a:pt x="13" y="8"/>
                </a:cubicBezTo>
                <a:cubicBezTo>
                  <a:pt x="10" y="8"/>
                  <a:pt x="9" y="9"/>
                  <a:pt x="9" y="12"/>
                </a:cubicBezTo>
                <a:cubicBezTo>
                  <a:pt x="9" y="14"/>
                  <a:pt x="10" y="15"/>
                  <a:pt x="13" y="15"/>
                </a:cubicBezTo>
                <a:close/>
                <a:moveTo>
                  <a:pt x="44" y="116"/>
                </a:moveTo>
                <a:cubicBezTo>
                  <a:pt x="37" y="116"/>
                  <a:pt x="31" y="116"/>
                  <a:pt x="24" y="116"/>
                </a:cubicBezTo>
                <a:cubicBezTo>
                  <a:pt x="21" y="116"/>
                  <a:pt x="20" y="118"/>
                  <a:pt x="20" y="120"/>
                </a:cubicBezTo>
                <a:cubicBezTo>
                  <a:pt x="20" y="122"/>
                  <a:pt x="21" y="123"/>
                  <a:pt x="24" y="123"/>
                </a:cubicBezTo>
                <a:cubicBezTo>
                  <a:pt x="27" y="123"/>
                  <a:pt x="31" y="123"/>
                  <a:pt x="34" y="123"/>
                </a:cubicBezTo>
                <a:cubicBezTo>
                  <a:pt x="37" y="123"/>
                  <a:pt x="40" y="123"/>
                  <a:pt x="44" y="123"/>
                </a:cubicBezTo>
                <a:cubicBezTo>
                  <a:pt x="47" y="123"/>
                  <a:pt x="48" y="122"/>
                  <a:pt x="48" y="120"/>
                </a:cubicBezTo>
                <a:cubicBezTo>
                  <a:pt x="48" y="118"/>
                  <a:pt x="47" y="116"/>
                  <a:pt x="44" y="116"/>
                </a:cubicBezTo>
                <a:close/>
                <a:moveTo>
                  <a:pt x="157" y="51"/>
                </a:moveTo>
                <a:cubicBezTo>
                  <a:pt x="142" y="36"/>
                  <a:pt x="127" y="22"/>
                  <a:pt x="113" y="7"/>
                </a:cubicBezTo>
                <a:cubicBezTo>
                  <a:pt x="106" y="0"/>
                  <a:pt x="98" y="0"/>
                  <a:pt x="91" y="7"/>
                </a:cubicBezTo>
                <a:cubicBezTo>
                  <a:pt x="75" y="23"/>
                  <a:pt x="59" y="39"/>
                  <a:pt x="43" y="54"/>
                </a:cubicBezTo>
                <a:cubicBezTo>
                  <a:pt x="33" y="64"/>
                  <a:pt x="23" y="74"/>
                  <a:pt x="14" y="84"/>
                </a:cubicBezTo>
                <a:cubicBezTo>
                  <a:pt x="9" y="89"/>
                  <a:pt x="7" y="96"/>
                  <a:pt x="11" y="101"/>
                </a:cubicBezTo>
                <a:cubicBezTo>
                  <a:pt x="12" y="104"/>
                  <a:pt x="15" y="106"/>
                  <a:pt x="18" y="109"/>
                </a:cubicBezTo>
                <a:cubicBezTo>
                  <a:pt x="19" y="110"/>
                  <a:pt x="21" y="110"/>
                  <a:pt x="22" y="108"/>
                </a:cubicBezTo>
                <a:cubicBezTo>
                  <a:pt x="23" y="107"/>
                  <a:pt x="23" y="105"/>
                  <a:pt x="22" y="104"/>
                </a:cubicBezTo>
                <a:cubicBezTo>
                  <a:pt x="21" y="102"/>
                  <a:pt x="20" y="101"/>
                  <a:pt x="19" y="100"/>
                </a:cubicBezTo>
                <a:cubicBezTo>
                  <a:pt x="18" y="100"/>
                  <a:pt x="18" y="99"/>
                  <a:pt x="17" y="98"/>
                </a:cubicBezTo>
                <a:cubicBezTo>
                  <a:pt x="35" y="97"/>
                  <a:pt x="52" y="95"/>
                  <a:pt x="70" y="94"/>
                </a:cubicBezTo>
                <a:cubicBezTo>
                  <a:pt x="68" y="112"/>
                  <a:pt x="67" y="129"/>
                  <a:pt x="66" y="146"/>
                </a:cubicBezTo>
                <a:cubicBezTo>
                  <a:pt x="65" y="146"/>
                  <a:pt x="65" y="146"/>
                  <a:pt x="65" y="146"/>
                </a:cubicBezTo>
                <a:cubicBezTo>
                  <a:pt x="63" y="145"/>
                  <a:pt x="62" y="143"/>
                  <a:pt x="60" y="141"/>
                </a:cubicBezTo>
                <a:cubicBezTo>
                  <a:pt x="58" y="140"/>
                  <a:pt x="56" y="140"/>
                  <a:pt x="55" y="142"/>
                </a:cubicBezTo>
                <a:cubicBezTo>
                  <a:pt x="54" y="143"/>
                  <a:pt x="54" y="145"/>
                  <a:pt x="55" y="147"/>
                </a:cubicBezTo>
                <a:cubicBezTo>
                  <a:pt x="56" y="148"/>
                  <a:pt x="57" y="149"/>
                  <a:pt x="58" y="150"/>
                </a:cubicBezTo>
                <a:cubicBezTo>
                  <a:pt x="65" y="156"/>
                  <a:pt x="73" y="156"/>
                  <a:pt x="80" y="149"/>
                </a:cubicBezTo>
                <a:cubicBezTo>
                  <a:pt x="105" y="124"/>
                  <a:pt x="131" y="98"/>
                  <a:pt x="157" y="73"/>
                </a:cubicBezTo>
                <a:cubicBezTo>
                  <a:pt x="163" y="66"/>
                  <a:pt x="163" y="58"/>
                  <a:pt x="157" y="51"/>
                </a:cubicBezTo>
                <a:close/>
                <a:moveTo>
                  <a:pt x="20" y="91"/>
                </a:moveTo>
                <a:cubicBezTo>
                  <a:pt x="19" y="91"/>
                  <a:pt x="18" y="91"/>
                  <a:pt x="18" y="91"/>
                </a:cubicBezTo>
                <a:cubicBezTo>
                  <a:pt x="18" y="91"/>
                  <a:pt x="18" y="90"/>
                  <a:pt x="18" y="90"/>
                </a:cubicBezTo>
                <a:cubicBezTo>
                  <a:pt x="97" y="11"/>
                  <a:pt x="97" y="11"/>
                  <a:pt x="97" y="11"/>
                </a:cubicBezTo>
                <a:cubicBezTo>
                  <a:pt x="98" y="11"/>
                  <a:pt x="98" y="11"/>
                  <a:pt x="98" y="11"/>
                </a:cubicBezTo>
                <a:cubicBezTo>
                  <a:pt x="98" y="11"/>
                  <a:pt x="98" y="12"/>
                  <a:pt x="98" y="13"/>
                </a:cubicBezTo>
                <a:cubicBezTo>
                  <a:pt x="96" y="35"/>
                  <a:pt x="94" y="58"/>
                  <a:pt x="92" y="81"/>
                </a:cubicBezTo>
                <a:cubicBezTo>
                  <a:pt x="92" y="84"/>
                  <a:pt x="91" y="85"/>
                  <a:pt x="88" y="85"/>
                </a:cubicBezTo>
                <a:cubicBezTo>
                  <a:pt x="65" y="87"/>
                  <a:pt x="42" y="89"/>
                  <a:pt x="20" y="91"/>
                </a:cubicBezTo>
                <a:close/>
                <a:moveTo>
                  <a:pt x="73" y="146"/>
                </a:moveTo>
                <a:cubicBezTo>
                  <a:pt x="74" y="128"/>
                  <a:pt x="76" y="111"/>
                  <a:pt x="77" y="93"/>
                </a:cubicBezTo>
                <a:cubicBezTo>
                  <a:pt x="81" y="93"/>
                  <a:pt x="85" y="93"/>
                  <a:pt x="89" y="92"/>
                </a:cubicBezTo>
                <a:cubicBezTo>
                  <a:pt x="95" y="92"/>
                  <a:pt x="99" y="88"/>
                  <a:pt x="100" y="82"/>
                </a:cubicBezTo>
                <a:cubicBezTo>
                  <a:pt x="100" y="78"/>
                  <a:pt x="100" y="74"/>
                  <a:pt x="100" y="70"/>
                </a:cubicBezTo>
                <a:cubicBezTo>
                  <a:pt x="118" y="68"/>
                  <a:pt x="135" y="67"/>
                  <a:pt x="153" y="66"/>
                </a:cubicBezTo>
                <a:lnTo>
                  <a:pt x="73" y="146"/>
                </a:lnTo>
                <a:close/>
                <a:moveTo>
                  <a:pt x="101" y="62"/>
                </a:moveTo>
                <a:cubicBezTo>
                  <a:pt x="102" y="45"/>
                  <a:pt x="104" y="28"/>
                  <a:pt x="105" y="10"/>
                </a:cubicBezTo>
                <a:cubicBezTo>
                  <a:pt x="122" y="26"/>
                  <a:pt x="137" y="42"/>
                  <a:pt x="154" y="58"/>
                </a:cubicBezTo>
                <a:cubicBezTo>
                  <a:pt x="136" y="60"/>
                  <a:pt x="119" y="61"/>
                  <a:pt x="101" y="62"/>
                </a:cubicBezTo>
                <a:close/>
                <a:moveTo>
                  <a:pt x="35" y="132"/>
                </a:moveTo>
                <a:cubicBezTo>
                  <a:pt x="25" y="132"/>
                  <a:pt x="15" y="132"/>
                  <a:pt x="4" y="132"/>
                </a:cubicBezTo>
                <a:cubicBezTo>
                  <a:pt x="2" y="132"/>
                  <a:pt x="0" y="133"/>
                  <a:pt x="0" y="136"/>
                </a:cubicBezTo>
                <a:cubicBezTo>
                  <a:pt x="0" y="138"/>
                  <a:pt x="1" y="139"/>
                  <a:pt x="4" y="139"/>
                </a:cubicBezTo>
                <a:cubicBezTo>
                  <a:pt x="9" y="139"/>
                  <a:pt x="14" y="139"/>
                  <a:pt x="20" y="139"/>
                </a:cubicBezTo>
                <a:cubicBezTo>
                  <a:pt x="25" y="139"/>
                  <a:pt x="30" y="139"/>
                  <a:pt x="35" y="139"/>
                </a:cubicBezTo>
                <a:cubicBezTo>
                  <a:pt x="38" y="139"/>
                  <a:pt x="39" y="138"/>
                  <a:pt x="39" y="135"/>
                </a:cubicBezTo>
                <a:cubicBezTo>
                  <a:pt x="39" y="133"/>
                  <a:pt x="38" y="132"/>
                  <a:pt x="35" y="1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351" tIns="45719" rIns="91351" bIns="45719" numCol="1" anchor="t" anchorCtr="0" compatLnSpc="1">
            <a:prstTxWarp prst="textNoShape">
              <a:avLst/>
            </a:prstTxWarp>
          </a:bodyPr>
          <a:lstStyle/>
          <a:p>
            <a:pPr defTabSz="913357"/>
            <a:endParaRPr lang="en-GB" sz="1867">
              <a:solidFill>
                <a:srgbClr val="24242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Freeform 7"/>
          <p:cNvSpPr>
            <a:spLocks noEditPoints="1"/>
          </p:cNvSpPr>
          <p:nvPr/>
        </p:nvSpPr>
        <p:spPr bwMode="auto">
          <a:xfrm>
            <a:off x="5873574" y="2307494"/>
            <a:ext cx="398463" cy="485775"/>
          </a:xfrm>
          <a:custGeom>
            <a:avLst/>
            <a:gdLst>
              <a:gd name="T0" fmla="*/ 119 w 134"/>
              <a:gd name="T1" fmla="*/ 51 h 161"/>
              <a:gd name="T2" fmla="*/ 119 w 134"/>
              <a:gd name="T3" fmla="*/ 52 h 161"/>
              <a:gd name="T4" fmla="*/ 111 w 134"/>
              <a:gd name="T5" fmla="*/ 68 h 161"/>
              <a:gd name="T6" fmla="*/ 118 w 134"/>
              <a:gd name="T7" fmla="*/ 94 h 161"/>
              <a:gd name="T8" fmla="*/ 67 w 134"/>
              <a:gd name="T9" fmla="*/ 145 h 161"/>
              <a:gd name="T10" fmla="*/ 16 w 134"/>
              <a:gd name="T11" fmla="*/ 94 h 161"/>
              <a:gd name="T12" fmla="*/ 23 w 134"/>
              <a:gd name="T13" fmla="*/ 68 h 161"/>
              <a:gd name="T14" fmla="*/ 15 w 134"/>
              <a:gd name="T15" fmla="*/ 52 h 161"/>
              <a:gd name="T16" fmla="*/ 15 w 134"/>
              <a:gd name="T17" fmla="*/ 51 h 161"/>
              <a:gd name="T18" fmla="*/ 0 w 134"/>
              <a:gd name="T19" fmla="*/ 94 h 161"/>
              <a:gd name="T20" fmla="*/ 67 w 134"/>
              <a:gd name="T21" fmla="*/ 161 h 161"/>
              <a:gd name="T22" fmla="*/ 134 w 134"/>
              <a:gd name="T23" fmla="*/ 94 h 161"/>
              <a:gd name="T24" fmla="*/ 119 w 134"/>
              <a:gd name="T25" fmla="*/ 51 h 161"/>
              <a:gd name="T26" fmla="*/ 60 w 134"/>
              <a:gd name="T27" fmla="*/ 85 h 161"/>
              <a:gd name="T28" fmla="*/ 66 w 134"/>
              <a:gd name="T29" fmla="*/ 89 h 161"/>
              <a:gd name="T30" fmla="*/ 68 w 134"/>
              <a:gd name="T31" fmla="*/ 89 h 161"/>
              <a:gd name="T32" fmla="*/ 82 w 134"/>
              <a:gd name="T33" fmla="*/ 77 h 161"/>
              <a:gd name="T34" fmla="*/ 100 w 134"/>
              <a:gd name="T35" fmla="*/ 48 h 161"/>
              <a:gd name="T36" fmla="*/ 103 w 134"/>
              <a:gd name="T37" fmla="*/ 37 h 161"/>
              <a:gd name="T38" fmla="*/ 103 w 134"/>
              <a:gd name="T39" fmla="*/ 32 h 161"/>
              <a:gd name="T40" fmla="*/ 101 w 134"/>
              <a:gd name="T41" fmla="*/ 24 h 161"/>
              <a:gd name="T42" fmla="*/ 71 w 134"/>
              <a:gd name="T43" fmla="*/ 0 h 161"/>
              <a:gd name="T44" fmla="*/ 70 w 134"/>
              <a:gd name="T45" fmla="*/ 0 h 161"/>
              <a:gd name="T46" fmla="*/ 64 w 134"/>
              <a:gd name="T47" fmla="*/ 0 h 161"/>
              <a:gd name="T48" fmla="*/ 55 w 134"/>
              <a:gd name="T49" fmla="*/ 2 h 161"/>
              <a:gd name="T50" fmla="*/ 32 w 134"/>
              <a:gd name="T51" fmla="*/ 29 h 161"/>
              <a:gd name="T52" fmla="*/ 31 w 134"/>
              <a:gd name="T53" fmla="*/ 31 h 161"/>
              <a:gd name="T54" fmla="*/ 31 w 134"/>
              <a:gd name="T55" fmla="*/ 37 h 161"/>
              <a:gd name="T56" fmla="*/ 37 w 134"/>
              <a:gd name="T57" fmla="*/ 53 h 161"/>
              <a:gd name="T58" fmla="*/ 60 w 134"/>
              <a:gd name="T59" fmla="*/ 85 h 161"/>
              <a:gd name="T60" fmla="*/ 68 w 134"/>
              <a:gd name="T61" fmla="*/ 20 h 161"/>
              <a:gd name="T62" fmla="*/ 82 w 134"/>
              <a:gd name="T63" fmla="*/ 35 h 161"/>
              <a:gd name="T64" fmla="*/ 67 w 134"/>
              <a:gd name="T65" fmla="*/ 49 h 161"/>
              <a:gd name="T66" fmla="*/ 52 w 134"/>
              <a:gd name="T67" fmla="*/ 34 h 161"/>
              <a:gd name="T68" fmla="*/ 68 w 134"/>
              <a:gd name="T69" fmla="*/ 20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4" h="161">
                <a:moveTo>
                  <a:pt x="119" y="51"/>
                </a:moveTo>
                <a:cubicBezTo>
                  <a:pt x="119" y="52"/>
                  <a:pt x="119" y="52"/>
                  <a:pt x="119" y="52"/>
                </a:cubicBezTo>
                <a:cubicBezTo>
                  <a:pt x="117" y="55"/>
                  <a:pt x="115" y="62"/>
                  <a:pt x="111" y="68"/>
                </a:cubicBezTo>
                <a:cubicBezTo>
                  <a:pt x="116" y="76"/>
                  <a:pt x="118" y="85"/>
                  <a:pt x="118" y="94"/>
                </a:cubicBezTo>
                <a:cubicBezTo>
                  <a:pt x="118" y="122"/>
                  <a:pt x="95" y="145"/>
                  <a:pt x="67" y="145"/>
                </a:cubicBezTo>
                <a:cubicBezTo>
                  <a:pt x="39" y="145"/>
                  <a:pt x="16" y="122"/>
                  <a:pt x="16" y="94"/>
                </a:cubicBezTo>
                <a:cubicBezTo>
                  <a:pt x="16" y="85"/>
                  <a:pt x="18" y="76"/>
                  <a:pt x="23" y="68"/>
                </a:cubicBezTo>
                <a:cubicBezTo>
                  <a:pt x="19" y="62"/>
                  <a:pt x="16" y="55"/>
                  <a:pt x="15" y="52"/>
                </a:cubicBezTo>
                <a:cubicBezTo>
                  <a:pt x="15" y="51"/>
                  <a:pt x="15" y="51"/>
                  <a:pt x="15" y="51"/>
                </a:cubicBezTo>
                <a:cubicBezTo>
                  <a:pt x="5" y="63"/>
                  <a:pt x="0" y="79"/>
                  <a:pt x="0" y="94"/>
                </a:cubicBezTo>
                <a:cubicBezTo>
                  <a:pt x="0" y="131"/>
                  <a:pt x="30" y="161"/>
                  <a:pt x="67" y="161"/>
                </a:cubicBezTo>
                <a:cubicBezTo>
                  <a:pt x="104" y="161"/>
                  <a:pt x="134" y="131"/>
                  <a:pt x="134" y="94"/>
                </a:cubicBezTo>
                <a:cubicBezTo>
                  <a:pt x="134" y="79"/>
                  <a:pt x="129" y="63"/>
                  <a:pt x="119" y="51"/>
                </a:cubicBezTo>
                <a:close/>
                <a:moveTo>
                  <a:pt x="60" y="85"/>
                </a:moveTo>
                <a:cubicBezTo>
                  <a:pt x="62" y="86"/>
                  <a:pt x="64" y="88"/>
                  <a:pt x="66" y="89"/>
                </a:cubicBezTo>
                <a:cubicBezTo>
                  <a:pt x="68" y="89"/>
                  <a:pt x="68" y="89"/>
                  <a:pt x="68" y="89"/>
                </a:cubicBezTo>
                <a:cubicBezTo>
                  <a:pt x="74" y="86"/>
                  <a:pt x="78" y="82"/>
                  <a:pt x="82" y="77"/>
                </a:cubicBezTo>
                <a:cubicBezTo>
                  <a:pt x="89" y="68"/>
                  <a:pt x="95" y="58"/>
                  <a:pt x="100" y="48"/>
                </a:cubicBezTo>
                <a:cubicBezTo>
                  <a:pt x="101" y="44"/>
                  <a:pt x="102" y="40"/>
                  <a:pt x="103" y="37"/>
                </a:cubicBezTo>
                <a:cubicBezTo>
                  <a:pt x="103" y="32"/>
                  <a:pt x="103" y="32"/>
                  <a:pt x="103" y="32"/>
                </a:cubicBezTo>
                <a:cubicBezTo>
                  <a:pt x="102" y="29"/>
                  <a:pt x="102" y="27"/>
                  <a:pt x="101" y="24"/>
                </a:cubicBezTo>
                <a:cubicBezTo>
                  <a:pt x="96" y="10"/>
                  <a:pt x="86" y="2"/>
                  <a:pt x="71" y="0"/>
                </a:cubicBezTo>
                <a:cubicBezTo>
                  <a:pt x="71" y="0"/>
                  <a:pt x="70" y="0"/>
                  <a:pt x="70" y="0"/>
                </a:cubicBezTo>
                <a:cubicBezTo>
                  <a:pt x="64" y="0"/>
                  <a:pt x="64" y="0"/>
                  <a:pt x="64" y="0"/>
                </a:cubicBezTo>
                <a:cubicBezTo>
                  <a:pt x="61" y="1"/>
                  <a:pt x="58" y="1"/>
                  <a:pt x="55" y="2"/>
                </a:cubicBezTo>
                <a:cubicBezTo>
                  <a:pt x="42" y="7"/>
                  <a:pt x="34" y="16"/>
                  <a:pt x="32" y="29"/>
                </a:cubicBezTo>
                <a:cubicBezTo>
                  <a:pt x="32" y="30"/>
                  <a:pt x="32" y="31"/>
                  <a:pt x="31" y="31"/>
                </a:cubicBezTo>
                <a:cubicBezTo>
                  <a:pt x="31" y="37"/>
                  <a:pt x="31" y="37"/>
                  <a:pt x="31" y="37"/>
                </a:cubicBezTo>
                <a:cubicBezTo>
                  <a:pt x="32" y="42"/>
                  <a:pt x="34" y="48"/>
                  <a:pt x="37" y="53"/>
                </a:cubicBezTo>
                <a:cubicBezTo>
                  <a:pt x="43" y="65"/>
                  <a:pt x="50" y="76"/>
                  <a:pt x="60" y="85"/>
                </a:cubicBezTo>
                <a:close/>
                <a:moveTo>
                  <a:pt x="68" y="20"/>
                </a:moveTo>
                <a:cubicBezTo>
                  <a:pt x="76" y="20"/>
                  <a:pt x="83" y="27"/>
                  <a:pt x="82" y="35"/>
                </a:cubicBezTo>
                <a:cubicBezTo>
                  <a:pt x="82" y="43"/>
                  <a:pt x="75" y="50"/>
                  <a:pt x="67" y="49"/>
                </a:cubicBezTo>
                <a:cubicBezTo>
                  <a:pt x="58" y="49"/>
                  <a:pt x="51" y="42"/>
                  <a:pt x="52" y="34"/>
                </a:cubicBezTo>
                <a:cubicBezTo>
                  <a:pt x="52" y="26"/>
                  <a:pt x="59" y="19"/>
                  <a:pt x="68" y="2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351" tIns="45719" rIns="91351" bIns="45719" numCol="1" anchor="t" anchorCtr="0" compatLnSpc="1">
            <a:prstTxWarp prst="textNoShape">
              <a:avLst/>
            </a:prstTxWarp>
          </a:bodyPr>
          <a:lstStyle/>
          <a:p>
            <a:pPr defTabSz="913357"/>
            <a:endParaRPr lang="en-GB" sz="1867">
              <a:solidFill>
                <a:srgbClr val="24242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542333" y="3272930"/>
            <a:ext cx="1908819" cy="318098"/>
          </a:xfrm>
          <a:prstGeom prst="rect">
            <a:avLst/>
          </a:prstGeom>
          <a:noFill/>
        </p:spPr>
        <p:txBody>
          <a:bodyPr wrap="square" lIns="91351" tIns="45719" rIns="91351" bIns="45719" rtlCol="0">
            <a:spAutoFit/>
          </a:bodyPr>
          <a:lstStyle/>
          <a:p>
            <a:pPr algn="ctr" defTabSz="913357"/>
            <a:r>
              <a:rPr lang="ru-RU" sz="1467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ТЕЛЕФОН</a:t>
            </a:r>
            <a:endParaRPr lang="id-ID" sz="1467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Subtitle 2"/>
          <p:cNvSpPr txBox="1">
            <a:spLocks/>
          </p:cNvSpPr>
          <p:nvPr/>
        </p:nvSpPr>
        <p:spPr>
          <a:xfrm>
            <a:off x="1313793" y="3645576"/>
            <a:ext cx="2366017" cy="571793"/>
          </a:xfrm>
          <a:prstGeom prst="rect">
            <a:avLst/>
          </a:prstGeom>
        </p:spPr>
        <p:txBody>
          <a:bodyPr vert="horz" lIns="91351" tIns="45719" rIns="91351" bIns="45719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200" spc="5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+7 (495) 748-1100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200" spc="5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+7 (495) 748-1102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200" spc="5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+7 (812) 303-9170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200" spc="5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+7 (812) 702-2525 </a:t>
            </a:r>
            <a:endParaRPr lang="en-US" sz="1200" spc="5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136117" y="3287709"/>
            <a:ext cx="1908819" cy="318098"/>
          </a:xfrm>
          <a:prstGeom prst="rect">
            <a:avLst/>
          </a:prstGeom>
          <a:noFill/>
        </p:spPr>
        <p:txBody>
          <a:bodyPr wrap="square" lIns="91351" tIns="45719" rIns="91351" bIns="45719" rtlCol="0">
            <a:spAutoFit/>
          </a:bodyPr>
          <a:lstStyle/>
          <a:p>
            <a:pPr algn="ctr" defTabSz="913357"/>
            <a:r>
              <a:rPr lang="ru-RU" sz="1467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АДРЕС</a:t>
            </a:r>
            <a:endParaRPr lang="id-ID" sz="1467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778949" y="3272930"/>
            <a:ext cx="1908819" cy="318098"/>
          </a:xfrm>
          <a:prstGeom prst="rect">
            <a:avLst/>
          </a:prstGeom>
          <a:noFill/>
        </p:spPr>
        <p:txBody>
          <a:bodyPr wrap="square" lIns="91351" tIns="45719" rIns="91351" bIns="45719" rtlCol="0">
            <a:spAutoFit/>
          </a:bodyPr>
          <a:lstStyle/>
          <a:p>
            <a:pPr algn="ctr" defTabSz="913357"/>
            <a:r>
              <a:rPr lang="id-ID" sz="1467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EMAIL</a:t>
            </a:r>
          </a:p>
        </p:txBody>
      </p:sp>
      <p:sp>
        <p:nvSpPr>
          <p:cNvPr id="81" name="Subtitle 2"/>
          <p:cNvSpPr txBox="1">
            <a:spLocks/>
          </p:cNvSpPr>
          <p:nvPr/>
        </p:nvSpPr>
        <p:spPr>
          <a:xfrm>
            <a:off x="8588513" y="3645576"/>
            <a:ext cx="2289817" cy="571793"/>
          </a:xfrm>
          <a:prstGeom prst="rect">
            <a:avLst/>
          </a:prstGeom>
        </p:spPr>
        <p:txBody>
          <a:bodyPr vert="horz" lIns="91351" tIns="45719" rIns="91351" bIns="45719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200"/>
              </a:lnSpc>
              <a:buNone/>
            </a:pPr>
            <a:r>
              <a:rPr lang="en-GB" sz="1200" spc="5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info@</a:t>
            </a:r>
            <a:r>
              <a:rPr lang="en-US" sz="1200" spc="5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rascom.ru</a:t>
            </a:r>
            <a:endParaRPr lang="en-GB" sz="1200" spc="5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35801" y="627086"/>
            <a:ext cx="7320414" cy="753602"/>
          </a:xfrm>
          <a:prstGeom prst="rect">
            <a:avLst/>
          </a:prstGeom>
          <a:noFill/>
        </p:spPr>
        <p:txBody>
          <a:bodyPr wrap="none" lIns="91351" tIns="45719" rIns="91351" bIns="45719" rtlCol="0">
            <a:spAutoFit/>
          </a:bodyPr>
          <a:lstStyle/>
          <a:p>
            <a:pPr algn="ctr" defTabSz="913357">
              <a:lnSpc>
                <a:spcPts val="5500"/>
              </a:lnSpc>
            </a:pPr>
            <a:r>
              <a:rPr lang="ru-RU" sz="4533" b="1" dirty="0">
                <a:solidFill>
                  <a:srgbClr val="FA6E0F"/>
                </a:solidFill>
                <a:latin typeface="Arial" pitchFamily="34" charset="0"/>
                <a:cs typeface="Arial" pitchFamily="34" charset="0"/>
              </a:rPr>
              <a:t>Контактная </a:t>
            </a:r>
            <a:r>
              <a:rPr lang="ru-RU" sz="45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информация</a:t>
            </a:r>
            <a:endParaRPr lang="en-GB" sz="4533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5812656" y="1411485"/>
            <a:ext cx="566688" cy="0"/>
          </a:xfrm>
          <a:prstGeom prst="line">
            <a:avLst/>
          </a:prstGeom>
          <a:ln w="3810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4126961" y="3551546"/>
            <a:ext cx="4014400" cy="2027808"/>
          </a:xfrm>
          <a:prstGeom prst="rect">
            <a:avLst/>
          </a:prstGeom>
        </p:spPr>
        <p:txBody>
          <a:bodyPr wrap="square" lIns="121803" tIns="60901" rIns="121803" bIns="6090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Санкт-Петербург,  </a:t>
            </a:r>
          </a:p>
          <a:p>
            <a:pPr algn="ctr">
              <a:lnSpc>
                <a:spcPct val="150000"/>
              </a:lnSpc>
            </a:pPr>
            <a:r>
              <a:rPr lang="ru-RU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3-я линия Васильевского острова, д.62, Лит. А, Бизнес-центр "</a:t>
            </a:r>
            <a:r>
              <a:rPr lang="ru-RU" sz="12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Jensen</a:t>
            </a:r>
            <a:r>
              <a:rPr lang="ru-RU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House“</a:t>
            </a:r>
          </a:p>
          <a:p>
            <a:pPr algn="ctr">
              <a:lnSpc>
                <a:spcPct val="150000"/>
              </a:lnSpc>
            </a:pPr>
            <a:endParaRPr lang="ru-RU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Москва, </a:t>
            </a:r>
          </a:p>
          <a:p>
            <a:pPr algn="ctr">
              <a:lnSpc>
                <a:spcPct val="150000"/>
              </a:lnSpc>
            </a:pPr>
            <a:r>
              <a:rPr lang="ru-RU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ул. Новослободская, дом 23., Бизнес-центр «Мейерхольд», офис РАСКОМ 417А</a:t>
            </a:r>
          </a:p>
        </p:txBody>
      </p:sp>
    </p:spTree>
    <p:extLst>
      <p:ext uri="{BB962C8B-B14F-4D97-AF65-F5344CB8AC3E}">
        <p14:creationId xmlns:p14="http://schemas.microsoft.com/office/powerpoint/2010/main" val="2547866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85">
      <a:dk1>
        <a:srgbClr val="242424"/>
      </a:dk1>
      <a:lt1>
        <a:sysClr val="window" lastClr="FFFFFF"/>
      </a:lt1>
      <a:dk2>
        <a:srgbClr val="FFFFFF"/>
      </a:dk2>
      <a:lt2>
        <a:srgbClr val="646464"/>
      </a:lt2>
      <a:accent1>
        <a:srgbClr val="9933FF"/>
      </a:accent1>
      <a:accent2>
        <a:srgbClr val="2D287E"/>
      </a:accent2>
      <a:accent3>
        <a:srgbClr val="00C8EB"/>
      </a:accent3>
      <a:accent4>
        <a:srgbClr val="FA6E0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40053</TotalTime>
  <Words>358</Words>
  <Application>Microsoft Office PowerPoint</Application>
  <PresentationFormat>Широкоэкранный</PresentationFormat>
  <Paragraphs>53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Poppins</vt:lpstr>
      <vt:lpstr>Poppins Light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GID</dc:creator>
  <cp:lastModifiedBy>Бухтияров Иван</cp:lastModifiedBy>
  <cp:revision>3150</cp:revision>
  <dcterms:created xsi:type="dcterms:W3CDTF">2022-02-05T08:02:51Z</dcterms:created>
  <dcterms:modified xsi:type="dcterms:W3CDTF">2025-01-14T12:02:35Z</dcterms:modified>
</cp:coreProperties>
</file>